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>
  <p:sldMasterIdLst>
    <p:sldMasterId id="2147483660" r:id="rId1"/>
  </p:sldMasterIdLst>
  <p:notesMasterIdLst>
    <p:notesMasterId r:id="rId2"/>
  </p:notesMasterIdLst>
  <p:sldIdLst>
    <p:sldId id="263" r:id="rId3"/>
    <p:sldId id="264" r:id="rId4"/>
    <p:sldId id="265" r:id="rId5"/>
    <p:sldId id="266" r:id="rId6"/>
    <p:sldId id="267" r:id="rId7"/>
    <p:sldId id="268" r:id="rId8"/>
  </p:sldIdLst>
  <p:sldSz cy="6858000" cx="121920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20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tableStyles" Target="tableStyles.xml"/><Relationship Id="rId10" Type="http://schemas.openxmlformats.org/officeDocument/2006/relationships/presProps" Target="presProps.xml"/><Relationship Id="rId1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E3B681-8809-47C0-89AC-2ADAEE1D6F64}" type="doc">
      <dgm:prSet loTypeId="urn:microsoft.com/office/officeart/2005/8/layout/cycle2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ID"/>
        </a:p>
      </dgm:t>
    </dgm:pt>
    <dgm:pt modelId="{E38992B2-8FAF-4C80-93D8-D50CC8C56C5D}">
      <dgm:prSet phldrT="[Text]"/>
      <dgm:spPr/>
      <dgm:t>
        <a:bodyPr/>
        <a:lstStyle/>
        <a:p>
          <a:r>
            <a:rPr lang="en-ID" dirty="0">
              <a:solidFill>
                <a:schemeClr val="bg1"/>
              </a:solidFill>
            </a:rPr>
            <a:t>Ach</a:t>
          </a:r>
          <a:r>
            <a:rPr lang="en-ID" dirty="0" err="1">
              <a:solidFill>
                <a:schemeClr val="bg1"/>
              </a:solidFill>
            </a:rPr>
            <a:t>Manggabarani</a:t>
          </a:r>
          <a:r>
            <a:rPr lang="en-ID" dirty="0">
              <a:solidFill>
                <a:schemeClr val="bg1"/>
              </a:solidFill>
            </a:rPr>
            <a:t>(Apr 2017)</a:t>
          </a:r>
        </a:p>
      </dgm:t>
    </dgm:pt>
    <dgm:pt modelId="{E9E1E8A1-AC43-4974-A8A9-C91F834CED0F}" type="parTrans" cxnId="{7DD059A4-221C-4FAC-A05C-82F921DDCB5E}">
      <dgm:prSet/>
      <dgm:spPr/>
      <dgm:t>
        <a:bodyPr/>
        <a:lstStyle/>
        <a:p>
          <a:endParaRPr lang="en-ID"/>
        </a:p>
      </dgm:t>
    </dgm:pt>
    <dgm:pt modelId="{34338187-8F55-4625-81EC-3815AE4002D7}" type="sibTrans" cxnId="{7DD059A4-221C-4FAC-A05C-82F921DDCB5E}">
      <dgm:prSet/>
      <dgm:spPr/>
      <dgm:t>
        <a:bodyPr/>
        <a:lstStyle/>
        <a:p>
          <a:endParaRPr lang="en-ID"/>
        </a:p>
      </dgm:t>
    </dgm:pt>
    <dgm:pt modelId="{35BAC066-3F02-4395-8D11-BEBC1CD50BCE}">
      <dgm:prSet phldrT="[Text]"/>
      <dgm:spPr/>
      <dgm:t>
        <a:bodyPr/>
        <a:lstStyle/>
        <a:p>
          <a:r>
            <a:rPr lang="en-ID" dirty="0" err="1">
              <a:solidFill>
                <a:schemeClr val="bg1"/>
              </a:solidFill>
            </a:rPr>
            <a:t>Aspekpir</a:t>
          </a:r>
          <a:r>
            <a:rPr lang="en-ID" dirty="0">
              <a:solidFill>
                <a:schemeClr val="bg1"/>
              </a:solidFill>
            </a:rPr>
            <a:t>-Trans &amp;amp;</a:t>
          </a:r>
          <a:r>
            <a:rPr lang="en-ID" dirty="0" err="1">
              <a:solidFill>
                <a:schemeClr val="bg1"/>
              </a:solidFill>
            </a:rPr>
            <a:t>Apkasindo</a:t>
          </a:r>
          <a:r>
            <a:rPr lang="en-ID" dirty="0">
              <a:solidFill>
                <a:schemeClr val="bg1"/>
              </a:solidFill>
            </a:rPr>
            <a:t>(Apr 2017)</a:t>
          </a:r>
        </a:p>
      </dgm:t>
    </dgm:pt>
    <dgm:pt modelId="{75BF513E-5BC1-4DCF-848C-5390830DC28D}" type="parTrans" cxnId="{772823DB-14EB-4C33-A4EF-A14EF8C30F47}">
      <dgm:prSet/>
      <dgm:spPr/>
      <dgm:t>
        <a:bodyPr/>
        <a:lstStyle/>
        <a:p>
          <a:endParaRPr lang="en-ID"/>
        </a:p>
      </dgm:t>
    </dgm:pt>
    <dgm:pt modelId="{0E34B61E-72A8-4B80-BCE8-91EFB2A12620}" type="sibTrans" cxnId="{772823DB-14EB-4C33-A4EF-A14EF8C30F47}">
      <dgm:prSet/>
      <dgm:spPr/>
      <dgm:t>
        <a:bodyPr/>
        <a:lstStyle/>
        <a:p>
          <a:endParaRPr lang="en-ID"/>
        </a:p>
      </dgm:t>
    </dgm:pt>
    <dgm:pt modelId="{459597AF-79DA-4A86-86FC-92F748BAF7C0}">
      <dgm:prSet phldrT="[Text]"/>
      <dgm:spPr/>
      <dgm:t>
        <a:bodyPr/>
        <a:lstStyle/>
        <a:p>
          <a:r>
            <a:rPr lang="en-ID" dirty="0">
              <a:solidFill>
                <a:schemeClr val="bg1"/>
              </a:solidFill>
            </a:rPr>
            <a:t>DPD RI (Sept 2017)</a:t>
          </a:r>
        </a:p>
      </dgm:t>
    </dgm:pt>
    <dgm:pt modelId="{737B5312-BA51-4A06-9911-8F47F9530DF8}" type="parTrans" cxnId="{73F920B5-29F6-49B4-BFDA-F51B470F8115}">
      <dgm:prSet/>
      <dgm:spPr/>
      <dgm:t>
        <a:bodyPr/>
        <a:lstStyle/>
        <a:p>
          <a:endParaRPr lang="en-ID"/>
        </a:p>
      </dgm:t>
    </dgm:pt>
    <dgm:pt modelId="{6E2FC60C-7C74-4074-8FD6-00198E505106}" type="sibTrans" cxnId="{73F920B5-29F6-49B4-BFDA-F51B470F8115}">
      <dgm:prSet/>
      <dgm:spPr/>
      <dgm:t>
        <a:bodyPr/>
        <a:lstStyle/>
        <a:p>
          <a:endParaRPr lang="en-ID"/>
        </a:p>
      </dgm:t>
    </dgm:pt>
    <dgm:pt modelId="{745BD0ED-AC17-4621-8861-F33B0DDCBB97}">
      <dgm:prSet phldrT="[Text]"/>
      <dgm:spPr/>
      <dgm:t>
        <a:bodyPr/>
        <a:lstStyle/>
        <a:p>
          <a:r>
            <a:rPr lang="en-ID" dirty="0">
              <a:solidFill>
                <a:schemeClr val="bg1"/>
              </a:solidFill>
            </a:rPr>
            <a:t>GAPKI, FP2SB,</a:t>
          </a:r>
          <a:r>
            <a:rPr lang="en-ID" dirty="0" err="1">
              <a:solidFill>
                <a:schemeClr val="bg1"/>
              </a:solidFill>
            </a:rPr>
            <a:t>Apkasindo</a:t>
          </a:r>
          <a:r>
            <a:rPr lang="en-ID" dirty="0">
              <a:solidFill>
                <a:schemeClr val="bg1"/>
              </a:solidFill>
            </a:rPr>
            <a:t>(Mar 2018)</a:t>
          </a:r>
        </a:p>
      </dgm:t>
    </dgm:pt>
    <dgm:pt modelId="{0D6A81FC-BBD2-4354-95FC-02E1DD65AF37}" type="parTrans" cxnId="{6534C9E1-1410-4C1E-A2DB-F85437CF8379}">
      <dgm:prSet/>
      <dgm:spPr/>
      <dgm:t>
        <a:bodyPr/>
        <a:lstStyle/>
        <a:p>
          <a:endParaRPr lang="en-ID"/>
        </a:p>
      </dgm:t>
    </dgm:pt>
    <dgm:pt modelId="{0EC3D0E6-243B-444D-A8DF-2C0013055D58}" type="sibTrans" cxnId="{6534C9E1-1410-4C1E-A2DB-F85437CF8379}">
      <dgm:prSet/>
      <dgm:spPr/>
      <dgm:t>
        <a:bodyPr/>
        <a:lstStyle/>
        <a:p>
          <a:endParaRPr lang="en-ID"/>
        </a:p>
      </dgm:t>
    </dgm:pt>
    <dgm:pt modelId="{8431D084-D59E-4011-85C5-B964DBC81AAC}">
      <dgm:prSet phldrT="[Text]"/>
      <dgm:spPr/>
      <dgm:t>
        <a:bodyPr/>
        <a:lstStyle/>
        <a:p>
          <a:r>
            <a:rPr lang="en-ID" dirty="0">
              <a:solidFill>
                <a:schemeClr val="bg1"/>
              </a:solidFill>
            </a:rPr>
            <a:t>DMSI ( Aug 2016)</a:t>
          </a:r>
        </a:p>
      </dgm:t>
    </dgm:pt>
    <dgm:pt modelId="{6313C62A-E8B8-4775-A49A-44D636FEB3E5}" type="parTrans" cxnId="{A0C9FFB7-CC96-49C5-A244-9A4673E690BF}">
      <dgm:prSet/>
      <dgm:spPr/>
      <dgm:t>
        <a:bodyPr/>
        <a:lstStyle/>
        <a:p>
          <a:endParaRPr lang="en-ID"/>
        </a:p>
      </dgm:t>
    </dgm:pt>
    <dgm:pt modelId="{7CE37BFD-9818-4486-941F-C35AD6C2258F}" type="sibTrans" cxnId="{A0C9FFB7-CC96-49C5-A244-9A4673E690BF}">
      <dgm:prSet/>
      <dgm:spPr/>
      <dgm:t>
        <a:bodyPr/>
        <a:lstStyle/>
        <a:p>
          <a:endParaRPr lang="en-ID"/>
        </a:p>
      </dgm:t>
    </dgm:pt>
    <dgm:pt modelId="{66DBB6D1-2323-4557-8169-CDA46B041110}" type="pres">
      <dgm:prSet presAssocID="{CAE3B681-8809-47C0-89AC-2ADAEE1D6F64}" presName="cycle" presStyleCnt="0">
        <dgm:presLayoutVars>
          <dgm:dir/>
          <dgm:resizeHandles val="exact"/>
        </dgm:presLayoutVars>
      </dgm:prSet>
      <dgm:spPr/>
    </dgm:pt>
    <dgm:pt modelId="{36474786-04B1-4D42-B382-1F3CCD4BAB16}" type="pres">
      <dgm:prSet presAssocID="{8431D084-D59E-4011-85C5-B964DBC81AAC}" presName="node" presStyleLbl="node1" presStyleIdx="0" presStyleCnt="5">
        <dgm:presLayoutVars>
          <dgm:bulletEnabled val="1"/>
        </dgm:presLayoutVars>
      </dgm:prSet>
      <dgm:spPr/>
    </dgm:pt>
    <dgm:pt modelId="{C55CF528-521C-44B7-A24F-B646D6AE5B3A}" type="pres">
      <dgm:prSet presAssocID="{7CE37BFD-9818-4486-941F-C35AD6C2258F}" presName="sibTrans" presStyleLbl="sibTrans2D1" presStyleIdx="0" presStyleCnt="5"/>
      <dgm:spPr/>
    </dgm:pt>
    <dgm:pt modelId="{40CBFB6D-9D7F-4F2B-9125-A6BA38469E58}" type="pres">
      <dgm:prSet presAssocID="{7CE37BFD-9818-4486-941F-C35AD6C2258F}" presName="connectorText" presStyleLbl="sibTrans2D1" presStyleIdx="0" presStyleCnt="5"/>
      <dgm:spPr/>
    </dgm:pt>
    <dgm:pt modelId="{20928098-ED21-4DA6-84AD-E8CBB425F087}" type="pres">
      <dgm:prSet presAssocID="{E38992B2-8FAF-4C80-93D8-D50CC8C56C5D}" presName="node" presStyleLbl="node1" presStyleIdx="1" presStyleCnt="5">
        <dgm:presLayoutVars>
          <dgm:bulletEnabled val="1"/>
        </dgm:presLayoutVars>
      </dgm:prSet>
      <dgm:spPr/>
    </dgm:pt>
    <dgm:pt modelId="{C89939CB-B32F-451D-B007-83CF34C8E2B3}" type="pres">
      <dgm:prSet presAssocID="{34338187-8F55-4625-81EC-3815AE4002D7}" presName="sibTrans" presStyleLbl="sibTrans2D1" presStyleIdx="1" presStyleCnt="5"/>
      <dgm:spPr/>
    </dgm:pt>
    <dgm:pt modelId="{70DC788E-5941-4536-B702-E58264865EE5}" type="pres">
      <dgm:prSet presAssocID="{34338187-8F55-4625-81EC-3815AE4002D7}" presName="connectorText" presStyleLbl="sibTrans2D1" presStyleIdx="1" presStyleCnt="5"/>
      <dgm:spPr/>
    </dgm:pt>
    <dgm:pt modelId="{C7015D55-5F9A-47A0-B0F6-07DDDD5D88B3}" type="pres">
      <dgm:prSet presAssocID="{35BAC066-3F02-4395-8D11-BEBC1CD50BCE}" presName="node" presStyleLbl="node1" presStyleIdx="2" presStyleCnt="5">
        <dgm:presLayoutVars>
          <dgm:bulletEnabled val="1"/>
        </dgm:presLayoutVars>
      </dgm:prSet>
      <dgm:spPr/>
    </dgm:pt>
    <dgm:pt modelId="{C8391C2B-E048-4EE7-9070-A8B158DD7554}" type="pres">
      <dgm:prSet presAssocID="{0E34B61E-72A8-4B80-BCE8-91EFB2A12620}" presName="sibTrans" presStyleLbl="sibTrans2D1" presStyleIdx="2" presStyleCnt="5"/>
      <dgm:spPr/>
    </dgm:pt>
    <dgm:pt modelId="{94B686C6-D93A-4F6D-9FC5-C0B1C2B874EF}" type="pres">
      <dgm:prSet presAssocID="{0E34B61E-72A8-4B80-BCE8-91EFB2A12620}" presName="connectorText" presStyleLbl="sibTrans2D1" presStyleIdx="2" presStyleCnt="5"/>
      <dgm:spPr/>
    </dgm:pt>
    <dgm:pt modelId="{9F89B029-97AD-4FF7-B8BC-2CAF33CA4B77}" type="pres">
      <dgm:prSet presAssocID="{459597AF-79DA-4A86-86FC-92F748BAF7C0}" presName="node" presStyleLbl="node1" presStyleIdx="3" presStyleCnt="5">
        <dgm:presLayoutVars>
          <dgm:bulletEnabled val="1"/>
        </dgm:presLayoutVars>
      </dgm:prSet>
      <dgm:spPr/>
    </dgm:pt>
    <dgm:pt modelId="{05EB015F-D5F9-434A-987F-A19E0C0561BA}" type="pres">
      <dgm:prSet presAssocID="{6E2FC60C-7C74-4074-8FD6-00198E505106}" presName="sibTrans" presStyleLbl="sibTrans2D1" presStyleIdx="3" presStyleCnt="5"/>
      <dgm:spPr/>
    </dgm:pt>
    <dgm:pt modelId="{8664BDED-BD50-4971-B670-27208A21372F}" type="pres">
      <dgm:prSet presAssocID="{6E2FC60C-7C74-4074-8FD6-00198E505106}" presName="connectorText" presStyleLbl="sibTrans2D1" presStyleIdx="3" presStyleCnt="5"/>
      <dgm:spPr/>
    </dgm:pt>
    <dgm:pt modelId="{90173705-E183-467F-A8E7-BD11C8A2DD07}" type="pres">
      <dgm:prSet presAssocID="{745BD0ED-AC17-4621-8861-F33B0DDCBB97}" presName="node" presStyleLbl="node1" presStyleIdx="4" presStyleCnt="5">
        <dgm:presLayoutVars>
          <dgm:bulletEnabled val="1"/>
        </dgm:presLayoutVars>
      </dgm:prSet>
      <dgm:spPr/>
    </dgm:pt>
    <dgm:pt modelId="{93F8E512-3B17-451E-9EDA-3FFD55D12B4E}" type="pres">
      <dgm:prSet presAssocID="{0EC3D0E6-243B-444D-A8DF-2C0013055D58}" presName="sibTrans" presStyleLbl="sibTrans2D1" presStyleIdx="4" presStyleCnt="5"/>
      <dgm:spPr/>
    </dgm:pt>
    <dgm:pt modelId="{D140E98C-86E6-4874-907F-47CC8BD9387D}" type="pres">
      <dgm:prSet presAssocID="{0EC3D0E6-243B-444D-A8DF-2C0013055D58}" presName="connectorText" presStyleLbl="sibTrans2D1" presStyleIdx="4" presStyleCnt="5"/>
      <dgm:spPr/>
    </dgm:pt>
  </dgm:ptLst>
  <dgm:cxnLst>
    <dgm:cxn modelId="{8B6AC41A-6990-4F32-A51D-20FE893508AF}" type="presOf" srcId="{6E2FC60C-7C74-4074-8FD6-00198E505106}" destId="{8664BDED-BD50-4971-B670-27208A21372F}" srcOrd="1" destOrd="0" presId="urn:microsoft.com/office/officeart/2005/8/layout/cycle2"/>
    <dgm:cxn modelId="{F8174525-FCD2-4633-8E2A-B1D046FC30F5}" type="presOf" srcId="{E38992B2-8FAF-4C80-93D8-D50CC8C56C5D}" destId="{20928098-ED21-4DA6-84AD-E8CBB425F087}" srcOrd="0" destOrd="0" presId="urn:microsoft.com/office/officeart/2005/8/layout/cycle2"/>
    <dgm:cxn modelId="{8B448B36-C7E7-4D7A-8B21-43A38D3DFC14}" type="presOf" srcId="{0E34B61E-72A8-4B80-BCE8-91EFB2A12620}" destId="{94B686C6-D93A-4F6D-9FC5-C0B1C2B874EF}" srcOrd="1" destOrd="0" presId="urn:microsoft.com/office/officeart/2005/8/layout/cycle2"/>
    <dgm:cxn modelId="{D8E0FA43-07B6-4FED-AE4B-7C5A7598AB0A}" type="presOf" srcId="{0EC3D0E6-243B-444D-A8DF-2C0013055D58}" destId="{93F8E512-3B17-451E-9EDA-3FFD55D12B4E}" srcOrd="0" destOrd="0" presId="urn:microsoft.com/office/officeart/2005/8/layout/cycle2"/>
    <dgm:cxn modelId="{EB875045-A080-477F-8D11-AA3B315A8BD6}" type="presOf" srcId="{7CE37BFD-9818-4486-941F-C35AD6C2258F}" destId="{40CBFB6D-9D7F-4F2B-9125-A6BA38469E58}" srcOrd="1" destOrd="0" presId="urn:microsoft.com/office/officeart/2005/8/layout/cycle2"/>
    <dgm:cxn modelId="{E412EB49-FCEE-4343-9D75-D73EB92883AA}" type="presOf" srcId="{8431D084-D59E-4011-85C5-B964DBC81AAC}" destId="{36474786-04B1-4D42-B382-1F3CCD4BAB16}" srcOrd="0" destOrd="0" presId="urn:microsoft.com/office/officeart/2005/8/layout/cycle2"/>
    <dgm:cxn modelId="{11390556-884D-414A-B22A-C83BDA9CCBBD}" type="presOf" srcId="{745BD0ED-AC17-4621-8861-F33B0DDCBB97}" destId="{90173705-E183-467F-A8E7-BD11C8A2DD07}" srcOrd="0" destOrd="0" presId="urn:microsoft.com/office/officeart/2005/8/layout/cycle2"/>
    <dgm:cxn modelId="{97DB7C85-F059-41A8-89C7-A8760C387697}" type="presOf" srcId="{35BAC066-3F02-4395-8D11-BEBC1CD50BCE}" destId="{C7015D55-5F9A-47A0-B0F6-07DDDD5D88B3}" srcOrd="0" destOrd="0" presId="urn:microsoft.com/office/officeart/2005/8/layout/cycle2"/>
    <dgm:cxn modelId="{7DD059A4-221C-4FAC-A05C-82F921DDCB5E}" srcId="{CAE3B681-8809-47C0-89AC-2ADAEE1D6F64}" destId="{E38992B2-8FAF-4C80-93D8-D50CC8C56C5D}" srcOrd="1" destOrd="0" parTransId="{E9E1E8A1-AC43-4974-A8A9-C91F834CED0F}" sibTransId="{34338187-8F55-4625-81EC-3815AE4002D7}"/>
    <dgm:cxn modelId="{CACC65A5-75E4-42B2-A2F6-AAA4A160953B}" type="presOf" srcId="{459597AF-79DA-4A86-86FC-92F748BAF7C0}" destId="{9F89B029-97AD-4FF7-B8BC-2CAF33CA4B77}" srcOrd="0" destOrd="0" presId="urn:microsoft.com/office/officeart/2005/8/layout/cycle2"/>
    <dgm:cxn modelId="{DDB9DDAD-7D23-47FB-A859-F4287C1B1E3C}" type="presOf" srcId="{34338187-8F55-4625-81EC-3815AE4002D7}" destId="{70DC788E-5941-4536-B702-E58264865EE5}" srcOrd="1" destOrd="0" presId="urn:microsoft.com/office/officeart/2005/8/layout/cycle2"/>
    <dgm:cxn modelId="{73F920B5-29F6-49B4-BFDA-F51B470F8115}" srcId="{CAE3B681-8809-47C0-89AC-2ADAEE1D6F64}" destId="{459597AF-79DA-4A86-86FC-92F748BAF7C0}" srcOrd="3" destOrd="0" parTransId="{737B5312-BA51-4A06-9911-8F47F9530DF8}" sibTransId="{6E2FC60C-7C74-4074-8FD6-00198E505106}"/>
    <dgm:cxn modelId="{A0C9FFB7-CC96-49C5-A244-9A4673E690BF}" srcId="{CAE3B681-8809-47C0-89AC-2ADAEE1D6F64}" destId="{8431D084-D59E-4011-85C5-B964DBC81AAC}" srcOrd="0" destOrd="0" parTransId="{6313C62A-E8B8-4775-A49A-44D636FEB3E5}" sibTransId="{7CE37BFD-9818-4486-941F-C35AD6C2258F}"/>
    <dgm:cxn modelId="{C8AE5ABF-15CC-44CF-AC0E-4C8D2DA8F379}" type="presOf" srcId="{7CE37BFD-9818-4486-941F-C35AD6C2258F}" destId="{C55CF528-521C-44B7-A24F-B646D6AE5B3A}" srcOrd="0" destOrd="0" presId="urn:microsoft.com/office/officeart/2005/8/layout/cycle2"/>
    <dgm:cxn modelId="{744F91C1-9BF5-4131-9B52-E43925D05A45}" type="presOf" srcId="{0E34B61E-72A8-4B80-BCE8-91EFB2A12620}" destId="{C8391C2B-E048-4EE7-9070-A8B158DD7554}" srcOrd="0" destOrd="0" presId="urn:microsoft.com/office/officeart/2005/8/layout/cycle2"/>
    <dgm:cxn modelId="{6BE100D1-441F-459B-9F4F-CA003291A9F2}" type="presOf" srcId="{34338187-8F55-4625-81EC-3815AE4002D7}" destId="{C89939CB-B32F-451D-B007-83CF34C8E2B3}" srcOrd="0" destOrd="0" presId="urn:microsoft.com/office/officeart/2005/8/layout/cycle2"/>
    <dgm:cxn modelId="{54BECBD6-FE72-49B9-9167-87B181BAB2C5}" type="presOf" srcId="{6E2FC60C-7C74-4074-8FD6-00198E505106}" destId="{05EB015F-D5F9-434A-987F-A19E0C0561BA}" srcOrd="0" destOrd="0" presId="urn:microsoft.com/office/officeart/2005/8/layout/cycle2"/>
    <dgm:cxn modelId="{772823DB-14EB-4C33-A4EF-A14EF8C30F47}" srcId="{CAE3B681-8809-47C0-89AC-2ADAEE1D6F64}" destId="{35BAC066-3F02-4395-8D11-BEBC1CD50BCE}" srcOrd="2" destOrd="0" parTransId="{75BF513E-5BC1-4DCF-848C-5390830DC28D}" sibTransId="{0E34B61E-72A8-4B80-BCE8-91EFB2A12620}"/>
    <dgm:cxn modelId="{6534C9E1-1410-4C1E-A2DB-F85437CF8379}" srcId="{CAE3B681-8809-47C0-89AC-2ADAEE1D6F64}" destId="{745BD0ED-AC17-4621-8861-F33B0DDCBB97}" srcOrd="4" destOrd="0" parTransId="{0D6A81FC-BBD2-4354-95FC-02E1DD65AF37}" sibTransId="{0EC3D0E6-243B-444D-A8DF-2C0013055D58}"/>
    <dgm:cxn modelId="{EB543DF3-9012-4B05-A84E-E51ACCD631E9}" type="presOf" srcId="{CAE3B681-8809-47C0-89AC-2ADAEE1D6F64}" destId="{66DBB6D1-2323-4557-8169-CDA46B041110}" srcOrd="0" destOrd="0" presId="urn:microsoft.com/office/officeart/2005/8/layout/cycle2"/>
    <dgm:cxn modelId="{464DC5F7-B407-4A38-9EDB-4F8231BCB8F5}" type="presOf" srcId="{0EC3D0E6-243B-444D-A8DF-2C0013055D58}" destId="{D140E98C-86E6-4874-907F-47CC8BD9387D}" srcOrd="1" destOrd="0" presId="urn:microsoft.com/office/officeart/2005/8/layout/cycle2"/>
    <dgm:cxn modelId="{98F0FA36-0551-4384-B28F-CA34CD015FCE}" type="presParOf" srcId="{66DBB6D1-2323-4557-8169-CDA46B041110}" destId="{36474786-04B1-4D42-B382-1F3CCD4BAB16}" srcOrd="0" destOrd="0" presId="urn:microsoft.com/office/officeart/2005/8/layout/cycle2"/>
    <dgm:cxn modelId="{EF07FD12-4B25-4313-87EA-B05C11AC8193}" type="presParOf" srcId="{66DBB6D1-2323-4557-8169-CDA46B041110}" destId="{C55CF528-521C-44B7-A24F-B646D6AE5B3A}" srcOrd="1" destOrd="0" presId="urn:microsoft.com/office/officeart/2005/8/layout/cycle2"/>
    <dgm:cxn modelId="{D475E3C7-E0CB-4968-85D0-835FE8A3C1BD}" type="presParOf" srcId="{C55CF528-521C-44B7-A24F-B646D6AE5B3A}" destId="{40CBFB6D-9D7F-4F2B-9125-A6BA38469E58}" srcOrd="0" destOrd="0" presId="urn:microsoft.com/office/officeart/2005/8/layout/cycle2"/>
    <dgm:cxn modelId="{8FE1EB4C-A631-48FD-B32E-133DFA98C928}" type="presParOf" srcId="{66DBB6D1-2323-4557-8169-CDA46B041110}" destId="{20928098-ED21-4DA6-84AD-E8CBB425F087}" srcOrd="2" destOrd="0" presId="urn:microsoft.com/office/officeart/2005/8/layout/cycle2"/>
    <dgm:cxn modelId="{54AA5465-A0BF-4589-AFBB-3A6B52B21877}" type="presParOf" srcId="{66DBB6D1-2323-4557-8169-CDA46B041110}" destId="{C89939CB-B32F-451D-B007-83CF34C8E2B3}" srcOrd="3" destOrd="0" presId="urn:microsoft.com/office/officeart/2005/8/layout/cycle2"/>
    <dgm:cxn modelId="{3B6A3B88-BAC3-4C41-976F-E7E4CB9AEBA9}" type="presParOf" srcId="{C89939CB-B32F-451D-B007-83CF34C8E2B3}" destId="{70DC788E-5941-4536-B702-E58264865EE5}" srcOrd="0" destOrd="0" presId="urn:microsoft.com/office/officeart/2005/8/layout/cycle2"/>
    <dgm:cxn modelId="{EEBC4549-01B7-44EB-A076-89A0E2F51FFB}" type="presParOf" srcId="{66DBB6D1-2323-4557-8169-CDA46B041110}" destId="{C7015D55-5F9A-47A0-B0F6-07DDDD5D88B3}" srcOrd="4" destOrd="0" presId="urn:microsoft.com/office/officeart/2005/8/layout/cycle2"/>
    <dgm:cxn modelId="{F823ACE4-CFDA-4459-AA2C-68E9E315EE6D}" type="presParOf" srcId="{66DBB6D1-2323-4557-8169-CDA46B041110}" destId="{C8391C2B-E048-4EE7-9070-A8B158DD7554}" srcOrd="5" destOrd="0" presId="urn:microsoft.com/office/officeart/2005/8/layout/cycle2"/>
    <dgm:cxn modelId="{7005B42E-ADD9-4A14-AB2E-F6D1B9B4ED48}" type="presParOf" srcId="{C8391C2B-E048-4EE7-9070-A8B158DD7554}" destId="{94B686C6-D93A-4F6D-9FC5-C0B1C2B874EF}" srcOrd="0" destOrd="0" presId="urn:microsoft.com/office/officeart/2005/8/layout/cycle2"/>
    <dgm:cxn modelId="{D895306D-EE53-4099-95F5-ED9558ADFB1C}" type="presParOf" srcId="{66DBB6D1-2323-4557-8169-CDA46B041110}" destId="{9F89B029-97AD-4FF7-B8BC-2CAF33CA4B77}" srcOrd="6" destOrd="0" presId="urn:microsoft.com/office/officeart/2005/8/layout/cycle2"/>
    <dgm:cxn modelId="{90D945D7-3071-4162-9622-55ED15940EAF}" type="presParOf" srcId="{66DBB6D1-2323-4557-8169-CDA46B041110}" destId="{05EB015F-D5F9-434A-987F-A19E0C0561BA}" srcOrd="7" destOrd="0" presId="urn:microsoft.com/office/officeart/2005/8/layout/cycle2"/>
    <dgm:cxn modelId="{11AB5AF5-7DF6-4F54-B2BC-B183EADF9338}" type="presParOf" srcId="{05EB015F-D5F9-434A-987F-A19E0C0561BA}" destId="{8664BDED-BD50-4971-B670-27208A21372F}" srcOrd="0" destOrd="0" presId="urn:microsoft.com/office/officeart/2005/8/layout/cycle2"/>
    <dgm:cxn modelId="{2FC8760F-C8D1-4A3B-8E9F-CC11261C8AC4}" type="presParOf" srcId="{66DBB6D1-2323-4557-8169-CDA46B041110}" destId="{90173705-E183-467F-A8E7-BD11C8A2DD07}" srcOrd="8" destOrd="0" presId="urn:microsoft.com/office/officeart/2005/8/layout/cycle2"/>
    <dgm:cxn modelId="{A37075DD-9462-442A-BE9E-943D2430BF67}" type="presParOf" srcId="{66DBB6D1-2323-4557-8169-CDA46B041110}" destId="{93F8E512-3B17-451E-9EDA-3FFD55D12B4E}" srcOrd="9" destOrd="0" presId="urn:microsoft.com/office/officeart/2005/8/layout/cycle2"/>
    <dgm:cxn modelId="{19B4C854-EBB9-4F8E-ACAD-B6F405E16A4C}" type="presParOf" srcId="{93F8E512-3B17-451E-9EDA-3FFD55D12B4E}" destId="{D140E98C-86E6-4874-907F-47CC8BD9387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74786-04B1-4D42-B382-1F3CCD4BAB16}">
      <dsp:nvSpPr>
        <dsp:cNvPr id="0" name=""/>
        <dsp:cNvSpPr/>
      </dsp:nvSpPr>
      <dsp:spPr>
        <a:xfrm>
          <a:off x="4268681" y="371"/>
          <a:ext cx="1784077" cy="178407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 dirty="0">
              <a:solidFill>
                <a:schemeClr val="bg1"/>
              </a:solidFill>
            </a:rPr>
            <a:t>DMSI ( Aug 2016)</a:t>
          </a:r>
        </a:p>
      </dsp:txBody>
      <dsp:txXfrm>
        <a:off x="4529953" y="261643"/>
        <a:ext cx="1261533" cy="1261533"/>
      </dsp:txXfrm>
    </dsp:sp>
    <dsp:sp modelId="{C55CF528-521C-44B7-A24F-B646D6AE5B3A}">
      <dsp:nvSpPr>
        <dsp:cNvPr id="0" name=""/>
        <dsp:cNvSpPr/>
      </dsp:nvSpPr>
      <dsp:spPr>
        <a:xfrm rot="2160000">
          <a:off x="5996053" y="1370057"/>
          <a:ext cx="472937" cy="6021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200" kern="1200"/>
        </a:p>
      </dsp:txBody>
      <dsp:txXfrm>
        <a:off x="6009601" y="1448784"/>
        <a:ext cx="331056" cy="361275"/>
      </dsp:txXfrm>
    </dsp:sp>
    <dsp:sp modelId="{20928098-ED21-4DA6-84AD-E8CBB425F087}">
      <dsp:nvSpPr>
        <dsp:cNvPr id="0" name=""/>
        <dsp:cNvSpPr/>
      </dsp:nvSpPr>
      <dsp:spPr>
        <a:xfrm>
          <a:off x="6433944" y="1573527"/>
          <a:ext cx="1784077" cy="1784077"/>
        </a:xfrm>
        <a:prstGeom prst="ellipse">
          <a:avLst/>
        </a:prstGeom>
        <a:gradFill rotWithShape="0">
          <a:gsLst>
            <a:gs pos="0">
              <a:schemeClr val="accent3">
                <a:hueOff val="278847"/>
                <a:satOff val="3087"/>
                <a:lumOff val="-142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278847"/>
                <a:satOff val="3087"/>
                <a:lumOff val="-1421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278847"/>
                <a:satOff val="3087"/>
                <a:lumOff val="-1421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 dirty="0">
              <a:solidFill>
                <a:schemeClr val="bg1"/>
              </a:solidFill>
            </a:rPr>
            <a:t>Ach </a:t>
          </a:r>
          <a:r>
            <a:rPr lang="en-ID" sz="1500" kern="1200" dirty="0" err="1">
              <a:solidFill>
                <a:schemeClr val="bg1"/>
              </a:solidFill>
            </a:rPr>
            <a:t>Manggabarani</a:t>
          </a:r>
          <a:r>
            <a:rPr lang="en-ID" sz="1500" kern="1200" dirty="0">
              <a:solidFill>
                <a:schemeClr val="bg1"/>
              </a:solidFill>
            </a:rPr>
            <a:t> (Apr 2017)</a:t>
          </a:r>
        </a:p>
      </dsp:txBody>
      <dsp:txXfrm>
        <a:off x="6695216" y="1834799"/>
        <a:ext cx="1261533" cy="1261533"/>
      </dsp:txXfrm>
    </dsp:sp>
    <dsp:sp modelId="{C89939CB-B32F-451D-B007-83CF34C8E2B3}">
      <dsp:nvSpPr>
        <dsp:cNvPr id="0" name=""/>
        <dsp:cNvSpPr/>
      </dsp:nvSpPr>
      <dsp:spPr>
        <a:xfrm rot="6480000">
          <a:off x="6680122" y="3424483"/>
          <a:ext cx="472937" cy="6021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78847"/>
                <a:satOff val="3087"/>
                <a:lumOff val="-142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278847"/>
                <a:satOff val="3087"/>
                <a:lumOff val="-1421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278847"/>
                <a:satOff val="3087"/>
                <a:lumOff val="-1421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200" kern="1200"/>
        </a:p>
      </dsp:txBody>
      <dsp:txXfrm rot="10800000">
        <a:off x="6772984" y="3477440"/>
        <a:ext cx="331056" cy="361275"/>
      </dsp:txXfrm>
    </dsp:sp>
    <dsp:sp modelId="{C7015D55-5F9A-47A0-B0F6-07DDDD5D88B3}">
      <dsp:nvSpPr>
        <dsp:cNvPr id="0" name=""/>
        <dsp:cNvSpPr/>
      </dsp:nvSpPr>
      <dsp:spPr>
        <a:xfrm>
          <a:off x="5606887" y="4118947"/>
          <a:ext cx="1784077" cy="1784077"/>
        </a:xfrm>
        <a:prstGeom prst="ellipse">
          <a:avLst/>
        </a:prstGeom>
        <a:gradFill rotWithShape="0">
          <a:gsLst>
            <a:gs pos="0">
              <a:schemeClr val="accent3">
                <a:hueOff val="557695"/>
                <a:satOff val="6174"/>
                <a:lumOff val="-284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557695"/>
                <a:satOff val="6174"/>
                <a:lumOff val="-2843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557695"/>
                <a:satOff val="6174"/>
                <a:lumOff val="-2843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 dirty="0" err="1">
              <a:solidFill>
                <a:schemeClr val="bg1"/>
              </a:solidFill>
            </a:rPr>
            <a:t>Aspekpir</a:t>
          </a:r>
          <a:r>
            <a:rPr lang="en-ID" sz="1500" kern="1200" dirty="0">
              <a:solidFill>
                <a:schemeClr val="bg1"/>
              </a:solidFill>
            </a:rPr>
            <a:t>-Trans &amp; </a:t>
          </a:r>
          <a:r>
            <a:rPr lang="en-ID" sz="1500" kern="1200" dirty="0" err="1">
              <a:solidFill>
                <a:schemeClr val="bg1"/>
              </a:solidFill>
            </a:rPr>
            <a:t>Apkasindo</a:t>
          </a:r>
          <a:r>
            <a:rPr lang="en-ID" sz="1500" kern="1200" dirty="0">
              <a:solidFill>
                <a:schemeClr val="bg1"/>
              </a:solidFill>
            </a:rPr>
            <a:t> (Apr 2017)</a:t>
          </a:r>
        </a:p>
      </dsp:txBody>
      <dsp:txXfrm>
        <a:off x="5868159" y="4380219"/>
        <a:ext cx="1261533" cy="1261533"/>
      </dsp:txXfrm>
    </dsp:sp>
    <dsp:sp modelId="{C8391C2B-E048-4EE7-9070-A8B158DD7554}">
      <dsp:nvSpPr>
        <dsp:cNvPr id="0" name=""/>
        <dsp:cNvSpPr/>
      </dsp:nvSpPr>
      <dsp:spPr>
        <a:xfrm rot="10800000">
          <a:off x="4937636" y="4709922"/>
          <a:ext cx="472937" cy="6021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557695"/>
                <a:satOff val="6174"/>
                <a:lumOff val="-284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557695"/>
                <a:satOff val="6174"/>
                <a:lumOff val="-2843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557695"/>
                <a:satOff val="6174"/>
                <a:lumOff val="-2843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200" kern="1200"/>
        </a:p>
      </dsp:txBody>
      <dsp:txXfrm rot="10800000">
        <a:off x="5079517" y="4830347"/>
        <a:ext cx="331056" cy="361275"/>
      </dsp:txXfrm>
    </dsp:sp>
    <dsp:sp modelId="{9F89B029-97AD-4FF7-B8BC-2CAF33CA4B77}">
      <dsp:nvSpPr>
        <dsp:cNvPr id="0" name=""/>
        <dsp:cNvSpPr/>
      </dsp:nvSpPr>
      <dsp:spPr>
        <a:xfrm>
          <a:off x="2930475" y="4118947"/>
          <a:ext cx="1784077" cy="1784077"/>
        </a:xfrm>
        <a:prstGeom prst="ellipse">
          <a:avLst/>
        </a:prstGeom>
        <a:gradFill rotWithShape="0">
          <a:gsLst>
            <a:gs pos="0">
              <a:schemeClr val="accent3">
                <a:hueOff val="836542"/>
                <a:satOff val="9260"/>
                <a:lumOff val="-426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836542"/>
                <a:satOff val="9260"/>
                <a:lumOff val="-4264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836542"/>
                <a:satOff val="9260"/>
                <a:lumOff val="-4264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 dirty="0">
              <a:solidFill>
                <a:schemeClr val="bg1"/>
              </a:solidFill>
            </a:rPr>
            <a:t>DPD RI (Sept 2017)</a:t>
          </a:r>
        </a:p>
      </dsp:txBody>
      <dsp:txXfrm>
        <a:off x="3191747" y="4380219"/>
        <a:ext cx="1261533" cy="1261533"/>
      </dsp:txXfrm>
    </dsp:sp>
    <dsp:sp modelId="{05EB015F-D5F9-434A-987F-A19E0C0561BA}">
      <dsp:nvSpPr>
        <dsp:cNvPr id="0" name=""/>
        <dsp:cNvSpPr/>
      </dsp:nvSpPr>
      <dsp:spPr>
        <a:xfrm rot="15120000">
          <a:off x="3176652" y="3449942"/>
          <a:ext cx="472937" cy="6021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836542"/>
                <a:satOff val="9260"/>
                <a:lumOff val="-426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836542"/>
                <a:satOff val="9260"/>
                <a:lumOff val="-4264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836542"/>
                <a:satOff val="9260"/>
                <a:lumOff val="-4264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200" kern="1200"/>
        </a:p>
      </dsp:txBody>
      <dsp:txXfrm rot="10800000">
        <a:off x="3269514" y="3637835"/>
        <a:ext cx="331056" cy="361275"/>
      </dsp:txXfrm>
    </dsp:sp>
    <dsp:sp modelId="{90173705-E183-467F-A8E7-BD11C8A2DD07}">
      <dsp:nvSpPr>
        <dsp:cNvPr id="0" name=""/>
        <dsp:cNvSpPr/>
      </dsp:nvSpPr>
      <dsp:spPr>
        <a:xfrm>
          <a:off x="2103418" y="1573527"/>
          <a:ext cx="1784077" cy="1784077"/>
        </a:xfrm>
        <a:prstGeom prst="ellipse">
          <a:avLst/>
        </a:prstGeom>
        <a:gradFill rotWithShape="0">
          <a:gsLst>
            <a:gs pos="0">
              <a:schemeClr val="accent3">
                <a:hueOff val="1115390"/>
                <a:satOff val="12347"/>
                <a:lumOff val="-568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1115390"/>
                <a:satOff val="12347"/>
                <a:lumOff val="-5686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1115390"/>
                <a:satOff val="12347"/>
                <a:lumOff val="-5686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 dirty="0">
              <a:solidFill>
                <a:schemeClr val="bg1"/>
              </a:solidFill>
            </a:rPr>
            <a:t>GAPKI, FP2SB, </a:t>
          </a:r>
          <a:r>
            <a:rPr lang="en-ID" sz="1500" kern="1200" dirty="0" err="1">
              <a:solidFill>
                <a:schemeClr val="bg1"/>
              </a:solidFill>
            </a:rPr>
            <a:t>Apkasindo</a:t>
          </a:r>
          <a:r>
            <a:rPr lang="en-ID" sz="1500" kern="1200" dirty="0">
              <a:solidFill>
                <a:schemeClr val="bg1"/>
              </a:solidFill>
            </a:rPr>
            <a:t> (Mar 2018)</a:t>
          </a:r>
        </a:p>
      </dsp:txBody>
      <dsp:txXfrm>
        <a:off x="2364690" y="1834799"/>
        <a:ext cx="1261533" cy="1261533"/>
      </dsp:txXfrm>
    </dsp:sp>
    <dsp:sp modelId="{93F8E512-3B17-451E-9EDA-3FFD55D12B4E}">
      <dsp:nvSpPr>
        <dsp:cNvPr id="0" name=""/>
        <dsp:cNvSpPr/>
      </dsp:nvSpPr>
      <dsp:spPr>
        <a:xfrm rot="19440000">
          <a:off x="3830790" y="1385792"/>
          <a:ext cx="472937" cy="6021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15390"/>
                <a:satOff val="12347"/>
                <a:lumOff val="-568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1115390"/>
                <a:satOff val="12347"/>
                <a:lumOff val="-5686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1115390"/>
                <a:satOff val="12347"/>
                <a:lumOff val="-5686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200" kern="1200"/>
        </a:p>
      </dsp:txBody>
      <dsp:txXfrm>
        <a:off x="3844338" y="1547915"/>
        <a:ext cx="331056" cy="361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8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8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8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Rectangle 6"/>
          <p:cNvSpPr/>
          <p:nvPr/>
        </p:nvSpPr>
        <p:spPr>
          <a:xfrm>
            <a:off x="1007533" y="0"/>
            <a:ext cx="7934348" cy="6858000"/>
          </a:xfrm>
          <a:prstGeom prst="rect"/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584" name="Rectangle 7"/>
          <p:cNvSpPr/>
          <p:nvPr/>
        </p:nvSpPr>
        <p:spPr>
          <a:xfrm>
            <a:off x="8941881" y="0"/>
            <a:ext cx="27432" cy="6858000"/>
          </a:xfrm>
          <a:prstGeom prst="rect"/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585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86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anchor="b" tIns="0">
            <a:normAutofit/>
          </a:bodyPr>
          <a:lstStyle>
            <a:lvl1pPr algn="r" indent="0" marL="0">
              <a:buNone/>
              <a:defRPr b="0" sz="1800">
                <a:solidFill>
                  <a:schemeClr val="tx1"/>
                </a:solidFill>
              </a:defRPr>
            </a:lvl1pPr>
            <a:lvl2pPr algn="ctr" indent="0" marL="457200">
              <a:buNone/>
              <a:defRPr sz="18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 lang="en-US"/>
          </a:p>
        </p:txBody>
      </p:sp>
      <p:sp>
        <p:nvSpPr>
          <p:cNvPr id="104858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AB3A824-1A51-4B26-AD58-A6D8E14F6C04}" type="datetimeFigureOut">
              <a:rPr dirty="0" lang="en-US"/>
            </a:fld>
            <a:endParaRPr dirty="0" lang="en-US"/>
          </a:p>
        </p:txBody>
      </p:sp>
      <p:sp>
        <p:nvSpPr>
          <p:cNvPr id="104858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dirty="0" lang="en-US"/>
              <a:t>
              </a:t>
            </a:r>
          </a:p>
        </p:txBody>
      </p:sp>
      <p:sp>
        <p:nvSpPr>
          <p:cNvPr id="104858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p>
            <a:fld id="{6D22F896-40B5-4ADD-8801-0D06FADFA095}" type="slidenum">
              <a:rPr dirty="0" lang="en-US"/>
            </a:fld>
            <a:endParaRPr dirty="0" lang="en-US"/>
          </a:p>
        </p:txBody>
      </p:sp>
      <p:sp>
        <p:nvSpPr>
          <p:cNvPr id="1048590" name="TextBox 12"/>
          <p:cNvSpPr txBox="1"/>
          <p:nvPr/>
        </p:nvSpPr>
        <p:spPr>
          <a:xfrm>
            <a:off x="2191282" y="3262852"/>
            <a:ext cx="415636" cy="581914"/>
          </a:xfrm>
          <a:prstGeom prst="rect"/>
          <a:noFill/>
        </p:spPr>
        <p:txBody>
          <a:bodyPr rtlCol="0" wrap="square">
            <a:spAutoFit/>
          </a:bodyPr>
          <a:p>
            <a:pPr algn="r"/>
            <a:r>
              <a:rPr dirty="0" sz="2400" lang="en-US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dirty="0" sz="2400" lang="en-US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Rectangle 13"/>
          <p:cNvSpPr/>
          <p:nvPr/>
        </p:nvSpPr>
        <p:spPr>
          <a:xfrm>
            <a:off x="1004479" y="0"/>
            <a:ext cx="10372316" cy="6858000"/>
          </a:xfrm>
          <a:prstGeom prst="rect"/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65" name="Rectangle 14"/>
          <p:cNvSpPr/>
          <p:nvPr/>
        </p:nvSpPr>
        <p:spPr>
          <a:xfrm>
            <a:off x="11377328" y="0"/>
            <a:ext cx="27432" cy="6858000"/>
          </a:xfrm>
          <a:prstGeom prst="rect"/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66" name="TextBox 8"/>
          <p:cNvSpPr txBox="1"/>
          <p:nvPr/>
        </p:nvSpPr>
        <p:spPr>
          <a:xfrm>
            <a:off x="2194236" y="641225"/>
            <a:ext cx="415636" cy="369332"/>
          </a:xfrm>
          <a:prstGeom prst="rect"/>
          <a:noFill/>
        </p:spPr>
        <p:txBody>
          <a:bodyPr rtlCol="0" wrap="square">
            <a:spAutoFit/>
          </a:bodyPr>
          <a:p>
            <a:pPr algn="r"/>
            <a:r>
              <a:rPr dirty="0" sz="1800" lang="en-US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dirty="0" sz="1000" lang="en-US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1048667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6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6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857E33E-8B18-4087-B112-809917729534}" type="datetimeFigureOut">
              <a:rPr dirty="0" lang="en-US"/>
            </a:fld>
            <a:endParaRPr dirty="0" lang="en-US"/>
          </a:p>
        </p:txBody>
      </p:sp>
      <p:sp>
        <p:nvSpPr>
          <p:cNvPr id="104867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dirty="0" lang="en-US"/>
              <a:t>
              </a:t>
            </a:r>
          </a:p>
        </p:txBody>
      </p:sp>
      <p:sp>
        <p:nvSpPr>
          <p:cNvPr id="10486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</a:fld>
            <a:endParaRPr dirty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Rectangle 14"/>
          <p:cNvSpPr/>
          <p:nvPr/>
        </p:nvSpPr>
        <p:spPr>
          <a:xfrm>
            <a:off x="1004479" y="0"/>
            <a:ext cx="10372316" cy="6858000"/>
          </a:xfrm>
          <a:prstGeom prst="rect"/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40" name="Rectangle 15"/>
          <p:cNvSpPr/>
          <p:nvPr/>
        </p:nvSpPr>
        <p:spPr>
          <a:xfrm>
            <a:off x="11377328" y="0"/>
            <a:ext cx="27432" cy="6858000"/>
          </a:xfrm>
          <a:prstGeom prst="rect"/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41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/>
          <a:noFill/>
        </p:spPr>
        <p:txBody>
          <a:bodyPr rtlCol="0" wrap="square">
            <a:spAutoFit/>
          </a:bodyPr>
          <a:p>
            <a:pPr algn="r"/>
            <a:r>
              <a:rPr dirty="0" sz="1800" lang="en-US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dirty="0" sz="1000" lang="en-US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104864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/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4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4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3FFE419-2371-464F-8239-3959401C3561}" type="datetimeFigureOut">
              <a:rPr dirty="0" lang="en-US"/>
            </a:fld>
            <a:endParaRPr dirty="0" lang="en-US"/>
          </a:p>
        </p:txBody>
      </p:sp>
      <p:sp>
        <p:nvSpPr>
          <p:cNvPr id="10486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dirty="0" lang="en-US"/>
              <a:t>
              </a:t>
            </a:r>
          </a:p>
        </p:txBody>
      </p:sp>
      <p:sp>
        <p:nvSpPr>
          <p:cNvPr id="10486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</a:fld>
            <a:endParaRPr dirty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Rectangle 28"/>
          <p:cNvSpPr/>
          <p:nvPr/>
        </p:nvSpPr>
        <p:spPr>
          <a:xfrm>
            <a:off x="1004479" y="0"/>
            <a:ext cx="10372316" cy="6858000"/>
          </a:xfrm>
          <a:prstGeom prst="rect"/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593" name="Rectangle 8"/>
          <p:cNvSpPr/>
          <p:nvPr/>
        </p:nvSpPr>
        <p:spPr>
          <a:xfrm>
            <a:off x="11377328" y="0"/>
            <a:ext cx="27432" cy="6858000"/>
          </a:xfrm>
          <a:prstGeom prst="rect"/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95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7D162C4-EDD9-4389-A98B-B87ECEA2A816}" type="datetimeFigureOut">
              <a:rPr dirty="0" lang="en-US"/>
            </a:fld>
            <a:endParaRPr dirty="0" lang="en-US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dirty="0" lang="en-US"/>
              <a:t>
              </a:t>
            </a:r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</a:fld>
            <a:endParaRPr dirty="0" lang="en-US"/>
          </a:p>
        </p:txBody>
      </p:sp>
      <p:sp>
        <p:nvSpPr>
          <p:cNvPr id="1048599" name="TextBox 6"/>
          <p:cNvSpPr txBox="1"/>
          <p:nvPr/>
        </p:nvSpPr>
        <p:spPr>
          <a:xfrm>
            <a:off x="2194943" y="641225"/>
            <a:ext cx="415636" cy="454278"/>
          </a:xfrm>
          <a:prstGeom prst="rect"/>
          <a:noFill/>
        </p:spPr>
        <p:txBody>
          <a:bodyPr rtlCol="0" wrap="square">
            <a:spAutoFit/>
          </a:bodyPr>
          <a:p>
            <a:pPr algn="r"/>
            <a:r>
              <a:rPr dirty="0" sz="1800" lang="en-US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dirty="0" sz="1000" lang="en-US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Rectangle 23"/>
          <p:cNvSpPr/>
          <p:nvPr/>
        </p:nvSpPr>
        <p:spPr>
          <a:xfrm>
            <a:off x="1004479" y="0"/>
            <a:ext cx="10372316" cy="6858000"/>
          </a:xfrm>
          <a:prstGeom prst="rect"/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57" name="Rectangle 24"/>
          <p:cNvSpPr/>
          <p:nvPr/>
        </p:nvSpPr>
        <p:spPr>
          <a:xfrm>
            <a:off x="11377328" y="0"/>
            <a:ext cx="27432" cy="6858000"/>
          </a:xfrm>
          <a:prstGeom prst="rect"/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58" name="TextBox 10"/>
          <p:cNvSpPr txBox="1"/>
          <p:nvPr/>
        </p:nvSpPr>
        <p:spPr>
          <a:xfrm>
            <a:off x="2191843" y="2962586"/>
            <a:ext cx="415636" cy="369332"/>
          </a:xfrm>
          <a:prstGeom prst="rect"/>
          <a:noFill/>
        </p:spPr>
        <p:txBody>
          <a:bodyPr rtlCol="0" wrap="square">
            <a:spAutoFit/>
          </a:bodyPr>
          <a:p>
            <a:pPr algn="r"/>
            <a:r>
              <a:rPr dirty="0" sz="1800" lang="en-US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dirty="0" sz="1000" lang="en-US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1048659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60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anchor="b" tIns="0">
            <a:normAutofit/>
          </a:bodyPr>
          <a:lstStyle>
            <a:lvl1pPr algn="r" indent="0" marL="0">
              <a:buNone/>
              <a:defRPr sz="18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E5059C3-6A89-4494-99FF-5A4D6FFD50EB}" type="datetimeFigureOut">
              <a:rPr dirty="0" lang="en-US"/>
            </a:fld>
            <a:endParaRPr dirty="0" lang="en-US"/>
          </a:p>
        </p:txBody>
      </p:sp>
      <p:sp>
        <p:nvSpPr>
          <p:cNvPr id="10486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dirty="0" lang="en-US"/>
              <a:t>
              </a:t>
            </a:r>
          </a:p>
        </p:txBody>
      </p:sp>
      <p:sp>
        <p:nvSpPr>
          <p:cNvPr id="10486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</a:fld>
            <a:endParaRPr dirty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Rectangle 25"/>
          <p:cNvSpPr/>
          <p:nvPr/>
        </p:nvSpPr>
        <p:spPr>
          <a:xfrm>
            <a:off x="1004479" y="0"/>
            <a:ext cx="10372316" cy="6858000"/>
          </a:xfrm>
          <a:prstGeom prst="rect"/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13" name="Rectangle 26"/>
          <p:cNvSpPr/>
          <p:nvPr/>
        </p:nvSpPr>
        <p:spPr>
          <a:xfrm>
            <a:off x="11377328" y="0"/>
            <a:ext cx="27432" cy="6858000"/>
          </a:xfrm>
          <a:prstGeom prst="rect"/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14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15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16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A954B2F-12DE-47F5-8894-472B206D2E1E}" type="datetimeFigureOut">
              <a:rPr dirty="0" lang="en-US"/>
            </a:fld>
            <a:endParaRPr dirty="0" lang="en-US"/>
          </a:p>
        </p:txBody>
      </p:sp>
      <p:sp>
        <p:nvSpPr>
          <p:cNvPr id="10486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dirty="0" lang="en-US"/>
              <a:t>
              </a:t>
            </a:r>
          </a:p>
        </p:txBody>
      </p:sp>
      <p:sp>
        <p:nvSpPr>
          <p:cNvPr id="10486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</a:fld>
            <a:endParaRPr dirty="0" lang="en-US"/>
          </a:p>
        </p:txBody>
      </p:sp>
      <p:sp>
        <p:nvSpPr>
          <p:cNvPr id="1048620" name="TextBox 9"/>
          <p:cNvSpPr txBox="1"/>
          <p:nvPr/>
        </p:nvSpPr>
        <p:spPr>
          <a:xfrm>
            <a:off x="2196172" y="641223"/>
            <a:ext cx="415636" cy="369332"/>
          </a:xfrm>
          <a:prstGeom prst="rect"/>
          <a:noFill/>
        </p:spPr>
        <p:txBody>
          <a:bodyPr rtlCol="0" wrap="square">
            <a:spAutoFit/>
          </a:bodyPr>
          <a:p>
            <a:pPr algn="r"/>
            <a:r>
              <a:rPr dirty="0" sz="1800" lang="en-US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dirty="0" sz="1000" lang="en-US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Rectangle 19"/>
          <p:cNvSpPr/>
          <p:nvPr/>
        </p:nvSpPr>
        <p:spPr>
          <a:xfrm>
            <a:off x="1004479" y="0"/>
            <a:ext cx="10372316" cy="6858000"/>
          </a:xfrm>
          <a:prstGeom prst="rect"/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22" name="Rectangle 20"/>
          <p:cNvSpPr/>
          <p:nvPr/>
        </p:nvSpPr>
        <p:spPr>
          <a:xfrm>
            <a:off x="11377328" y="0"/>
            <a:ext cx="27432" cy="6858000"/>
          </a:xfrm>
          <a:prstGeom prst="rect"/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23" name="TextBox 11"/>
          <p:cNvSpPr txBox="1"/>
          <p:nvPr/>
        </p:nvSpPr>
        <p:spPr>
          <a:xfrm>
            <a:off x="2193650" y="636424"/>
            <a:ext cx="415636" cy="369332"/>
          </a:xfrm>
          <a:prstGeom prst="rect"/>
          <a:noFill/>
        </p:spPr>
        <p:txBody>
          <a:bodyPr rtlCol="0" wrap="square">
            <a:spAutoFit/>
          </a:bodyPr>
          <a:p>
            <a:pPr algn="r"/>
            <a:r>
              <a:rPr dirty="0" sz="1800" lang="en-US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dirty="0" sz="1000" lang="en-US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algn="l" indent="0" marL="0">
              <a:lnSpc>
                <a:spcPct val="100000"/>
              </a:lnSpc>
              <a:buNone/>
              <a:defRPr baseline="0" b="0" cap="none" sz="2200">
                <a:solidFill>
                  <a:schemeClr val="accent6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algn="l" indent="0" marL="0">
              <a:lnSpc>
                <a:spcPct val="100000"/>
              </a:lnSpc>
              <a:buNone/>
              <a:defRPr baseline="0" b="0" cap="none" sz="2200">
                <a:solidFill>
                  <a:schemeClr val="accent6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F30E46F-7819-4ACF-B48B-48222C2ACC88}" type="datetimeFigureOut">
              <a:rPr dirty="0" lang="en-US"/>
            </a:fld>
            <a:endParaRPr dirty="0" lang="en-US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dirty="0" lang="en-US"/>
              <a:t>
              </a:t>
            </a:r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</a:fld>
            <a:endParaRPr dirty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Rectangle 12"/>
          <p:cNvSpPr/>
          <p:nvPr/>
        </p:nvSpPr>
        <p:spPr>
          <a:xfrm>
            <a:off x="1004479" y="0"/>
            <a:ext cx="10372316" cy="6858000"/>
          </a:xfrm>
          <a:prstGeom prst="rect"/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33" name="Rectangle 13"/>
          <p:cNvSpPr/>
          <p:nvPr/>
        </p:nvSpPr>
        <p:spPr>
          <a:xfrm>
            <a:off x="11377328" y="0"/>
            <a:ext cx="27432" cy="6858000"/>
          </a:xfrm>
          <a:prstGeom prst="rect"/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3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3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FAF3416-4057-4DAA-829D-4CA07428D088}" type="datetimeFigureOut">
              <a:rPr dirty="0" lang="en-US"/>
            </a:fld>
            <a:endParaRPr dirty="0" lang="en-US"/>
          </a:p>
        </p:txBody>
      </p:sp>
      <p:sp>
        <p:nvSpPr>
          <p:cNvPr id="104863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dirty="0" lang="en-US"/>
              <a:t>
              </a:t>
            </a:r>
          </a:p>
        </p:txBody>
      </p:sp>
      <p:sp>
        <p:nvSpPr>
          <p:cNvPr id="104863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</a:fld>
            <a:endParaRPr dirty="0" lang="en-US"/>
          </a:p>
        </p:txBody>
      </p:sp>
      <p:sp>
        <p:nvSpPr>
          <p:cNvPr id="1048638" name="TextBox 7"/>
          <p:cNvSpPr txBox="1"/>
          <p:nvPr/>
        </p:nvSpPr>
        <p:spPr>
          <a:xfrm>
            <a:off x="2196172" y="641226"/>
            <a:ext cx="415636" cy="369332"/>
          </a:xfrm>
          <a:prstGeom prst="rect"/>
          <a:noFill/>
        </p:spPr>
        <p:txBody>
          <a:bodyPr rtlCol="0" wrap="square">
            <a:spAutoFit/>
          </a:bodyPr>
          <a:p>
            <a:pPr algn="r"/>
            <a:r>
              <a:rPr dirty="0" sz="1800" lang="en-US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dirty="0" sz="1000" lang="en-US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Rectangle 11"/>
          <p:cNvSpPr/>
          <p:nvPr/>
        </p:nvSpPr>
        <p:spPr>
          <a:xfrm>
            <a:off x="1004479" y="0"/>
            <a:ext cx="10372316" cy="6858000"/>
          </a:xfrm>
          <a:prstGeom prst="rect"/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03" name="Rectangle 12"/>
          <p:cNvSpPr/>
          <p:nvPr/>
        </p:nvSpPr>
        <p:spPr>
          <a:xfrm>
            <a:off x="11377328" y="0"/>
            <a:ext cx="27432" cy="6858000"/>
          </a:xfrm>
          <a:prstGeom prst="rect"/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0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21D9284-D300-4297-87F7-E791DCC15DB1}" type="datetimeFigureOut">
              <a:rPr dirty="0" lang="en-US"/>
            </a:fld>
            <a:endParaRPr dirty="0" lang="en-US"/>
          </a:p>
        </p:txBody>
      </p:sp>
      <p:sp>
        <p:nvSpPr>
          <p:cNvPr id="104860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dirty="0" lang="en-US"/>
              <a:t>
              </a:t>
            </a:r>
          </a:p>
        </p:txBody>
      </p:sp>
      <p:sp>
        <p:nvSpPr>
          <p:cNvPr id="104860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</a:fld>
            <a:endParaRPr dirty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Rectangle 24"/>
          <p:cNvSpPr/>
          <p:nvPr/>
        </p:nvSpPr>
        <p:spPr>
          <a:xfrm>
            <a:off x="1004479" y="0"/>
            <a:ext cx="10372316" cy="6858000"/>
          </a:xfrm>
          <a:prstGeom prst="rect"/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73" name="Rectangle 25"/>
          <p:cNvSpPr/>
          <p:nvPr/>
        </p:nvSpPr>
        <p:spPr>
          <a:xfrm>
            <a:off x="11377328" y="0"/>
            <a:ext cx="27432" cy="6858000"/>
          </a:xfrm>
          <a:prstGeom prst="rect"/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74" name="TextBox 9"/>
          <p:cNvSpPr txBox="1"/>
          <p:nvPr/>
        </p:nvSpPr>
        <p:spPr>
          <a:xfrm>
            <a:off x="1554154" y="1127550"/>
            <a:ext cx="415636" cy="369332"/>
          </a:xfrm>
          <a:prstGeom prst="rect"/>
          <a:noFill/>
        </p:spPr>
        <p:txBody>
          <a:bodyPr rtlCol="0" wrap="square">
            <a:spAutoFit/>
          </a:bodyPr>
          <a:p>
            <a:pPr algn="r"/>
            <a:r>
              <a:rPr dirty="0" sz="1800" lang="en-US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dirty="0" sz="1000" lang="en-US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1048675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76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77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algn="l"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37D525BB-DA17-4BA0-B3C8-3AC3ABC827E6}" type="datetimeFigureOut">
              <a:rPr dirty="0" lang="en-US"/>
            </a:fld>
            <a:endParaRPr dirty="0" lang="en-US"/>
          </a:p>
        </p:txBody>
      </p:sp>
      <p:sp>
        <p:nvSpPr>
          <p:cNvPr id="104867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dirty="0" lang="en-US"/>
              <a:t>
              </a:t>
            </a:r>
          </a:p>
        </p:txBody>
      </p:sp>
      <p:sp>
        <p:nvSpPr>
          <p:cNvPr id="104868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</a:fld>
            <a:endParaRPr dirty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Rectangle 18"/>
          <p:cNvSpPr/>
          <p:nvPr/>
        </p:nvSpPr>
        <p:spPr>
          <a:xfrm>
            <a:off x="1004479" y="0"/>
            <a:ext cx="10372316" cy="6858000"/>
          </a:xfrm>
          <a:prstGeom prst="rect"/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48" name="Rectangle 19"/>
          <p:cNvSpPr/>
          <p:nvPr/>
        </p:nvSpPr>
        <p:spPr>
          <a:xfrm>
            <a:off x="11377328" y="0"/>
            <a:ext cx="27432" cy="6858000"/>
          </a:xfrm>
          <a:prstGeom prst="rect"/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49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algn="ctr" indent="0" marL="0">
              <a:buNone/>
              <a:defRPr sz="28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50" name="TextBox 9"/>
          <p:cNvSpPr txBox="1"/>
          <p:nvPr/>
        </p:nvSpPr>
        <p:spPr>
          <a:xfrm>
            <a:off x="1554686" y="1127550"/>
            <a:ext cx="415636" cy="369332"/>
          </a:xfrm>
          <a:prstGeom prst="rect"/>
          <a:noFill/>
        </p:spPr>
        <p:txBody>
          <a:bodyPr rtlCol="0" wrap="square">
            <a:spAutoFit/>
          </a:bodyPr>
          <a:p>
            <a:pPr algn="r"/>
            <a:r>
              <a:rPr dirty="0" sz="1800" lang="en-US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dirty="0" sz="1000" lang="en-US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1048651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52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algn="l" indent="0" marL="0">
              <a:buNone/>
              <a:defRPr sz="20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16C4C9A-3960-41CF-A4E9-2A8FB932454B}" type="datetimeFigureOut">
              <a:rPr dirty="0" lang="en-US"/>
            </a:fld>
            <a:endParaRPr dirty="0" lang="en-US"/>
          </a:p>
        </p:txBody>
      </p:sp>
      <p:sp>
        <p:nvSpPr>
          <p:cNvPr id="104865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dirty="0" lang="en-US"/>
              <a:t>
              </a:t>
            </a:r>
          </a:p>
        </p:txBody>
      </p:sp>
      <p:sp>
        <p:nvSpPr>
          <p:cNvPr id="104865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D22F896-40B5-4ADD-8801-0D06FADFA095}" type="slidenum">
              <a:rPr dirty="0" lang="en-US"/>
            </a:fld>
            <a:endParaRPr dirty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17"/>
          <p:cNvPicPr>
            <a:picLocks noChangeAspect="1"/>
          </p:cNvPicPr>
          <p:nvPr/>
        </p:nvPicPr>
        <p:blipFill>
          <a:blip xmlns:r="http://schemas.openxmlformats.org/officeDocument/2006/relationships" r:embed="rId12"/>
          <a:stretch>
            <a:fillRect/>
          </a:stretch>
        </p:blipFill>
        <p:spPr>
          <a:xfrm>
            <a:off x="2831794" y="2105202"/>
            <a:ext cx="9360205" cy="4752798"/>
          </a:xfrm>
          <a:prstGeom prst="rect"/>
        </p:spPr>
      </p:pic>
      <p:pic>
        <p:nvPicPr>
          <p:cNvPr id="2097153" name="Picture 14"/>
          <p:cNvPicPr>
            <a:picLocks noChangeAspect="1"/>
          </p:cNvPicPr>
          <p:nvPr/>
        </p:nvPicPr>
        <p:blipFill>
          <a:blip xmlns:r="http://schemas.openxmlformats.org/officeDocument/2006/relationships" r:embed="rId13"/>
          <a:stretch>
            <a:fillRect/>
          </a:stretch>
        </p:blipFill>
        <p:spPr>
          <a:xfrm>
            <a:off x="0" y="0"/>
            <a:ext cx="12189867" cy="6858000"/>
          </a:xfrm>
          <a:prstGeom prst="rect"/>
        </p:spPr>
      </p:pic>
      <p:sp>
        <p:nvSpPr>
          <p:cNvPr id="1048576" name="Rectangle 7"/>
          <p:cNvSpPr/>
          <p:nvPr/>
        </p:nvSpPr>
        <p:spPr>
          <a:xfrm>
            <a:off x="0" y="0"/>
            <a:ext cx="964174" cy="6858000"/>
          </a:xfrm>
          <a:prstGeom prst="rect"/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577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/>
        </p:spPr>
        <p:txBody>
          <a:bodyPr anchor="t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78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79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/>
        </p:spPr>
        <p:txBody>
          <a:bodyPr anchor="t" bIns="45720" lIns="91440" rIns="91440" rtlCol="0" tIns="18288" vert="horz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dirty="0" lang="en-US"/>
            </a:fld>
            <a:endParaRPr dirty="0" lang="en-US"/>
          </a:p>
        </p:txBody>
      </p:sp>
      <p:sp>
        <p:nvSpPr>
          <p:cNvPr id="1048580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/>
        </p:spPr>
        <p:txBody>
          <a:bodyPr anchor="b" bIns="18288" lIns="91440" rIns="91440" rtlCol="0" tIns="45720" vert="horz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dirty="0" lang="en-US"/>
              <a:t>
              </a:t>
            </a:r>
          </a:p>
        </p:txBody>
      </p:sp>
      <p:sp>
        <p:nvSpPr>
          <p:cNvPr id="104858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/>
        </p:spPr>
        <p:txBody>
          <a:bodyPr anchor="ctr" bIns="45720" lIns="91440" rIns="45720" rtlCol="0" tIns="45720" vert="horz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dirty="0" lang="en-US"/>
            </a:fld>
            <a:endParaRPr dirty="0" lang="en-US"/>
          </a:p>
        </p:txBody>
      </p:sp>
      <p:sp>
        <p:nvSpPr>
          <p:cNvPr id="1048582" name="Rectangle 56"/>
          <p:cNvSpPr/>
          <p:nvPr/>
        </p:nvSpPr>
        <p:spPr>
          <a:xfrm>
            <a:off x="962042" y="0"/>
            <a:ext cx="45719" cy="6858000"/>
          </a:xfrm>
          <a:prstGeom prst="rect"/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accent1="accent1" accent2="accent2" accent3="accent3" accent4="accent4" accent5="accent5" accent6="accent6" bg1="dk1" bg2="dk2" tx1="lt1" tx2="lt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lvl1pPr algn="r" defTabSz="914400" eaLnBrk="1" hangingPunct="1" latinLnBrk="0" rtl="0">
        <a:lnSpc>
          <a:spcPct val="90000"/>
        </a:lnSpc>
        <a:spcBef>
          <a:spcPct val="0"/>
        </a:spcBef>
        <a:buNone/>
        <a:defRPr b="0" cap="none" sz="3400" i="0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algn="l" defTabSz="914400" eaLnBrk="1" hangingPunct="1" indent="-344488" latinLnBrk="0" marL="344488" rtl="0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algn="l" defTabSz="914400" eaLnBrk="1" hangingPunct="1" indent="-338138" latinLnBrk="0" marL="795338" rtl="0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algn="l" defTabSz="914400" eaLnBrk="1" hangingPunct="1" indent="-344488" latinLnBrk="0" marL="1258888" rtl="0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algn="l" defTabSz="914400" eaLnBrk="1" hangingPunct="1" indent="-338138" latinLnBrk="0" marL="1709738" rtl="0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algn="l" defTabSz="914400" eaLnBrk="1" hangingPunct="1" indent="-338328" latinLnBrk="0" marL="2173288" rtl="0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algn="l" defTabSz="914400" eaLnBrk="1" hangingPunct="1" indent="-338328" latinLnBrk="0" marL="2642616" rtl="0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algn="l" defTabSz="914400" eaLnBrk="1" hangingPunct="1" indent="-338328" latinLnBrk="0" marL="3108960" rtl="0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algn="l" defTabSz="914400" eaLnBrk="1" hangingPunct="1" indent="-338328" latinLnBrk="0" marL="3575304" rtl="0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algn="l" defTabSz="914400" eaLnBrk="1" hangingPunct="1" indent="-338328" latinLnBrk="0" marL="4041648" rtl="0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3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6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ctrTitle"/>
          </p:nvPr>
        </p:nvSpPr>
        <p:spPr>
          <a:xfrm>
            <a:off x="1020417" y="3319814"/>
            <a:ext cx="7871791" cy="2773019"/>
          </a:xfrm>
        </p:spPr>
        <p:txBody>
          <a:bodyPr>
            <a:noAutofit/>
          </a:bodyPr>
          <a:p>
            <a:r>
              <a:rPr dirty="0" sz="3200" lang="en-ID" err="1"/>
              <a:t>Catatan</a:t>
            </a:r>
            <a:r>
              <a:rPr dirty="0" sz="3200" lang="en-ID"/>
              <a:t> </a:t>
            </a:r>
            <a:r>
              <a:rPr dirty="0" sz="3200" lang="en-ID" err="1"/>
              <a:t>Singkat</a:t>
            </a:r>
            <a:br>
              <a:rPr dirty="0" sz="3200" lang="en-ID"/>
            </a:br>
            <a:r>
              <a:rPr dirty="0" sz="3200" lang="en-ID"/>
              <a:t>Proses </a:t>
            </a:r>
            <a:r>
              <a:rPr dirty="0" sz="3200" lang="en-ID" err="1"/>
              <a:t>Pembahasan</a:t>
            </a:r>
            <a:r>
              <a:rPr dirty="0" sz="3200" lang="en-ID"/>
              <a:t> dan </a:t>
            </a:r>
            <a:r>
              <a:rPr dirty="0" sz="3200" lang="en-ID" err="1"/>
              <a:t>Substansi</a:t>
            </a:r>
            <a:r>
              <a:rPr dirty="0" sz="3200" lang="en-ID"/>
              <a:t> </a:t>
            </a:r>
            <a:br>
              <a:rPr dirty="0" sz="3200" lang="en-ID"/>
            </a:br>
            <a:r>
              <a:rPr dirty="0" sz="3200" lang="en-ID"/>
              <a:t>RUU </a:t>
            </a:r>
            <a:r>
              <a:rPr dirty="0" sz="3200" lang="en-ID" err="1"/>
              <a:t>Perkelapasawitan</a:t>
            </a:r>
            <a:br>
              <a:rPr dirty="0" sz="3200" lang="en-ID"/>
            </a:br>
            <a:br>
              <a:rPr dirty="0" sz="3200" lang="en-ID"/>
            </a:br>
            <a:br>
              <a:rPr dirty="0" sz="3200" lang="en-ID"/>
            </a:br>
            <a:r>
              <a:rPr dirty="0" sz="2000" lang="en-ID"/>
              <a:t>Andi </a:t>
            </a:r>
            <a:r>
              <a:rPr dirty="0" sz="2000" lang="en-ID" err="1"/>
              <a:t>Muttaqien</a:t>
            </a:r>
            <a:r>
              <a:rPr dirty="0" sz="2000" lang="en-ID"/>
              <a:t> </a:t>
            </a:r>
            <a:br>
              <a:rPr dirty="0" sz="2000" lang="en-ID"/>
            </a:br>
            <a:r>
              <a:rPr dirty="0" sz="2000" lang="en-ID"/>
              <a:t>(</a:t>
            </a:r>
            <a:r>
              <a:rPr dirty="0" sz="2000" lang="en-ID" err="1"/>
              <a:t>Deputi</a:t>
            </a:r>
            <a:r>
              <a:rPr dirty="0" sz="2000" lang="en-ID"/>
              <a:t> </a:t>
            </a:r>
            <a:r>
              <a:rPr dirty="0" sz="2000" lang="en-ID" err="1"/>
              <a:t>Direktur</a:t>
            </a:r>
            <a:r>
              <a:rPr dirty="0" sz="2000" lang="en-ID"/>
              <a:t> </a:t>
            </a:r>
            <a:r>
              <a:rPr dirty="0" sz="2000" lang="en-ID" err="1"/>
              <a:t>Advokasi</a:t>
            </a:r>
            <a:r>
              <a:rPr dirty="0" sz="2000" lang="en-ID"/>
              <a:t> ELSAM)</a:t>
            </a:r>
          </a:p>
        </p:txBody>
      </p:sp>
      <p:pic>
        <p:nvPicPr>
          <p:cNvPr id="2097154" name="Picture 2"/>
          <p:cNvPicPr>
            <a:picLocks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0389703" y="278295"/>
            <a:ext cx="1431236" cy="1363592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D"/>
          </a:p>
        </p:txBody>
      </p:sp>
      <p:sp>
        <p:nvSpPr>
          <p:cNvPr id="104860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0000" lnSpcReduction="20000"/>
          </a:bodyPr>
          <a:p>
            <a:r>
              <a:rPr dirty="0" lang="en-US" err="1"/>
              <a:t>Januari</a:t>
            </a:r>
            <a:r>
              <a:rPr dirty="0" lang="en-US"/>
              <a:t> 2017, </a:t>
            </a:r>
            <a:r>
              <a:rPr dirty="0" lang="en-US" err="1"/>
              <a:t>pemerintah</a:t>
            </a:r>
            <a:r>
              <a:rPr dirty="0" lang="en-US"/>
              <a:t> dan DPR RI </a:t>
            </a:r>
            <a:r>
              <a:rPr dirty="0" lang="en-US" err="1"/>
              <a:t>telah</a:t>
            </a:r>
            <a:r>
              <a:rPr dirty="0" lang="en-US"/>
              <a:t> </a:t>
            </a:r>
            <a:r>
              <a:rPr dirty="0" lang="en-US" err="1"/>
              <a:t>menyepakati</a:t>
            </a:r>
            <a:r>
              <a:rPr dirty="0" lang="en-US"/>
              <a:t> </a:t>
            </a:r>
            <a:r>
              <a:rPr dirty="0" lang="en-US" err="1"/>
              <a:t>bahwa</a:t>
            </a:r>
            <a:r>
              <a:rPr dirty="0" lang="en-US"/>
              <a:t> RUU </a:t>
            </a:r>
            <a:r>
              <a:rPr dirty="0" lang="en-US" err="1"/>
              <a:t>Perkelapasawitan</a:t>
            </a:r>
            <a:r>
              <a:rPr dirty="0" lang="en-US"/>
              <a:t> </a:t>
            </a:r>
            <a:r>
              <a:rPr dirty="0" lang="en-US" err="1"/>
              <a:t>akan</a:t>
            </a:r>
            <a:r>
              <a:rPr dirty="0" lang="en-US"/>
              <a:t> </a:t>
            </a:r>
            <a:r>
              <a:rPr dirty="0" lang="en-US" err="1"/>
              <a:t>menjadi</a:t>
            </a:r>
            <a:r>
              <a:rPr dirty="0" lang="en-US"/>
              <a:t> salah </a:t>
            </a:r>
            <a:r>
              <a:rPr dirty="0" lang="en-US" err="1"/>
              <a:t>satu</a:t>
            </a:r>
            <a:r>
              <a:rPr dirty="0" lang="en-US"/>
              <a:t> RUU </a:t>
            </a:r>
            <a:r>
              <a:rPr dirty="0" lang="en-US" err="1"/>
              <a:t>prioritas</a:t>
            </a:r>
            <a:r>
              <a:rPr dirty="0" lang="en-US"/>
              <a:t> yang </a:t>
            </a:r>
            <a:r>
              <a:rPr dirty="0" lang="en-US" err="1"/>
              <a:t>akan</a:t>
            </a:r>
            <a:r>
              <a:rPr dirty="0" lang="en-US"/>
              <a:t> </a:t>
            </a:r>
            <a:r>
              <a:rPr dirty="0" lang="en-US" err="1"/>
              <a:t>diselesaikan</a:t>
            </a:r>
            <a:r>
              <a:rPr dirty="0" lang="en-US"/>
              <a:t> di </a:t>
            </a:r>
            <a:r>
              <a:rPr dirty="0" lang="en-US" err="1"/>
              <a:t>tahun</a:t>
            </a:r>
            <a:r>
              <a:rPr dirty="0" lang="en-US"/>
              <a:t> 2017. </a:t>
            </a:r>
            <a:r>
              <a:rPr dirty="0" lang="en-US" err="1"/>
              <a:t>Alasannya</a:t>
            </a:r>
            <a:r>
              <a:rPr dirty="0" lang="en-US"/>
              <a:t>: </a:t>
            </a:r>
            <a:r>
              <a:rPr dirty="0" lang="en-US" err="1"/>
              <a:t>melindungi</a:t>
            </a:r>
            <a:r>
              <a:rPr dirty="0" lang="en-US"/>
              <a:t> </a:t>
            </a:r>
            <a:r>
              <a:rPr dirty="0" lang="en-US" err="1"/>
              <a:t>industri</a:t>
            </a:r>
            <a:r>
              <a:rPr dirty="0" lang="en-US"/>
              <a:t> </a:t>
            </a:r>
            <a:r>
              <a:rPr dirty="0" lang="en-US" err="1"/>
              <a:t>kelapa</a:t>
            </a:r>
            <a:r>
              <a:rPr dirty="0" lang="en-US"/>
              <a:t> </a:t>
            </a:r>
            <a:r>
              <a:rPr dirty="0" lang="en-US" err="1"/>
              <a:t>sawit</a:t>
            </a:r>
            <a:r>
              <a:rPr dirty="0" lang="en-US"/>
              <a:t> </a:t>
            </a:r>
            <a:r>
              <a:rPr dirty="0" lang="en-US" err="1"/>
              <a:t>dari</a:t>
            </a:r>
            <a:r>
              <a:rPr dirty="0" lang="en-US"/>
              <a:t> </a:t>
            </a:r>
            <a:r>
              <a:rPr dirty="0" lang="en-US" err="1"/>
              <a:t>intervensi</a:t>
            </a:r>
            <a:r>
              <a:rPr dirty="0" lang="en-US"/>
              <a:t> </a:t>
            </a:r>
            <a:r>
              <a:rPr dirty="0" lang="en-US" err="1"/>
              <a:t>asing</a:t>
            </a:r>
            <a:r>
              <a:rPr dirty="0" lang="en-US"/>
              <a:t>. </a:t>
            </a:r>
          </a:p>
          <a:p>
            <a:pPr>
              <a:spcBef>
                <a:spcPts val="600"/>
              </a:spcBef>
            </a:pPr>
            <a:r>
              <a:rPr dirty="0" lang="en-US" err="1"/>
              <a:t>Tiga</a:t>
            </a:r>
            <a:r>
              <a:rPr dirty="0" lang="en-US"/>
              <a:t> </a:t>
            </a:r>
            <a:r>
              <a:rPr dirty="0" lang="en-US" err="1"/>
              <a:t>alasan</a:t>
            </a:r>
            <a:r>
              <a:rPr dirty="0" lang="en-US"/>
              <a:t> lain </a:t>
            </a:r>
            <a:r>
              <a:rPr dirty="0" lang="en-US" err="1"/>
              <a:t>dari</a:t>
            </a:r>
            <a:r>
              <a:rPr dirty="0" lang="en-US"/>
              <a:t> </a:t>
            </a:r>
            <a:r>
              <a:rPr dirty="0" lang="en-US" err="1"/>
              <a:t>Komisi</a:t>
            </a:r>
            <a:r>
              <a:rPr dirty="0" lang="en-US"/>
              <a:t> IV DPR RI yang </a:t>
            </a:r>
            <a:r>
              <a:rPr dirty="0" lang="en-US" err="1"/>
              <a:t>menginisiasi</a:t>
            </a:r>
            <a:r>
              <a:rPr dirty="0" lang="en-US"/>
              <a:t> RUU </a:t>
            </a:r>
            <a:r>
              <a:rPr dirty="0" lang="en-US" err="1"/>
              <a:t>Perkelapasawitan</a:t>
            </a:r>
            <a:r>
              <a:rPr dirty="0" lang="en-US"/>
              <a:t> </a:t>
            </a:r>
            <a:r>
              <a:rPr dirty="0" lang="en-US" err="1"/>
              <a:t>ini</a:t>
            </a:r>
            <a:r>
              <a:rPr dirty="0" lang="en-US"/>
              <a:t> </a:t>
            </a:r>
            <a:r>
              <a:rPr dirty="0" lang="en-US" err="1"/>
              <a:t>adalah</a:t>
            </a:r>
            <a:r>
              <a:rPr dirty="0" lang="en-US"/>
              <a:t> </a:t>
            </a:r>
            <a:r>
              <a:rPr dirty="0" lang="en-US" err="1"/>
              <a:t>sebagai</a:t>
            </a:r>
            <a:r>
              <a:rPr dirty="0" lang="en-US"/>
              <a:t> </a:t>
            </a:r>
            <a:r>
              <a:rPr dirty="0" lang="en-US" err="1"/>
              <a:t>berikut</a:t>
            </a:r>
            <a:r>
              <a:rPr dirty="0" lang="en-US"/>
              <a:t>: </a:t>
            </a:r>
          </a:p>
          <a:p>
            <a:pPr indent="-457200" marL="457200">
              <a:spcBef>
                <a:spcPts val="600"/>
              </a:spcBef>
              <a:buAutoNum type="arabicParenR"/>
            </a:pPr>
            <a:r>
              <a:rPr dirty="0" lang="en-US">
                <a:solidFill>
                  <a:schemeClr val="tx2">
                    <a:lumMod val="75000"/>
                  </a:schemeClr>
                </a:solidFill>
              </a:rPr>
              <a:t>Di </a:t>
            </a:r>
            <a:r>
              <a:rPr dirty="0" lang="en-US" err="1">
                <a:solidFill>
                  <a:schemeClr val="tx2">
                    <a:lumMod val="75000"/>
                  </a:schemeClr>
                </a:solidFill>
              </a:rPr>
              <a:t>bidang</a:t>
            </a:r>
            <a:r>
              <a:rPr dirty="0" lang="en-US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dirty="0" lang="en-US" err="1">
                <a:solidFill>
                  <a:schemeClr val="tx2">
                    <a:lumMod val="75000"/>
                  </a:schemeClr>
                </a:solidFill>
              </a:rPr>
              <a:t>sosial</a:t>
            </a:r>
            <a:r>
              <a:rPr dirty="0" lang="en-US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dirty="0" lang="en-US" err="1">
                <a:solidFill>
                  <a:schemeClr val="tx2">
                    <a:lumMod val="75000"/>
                  </a:schemeClr>
                </a:solidFill>
              </a:rPr>
              <a:t>ekonomi</a:t>
            </a:r>
            <a:r>
              <a:rPr dirty="0" lang="en-US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dirty="0" lang="en-US" err="1">
                <a:solidFill>
                  <a:schemeClr val="tx2">
                    <a:lumMod val="75000"/>
                  </a:schemeClr>
                </a:solidFill>
              </a:rPr>
              <a:t>untuk</a:t>
            </a:r>
            <a:r>
              <a:rPr dirty="0" lang="en-US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b="1" dirty="0" lang="en-US" err="1">
                <a:solidFill>
                  <a:schemeClr val="tx2">
                    <a:lumMod val="75000"/>
                  </a:schemeClr>
                </a:solidFill>
              </a:rPr>
              <a:t>memastikan</a:t>
            </a:r>
            <a:r>
              <a:rPr b="1" dirty="0" lang="en-US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b="1" dirty="0" lang="en-US" err="1">
                <a:solidFill>
                  <a:schemeClr val="tx2">
                    <a:lumMod val="75000"/>
                  </a:schemeClr>
                </a:solidFill>
              </a:rPr>
              <a:t>kesejahteraan</a:t>
            </a:r>
            <a:r>
              <a:rPr b="1" dirty="0" lang="en-US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b="1" dirty="0" lang="en-US" err="1">
                <a:solidFill>
                  <a:schemeClr val="tx2">
                    <a:lumMod val="75000"/>
                  </a:schemeClr>
                </a:solidFill>
              </a:rPr>
              <a:t>petani</a:t>
            </a:r>
            <a:r>
              <a:rPr dirty="0" lang="en-US">
                <a:solidFill>
                  <a:schemeClr val="tx2">
                    <a:lumMod val="75000"/>
                  </a:schemeClr>
                </a:solidFill>
              </a:rPr>
              <a:t>, </a:t>
            </a:r>
          </a:p>
          <a:p>
            <a:pPr indent="-457200" marL="457200">
              <a:spcBef>
                <a:spcPts val="600"/>
              </a:spcBef>
              <a:buAutoNum type="arabicParenR"/>
            </a:pPr>
            <a:r>
              <a:rPr b="1" dirty="0" lang="en-US" err="1">
                <a:solidFill>
                  <a:schemeClr val="tx2">
                    <a:lumMod val="75000"/>
                  </a:schemeClr>
                </a:solidFill>
              </a:rPr>
              <a:t>Meningkatkan</a:t>
            </a:r>
            <a:r>
              <a:rPr b="1" dirty="0" lang="en-US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b="1" dirty="0" lang="en-US" err="1">
                <a:solidFill>
                  <a:schemeClr val="tx2">
                    <a:lumMod val="75000"/>
                  </a:schemeClr>
                </a:solidFill>
              </a:rPr>
              <a:t>profesionalitas</a:t>
            </a:r>
            <a:r>
              <a:rPr dirty="0" lang="en-US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dirty="0" lang="en-US" err="1">
                <a:solidFill>
                  <a:schemeClr val="tx2">
                    <a:lumMod val="75000"/>
                  </a:schemeClr>
                </a:solidFill>
              </a:rPr>
              <a:t>seluruh</a:t>
            </a:r>
            <a:r>
              <a:rPr dirty="0" lang="en-US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dirty="0" lang="en-US" err="1">
                <a:solidFill>
                  <a:schemeClr val="tx2">
                    <a:lumMod val="75000"/>
                  </a:schemeClr>
                </a:solidFill>
              </a:rPr>
              <a:t>sektor</a:t>
            </a:r>
            <a:r>
              <a:rPr dirty="0" lang="en-US">
                <a:solidFill>
                  <a:schemeClr val="tx2">
                    <a:lumMod val="75000"/>
                  </a:schemeClr>
                </a:solidFill>
              </a:rPr>
              <a:t> di </a:t>
            </a:r>
            <a:r>
              <a:rPr dirty="0" lang="en-US" err="1">
                <a:solidFill>
                  <a:schemeClr val="tx2">
                    <a:lumMod val="75000"/>
                  </a:schemeClr>
                </a:solidFill>
              </a:rPr>
              <a:t>kelapa</a:t>
            </a:r>
            <a:r>
              <a:rPr dirty="0" lang="en-US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dirty="0" lang="en-US" err="1">
                <a:solidFill>
                  <a:schemeClr val="tx2">
                    <a:lumMod val="75000"/>
                  </a:schemeClr>
                </a:solidFill>
              </a:rPr>
              <a:t>sawit</a:t>
            </a:r>
            <a:r>
              <a:rPr dirty="0" lang="en-US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dirty="0" lang="en-US" err="1">
                <a:solidFill>
                  <a:schemeClr val="tx2">
                    <a:lumMod val="75000"/>
                  </a:schemeClr>
                </a:solidFill>
              </a:rPr>
              <a:t>dari</a:t>
            </a:r>
            <a:r>
              <a:rPr dirty="0" lang="en-US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dirty="0" lang="en-US" err="1">
                <a:solidFill>
                  <a:schemeClr val="tx2">
                    <a:lumMod val="75000"/>
                  </a:schemeClr>
                </a:solidFill>
              </a:rPr>
              <a:t>hulu</a:t>
            </a:r>
            <a:r>
              <a:rPr dirty="0" lang="en-US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dirty="0" lang="en-US" err="1">
                <a:solidFill>
                  <a:schemeClr val="tx2">
                    <a:lumMod val="75000"/>
                  </a:schemeClr>
                </a:solidFill>
              </a:rPr>
              <a:t>hingga</a:t>
            </a:r>
            <a:r>
              <a:rPr dirty="0" lang="en-US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dirty="0" lang="en-US" err="1">
                <a:solidFill>
                  <a:schemeClr val="tx2">
                    <a:lumMod val="75000"/>
                  </a:schemeClr>
                </a:solidFill>
              </a:rPr>
              <a:t>hilir</a:t>
            </a:r>
            <a:r>
              <a:rPr dirty="0" lang="en-US">
                <a:solidFill>
                  <a:schemeClr val="tx2">
                    <a:lumMod val="75000"/>
                  </a:schemeClr>
                </a:solidFill>
              </a:rPr>
              <a:t>; </a:t>
            </a:r>
          </a:p>
          <a:p>
            <a:pPr indent="-457200" marL="457200">
              <a:spcBef>
                <a:spcPts val="600"/>
              </a:spcBef>
              <a:buAutoNum type="arabicParenR"/>
            </a:pPr>
            <a:r>
              <a:rPr dirty="0" lang="en-US">
                <a:solidFill>
                  <a:schemeClr val="tx2">
                    <a:lumMod val="75000"/>
                  </a:schemeClr>
                </a:solidFill>
              </a:rPr>
              <a:t>Di </a:t>
            </a:r>
            <a:r>
              <a:rPr dirty="0" lang="en-US" err="1">
                <a:solidFill>
                  <a:schemeClr val="tx2">
                    <a:lumMod val="75000"/>
                  </a:schemeClr>
                </a:solidFill>
              </a:rPr>
              <a:t>bidang</a:t>
            </a:r>
            <a:r>
              <a:rPr dirty="0" lang="en-US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dirty="0" lang="en-US" err="1">
                <a:solidFill>
                  <a:schemeClr val="tx2">
                    <a:lumMod val="75000"/>
                  </a:schemeClr>
                </a:solidFill>
              </a:rPr>
              <a:t>hukum</a:t>
            </a:r>
            <a:r>
              <a:rPr dirty="0" lang="en-US">
                <a:solidFill>
                  <a:schemeClr val="tx2">
                    <a:lumMod val="75000"/>
                  </a:schemeClr>
                </a:solidFill>
              </a:rPr>
              <a:t>, agar </a:t>
            </a:r>
            <a:r>
              <a:rPr dirty="0" lang="en-US" err="1">
                <a:solidFill>
                  <a:schemeClr val="tx2">
                    <a:lumMod val="75000"/>
                  </a:schemeClr>
                </a:solidFill>
              </a:rPr>
              <a:t>menjadi</a:t>
            </a:r>
            <a:r>
              <a:rPr dirty="0" lang="en-US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dirty="0" lang="en-US" err="1">
                <a:solidFill>
                  <a:schemeClr val="tx2">
                    <a:lumMod val="75000"/>
                  </a:schemeClr>
                </a:solidFill>
              </a:rPr>
              <a:t>jalan</a:t>
            </a:r>
            <a:r>
              <a:rPr dirty="0" lang="en-US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dirty="0" lang="en-US" err="1">
                <a:solidFill>
                  <a:schemeClr val="tx2">
                    <a:lumMod val="75000"/>
                  </a:schemeClr>
                </a:solidFill>
              </a:rPr>
              <a:t>keluar</a:t>
            </a:r>
            <a:r>
              <a:rPr dirty="0" lang="en-US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dirty="0" lang="en-US" err="1">
                <a:solidFill>
                  <a:schemeClr val="tx2">
                    <a:lumMod val="75000"/>
                  </a:schemeClr>
                </a:solidFill>
              </a:rPr>
              <a:t>terhadap</a:t>
            </a:r>
            <a:r>
              <a:rPr dirty="0" lang="en-US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dirty="0" lang="en-US" err="1">
                <a:solidFill>
                  <a:schemeClr val="tx2">
                    <a:lumMod val="75000"/>
                  </a:schemeClr>
                </a:solidFill>
              </a:rPr>
              <a:t>carut</a:t>
            </a:r>
            <a:r>
              <a:rPr dirty="0" lang="en-US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dirty="0" lang="en-US" err="1">
                <a:solidFill>
                  <a:schemeClr val="tx2">
                    <a:lumMod val="75000"/>
                  </a:schemeClr>
                </a:solidFill>
              </a:rPr>
              <a:t>marutnya</a:t>
            </a:r>
            <a:r>
              <a:rPr dirty="0" lang="en-US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dirty="0" lang="en-US" err="1">
                <a:solidFill>
                  <a:schemeClr val="tx2">
                    <a:lumMod val="75000"/>
                  </a:schemeClr>
                </a:solidFill>
              </a:rPr>
              <a:t>perizinan</a:t>
            </a:r>
            <a:r>
              <a:rPr dirty="0" lang="en-US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dirty="0" lang="en-US" err="1">
                <a:solidFill>
                  <a:schemeClr val="tx2">
                    <a:lumMod val="75000"/>
                  </a:schemeClr>
                </a:solidFill>
              </a:rPr>
              <a:t>sehingga</a:t>
            </a:r>
            <a:r>
              <a:rPr dirty="0" lang="en-US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b="1" dirty="0" lang="en-US" err="1">
                <a:solidFill>
                  <a:schemeClr val="tx2">
                    <a:lumMod val="75000"/>
                  </a:schemeClr>
                </a:solidFill>
              </a:rPr>
              <a:t>memberikan</a:t>
            </a:r>
            <a:r>
              <a:rPr b="1" dirty="0" lang="en-US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b="1" dirty="0" lang="en-US" err="1">
                <a:solidFill>
                  <a:schemeClr val="tx2">
                    <a:lumMod val="75000"/>
                  </a:schemeClr>
                </a:solidFill>
              </a:rPr>
              <a:t>jalan</a:t>
            </a:r>
            <a:r>
              <a:rPr b="1" dirty="0" lang="en-US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b="1" dirty="0" lang="en-US" err="1">
                <a:solidFill>
                  <a:schemeClr val="tx2">
                    <a:lumMod val="75000"/>
                  </a:schemeClr>
                </a:solidFill>
              </a:rPr>
              <a:t>keluar</a:t>
            </a:r>
            <a:r>
              <a:rPr b="1" dirty="0" lang="en-US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b="1" dirty="0" lang="en-US" err="1">
                <a:solidFill>
                  <a:schemeClr val="tx2">
                    <a:lumMod val="75000"/>
                  </a:schemeClr>
                </a:solidFill>
              </a:rPr>
              <a:t>khusus</a:t>
            </a:r>
            <a:r>
              <a:rPr b="1" dirty="0" lang="en-US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b="1" dirty="0" lang="en-US" err="1">
                <a:solidFill>
                  <a:schemeClr val="tx2">
                    <a:lumMod val="75000"/>
                  </a:schemeClr>
                </a:solidFill>
              </a:rPr>
              <a:t>bagi</a:t>
            </a:r>
            <a:r>
              <a:rPr b="1" dirty="0" lang="en-US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b="1" dirty="0" lang="en-US" err="1">
                <a:solidFill>
                  <a:schemeClr val="tx2">
                    <a:lumMod val="75000"/>
                  </a:schemeClr>
                </a:solidFill>
              </a:rPr>
              <a:t>perkebunan</a:t>
            </a:r>
            <a:r>
              <a:rPr b="1" dirty="0" lang="en-US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b="1" dirty="0" lang="en-US" err="1">
                <a:solidFill>
                  <a:schemeClr val="tx2">
                    <a:lumMod val="75000"/>
                  </a:schemeClr>
                </a:solidFill>
              </a:rPr>
              <a:t>ilegal</a:t>
            </a:r>
            <a:r>
              <a:rPr dirty="0" lang="en-US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dirty="0" lang="en-US" err="1">
                <a:solidFill>
                  <a:schemeClr val="tx2">
                    <a:lumMod val="75000"/>
                  </a:schemeClr>
                </a:solidFill>
              </a:rPr>
              <a:t>perkebunan</a:t>
            </a:r>
            <a:r>
              <a:rPr dirty="0" lang="en-US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dirty="0" lang="en-US" err="1">
                <a:solidFill>
                  <a:schemeClr val="tx2">
                    <a:lumMod val="75000"/>
                  </a:schemeClr>
                </a:solidFill>
              </a:rPr>
              <a:t>berada</a:t>
            </a:r>
            <a:r>
              <a:rPr dirty="0" lang="en-US">
                <a:solidFill>
                  <a:schemeClr val="tx2">
                    <a:lumMod val="75000"/>
                  </a:schemeClr>
                </a:solidFill>
              </a:rPr>
              <a:t> di </a:t>
            </a:r>
            <a:r>
              <a:rPr dirty="0" lang="en-US" err="1">
                <a:solidFill>
                  <a:schemeClr val="tx2">
                    <a:lumMod val="75000"/>
                  </a:schemeClr>
                </a:solidFill>
              </a:rPr>
              <a:t>kawasan</a:t>
            </a:r>
            <a:r>
              <a:rPr dirty="0" lang="en-US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dirty="0" lang="en-US" err="1">
                <a:solidFill>
                  <a:schemeClr val="tx2">
                    <a:lumMod val="75000"/>
                  </a:schemeClr>
                </a:solidFill>
              </a:rPr>
              <a:t>hutan</a:t>
            </a:r>
            <a:r>
              <a:rPr dirty="0" lang="en-US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dirty="0" lang="en-US" err="1">
                <a:solidFill>
                  <a:schemeClr val="tx2">
                    <a:lumMod val="75000"/>
                  </a:schemeClr>
                </a:solidFill>
              </a:rPr>
              <a:t>atau</a:t>
            </a:r>
            <a:r>
              <a:rPr dirty="0" lang="en-US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dirty="0" lang="en-US" err="1">
                <a:solidFill>
                  <a:schemeClr val="tx2">
                    <a:lumMod val="75000"/>
                  </a:schemeClr>
                </a:solidFill>
              </a:rPr>
              <a:t>beroperasi</a:t>
            </a:r>
            <a:r>
              <a:rPr dirty="0" lang="en-US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dirty="0" lang="en-US" err="1">
                <a:solidFill>
                  <a:schemeClr val="tx2">
                    <a:lumMod val="75000"/>
                  </a:schemeClr>
                </a:solidFill>
              </a:rPr>
              <a:t>tanpa</a:t>
            </a:r>
            <a:r>
              <a:rPr dirty="0" lang="en-US">
                <a:solidFill>
                  <a:schemeClr val="tx2">
                    <a:lumMod val="75000"/>
                  </a:schemeClr>
                </a:solidFill>
              </a:rPr>
              <a:t> HGU)</a:t>
            </a:r>
            <a:endParaRPr dirty="0" lang="en-ID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054087" y="0"/>
            <a:ext cx="8083826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ID" err="1"/>
              <a:t>Partisipasi</a:t>
            </a:r>
            <a:r>
              <a:rPr dirty="0" lang="en-ID"/>
              <a:t> </a:t>
            </a:r>
            <a:r>
              <a:rPr dirty="0" lang="en-ID" err="1"/>
              <a:t>Publik</a:t>
            </a:r>
            <a:r>
              <a:rPr dirty="0" lang="en-ID"/>
              <a:t>?</a:t>
            </a:r>
          </a:p>
        </p:txBody>
      </p:sp>
      <p:graphicFrame>
        <p:nvGraphicFramePr>
          <p:cNvPr id="419430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219" y="543022"/>
          <a:ext cx="10321440" cy="5903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D"/>
          </a:p>
        </p:txBody>
      </p:sp>
      <p:sp>
        <p:nvSpPr>
          <p:cNvPr id="104860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indent="0" marL="0">
              <a:buNone/>
            </a:pPr>
            <a:r>
              <a:rPr dirty="0" i="1" lang="en-ID" err="1"/>
              <a:t>Raker</a:t>
            </a:r>
            <a:r>
              <a:rPr dirty="0" i="1" lang="en-ID"/>
              <a:t> </a:t>
            </a:r>
            <a:r>
              <a:rPr dirty="0" i="1" lang="en-ID" err="1"/>
              <a:t>dengan</a:t>
            </a:r>
            <a:r>
              <a:rPr dirty="0" i="1" lang="en-ID"/>
              <a:t> </a:t>
            </a:r>
            <a:r>
              <a:rPr dirty="0" i="1" lang="en-ID" err="1"/>
              <a:t>Menko</a:t>
            </a:r>
            <a:r>
              <a:rPr dirty="0" i="1" lang="en-ID"/>
              <a:t> Bid </a:t>
            </a:r>
            <a:r>
              <a:rPr dirty="0" i="1" lang="en-ID" err="1"/>
              <a:t>Perekonomian</a:t>
            </a:r>
            <a:r>
              <a:rPr dirty="0" i="1" lang="en-ID"/>
              <a:t>, </a:t>
            </a:r>
            <a:r>
              <a:rPr dirty="0" i="1" lang="en-ID" err="1"/>
              <a:t>Mentan</a:t>
            </a:r>
            <a:r>
              <a:rPr dirty="0" i="1" lang="en-ID"/>
              <a:t>, </a:t>
            </a:r>
            <a:r>
              <a:rPr dirty="0" i="1" lang="en-ID" err="1"/>
              <a:t>Menperindag</a:t>
            </a:r>
            <a:r>
              <a:rPr dirty="0" i="1" lang="en-ID"/>
              <a:t>, </a:t>
            </a:r>
            <a:r>
              <a:rPr dirty="0" i="1" lang="en-ID" err="1"/>
              <a:t>Menkumham</a:t>
            </a:r>
            <a:r>
              <a:rPr dirty="0" i="1" lang="en-ID"/>
              <a:t> (17  </a:t>
            </a:r>
            <a:r>
              <a:rPr dirty="0" i="1" lang="en-ID" err="1"/>
              <a:t>Juli</a:t>
            </a:r>
            <a:r>
              <a:rPr dirty="0" i="1" lang="en-ID"/>
              <a:t> 2017)</a:t>
            </a:r>
          </a:p>
          <a:p>
            <a:pPr indent="0" marL="0">
              <a:buNone/>
            </a:pPr>
            <a:r>
              <a:rPr dirty="0" lang="en-ID"/>
              <a:t> </a:t>
            </a:r>
          </a:p>
          <a:p>
            <a:pPr algn="ctr" indent="0" marL="0">
              <a:buNone/>
            </a:pPr>
            <a:r>
              <a:rPr dirty="0" sz="2800" lang="en-ID"/>
              <a:t>UU </a:t>
            </a:r>
            <a:r>
              <a:rPr dirty="0" sz="2800" lang="en-ID" err="1"/>
              <a:t>Perkelapasawitan</a:t>
            </a:r>
            <a:r>
              <a:rPr dirty="0" sz="2800" lang="en-ID"/>
              <a:t> </a:t>
            </a:r>
            <a:r>
              <a:rPr dirty="0" sz="2800" lang="en-ID" err="1"/>
              <a:t>belum</a:t>
            </a:r>
            <a:r>
              <a:rPr dirty="0" sz="2800" lang="en-ID"/>
              <a:t> </a:t>
            </a:r>
            <a:r>
              <a:rPr dirty="0" sz="2800" lang="en-ID" err="1"/>
              <a:t>dibutuhkan</a:t>
            </a:r>
            <a:endParaRPr dirty="0" sz="2800" lang="en-ID"/>
          </a:p>
          <a:p>
            <a:pPr algn="ctr" indent="0" marL="0">
              <a:buNone/>
            </a:pPr>
            <a:endParaRPr dirty="0" sz="2800" lang="en-ID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D"/>
          </a:p>
        </p:txBody>
      </p:sp>
      <p:sp>
        <p:nvSpPr>
          <p:cNvPr id="10486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5000" lnSpcReduction="20000"/>
          </a:bodyPr>
          <a:p>
            <a:r>
              <a:rPr dirty="0" lang="en-ID"/>
              <a:t>RUU </a:t>
            </a:r>
            <a:r>
              <a:rPr dirty="0" lang="en-ID" err="1"/>
              <a:t>Perkelapasawitan</a:t>
            </a:r>
            <a:r>
              <a:rPr dirty="0" lang="en-ID"/>
              <a:t> </a:t>
            </a:r>
            <a:r>
              <a:rPr dirty="0" lang="en-ID" err="1"/>
              <a:t>selalu</a:t>
            </a:r>
            <a:r>
              <a:rPr dirty="0" lang="en-ID"/>
              <a:t> </a:t>
            </a:r>
            <a:r>
              <a:rPr dirty="0" lang="en-ID" err="1"/>
              <a:t>masuk</a:t>
            </a:r>
            <a:r>
              <a:rPr dirty="0" lang="en-ID"/>
              <a:t> </a:t>
            </a:r>
            <a:r>
              <a:rPr dirty="0" lang="en-ID" err="1"/>
              <a:t>dalam</a:t>
            </a:r>
            <a:r>
              <a:rPr dirty="0" lang="en-ID"/>
              <a:t> RUU </a:t>
            </a:r>
            <a:r>
              <a:rPr dirty="0" lang="en-ID" err="1"/>
              <a:t>Prioritas</a:t>
            </a:r>
            <a:r>
              <a:rPr dirty="0" lang="en-ID"/>
              <a:t> di </a:t>
            </a:r>
            <a:r>
              <a:rPr dirty="0" lang="en-ID" err="1"/>
              <a:t>tiap</a:t>
            </a:r>
            <a:r>
              <a:rPr dirty="0" lang="en-ID"/>
              <a:t> </a:t>
            </a:r>
            <a:r>
              <a:rPr dirty="0" lang="en-ID" err="1"/>
              <a:t>tahun</a:t>
            </a:r>
            <a:r>
              <a:rPr dirty="0" lang="en-ID"/>
              <a:t>, </a:t>
            </a:r>
            <a:r>
              <a:rPr dirty="0" lang="en-ID" err="1"/>
              <a:t>termasuk</a:t>
            </a:r>
            <a:r>
              <a:rPr dirty="0" lang="en-ID"/>
              <a:t> pada 55 RUU yang </a:t>
            </a:r>
            <a:r>
              <a:rPr dirty="0" lang="en-ID" err="1"/>
              <a:t>menjadi</a:t>
            </a:r>
            <a:r>
              <a:rPr dirty="0" lang="en-ID"/>
              <a:t> </a:t>
            </a:r>
            <a:r>
              <a:rPr dirty="0" lang="en-ID" err="1"/>
              <a:t>Prioritas</a:t>
            </a:r>
            <a:r>
              <a:rPr dirty="0" lang="en-ID"/>
              <a:t> </a:t>
            </a:r>
            <a:r>
              <a:rPr dirty="0" lang="en-ID" err="1"/>
              <a:t>tahun</a:t>
            </a:r>
            <a:r>
              <a:rPr dirty="0" lang="en-ID"/>
              <a:t> 2019</a:t>
            </a:r>
          </a:p>
          <a:p>
            <a:r>
              <a:rPr dirty="0" lang="en-ID"/>
              <a:t>Jan 2019, DPR-RI </a:t>
            </a:r>
            <a:r>
              <a:rPr dirty="0" lang="en-ID" err="1"/>
              <a:t>menyatakan</a:t>
            </a:r>
            <a:r>
              <a:rPr dirty="0" lang="en-ID"/>
              <a:t> </a:t>
            </a:r>
            <a:r>
              <a:rPr dirty="0" lang="en-ID" err="1"/>
              <a:t>ada</a:t>
            </a:r>
            <a:r>
              <a:rPr dirty="0" lang="en-ID"/>
              <a:t> 5 RUU yang </a:t>
            </a:r>
            <a:r>
              <a:rPr dirty="0" lang="en-ID" err="1"/>
              <a:t>akan</a:t>
            </a:r>
            <a:r>
              <a:rPr dirty="0" lang="en-ID"/>
              <a:t> </a:t>
            </a:r>
            <a:r>
              <a:rPr dirty="0" lang="en-ID" err="1"/>
              <a:t>diselesaikan</a:t>
            </a:r>
            <a:r>
              <a:rPr dirty="0" lang="en-ID"/>
              <a:t> </a:t>
            </a:r>
            <a:r>
              <a:rPr dirty="0" lang="en-ID" err="1"/>
              <a:t>sampai</a:t>
            </a:r>
            <a:r>
              <a:rPr dirty="0" lang="en-ID"/>
              <a:t> </a:t>
            </a:r>
            <a:r>
              <a:rPr dirty="0" lang="en-ID" err="1"/>
              <a:t>akhir</a:t>
            </a:r>
            <a:r>
              <a:rPr dirty="0" lang="en-ID"/>
              <a:t> masa </a:t>
            </a:r>
            <a:r>
              <a:rPr dirty="0" lang="en-ID" err="1"/>
              <a:t>sidang</a:t>
            </a:r>
            <a:r>
              <a:rPr dirty="0" lang="en-ID"/>
              <a:t>, salah </a:t>
            </a:r>
            <a:r>
              <a:rPr dirty="0" lang="en-ID" err="1"/>
              <a:t>satunya</a:t>
            </a:r>
            <a:r>
              <a:rPr dirty="0" lang="en-ID"/>
              <a:t> RUU </a:t>
            </a:r>
            <a:r>
              <a:rPr dirty="0" lang="en-ID" err="1"/>
              <a:t>Perkelapasawitan</a:t>
            </a:r>
            <a:endParaRPr dirty="0" lang="en-ID"/>
          </a:p>
          <a:p>
            <a:r>
              <a:rPr dirty="0" lang="en-ID"/>
              <a:t>Feb 2019, </a:t>
            </a:r>
            <a:r>
              <a:rPr dirty="0" lang="en-ID" err="1"/>
              <a:t>selama</a:t>
            </a:r>
            <a:r>
              <a:rPr dirty="0" lang="en-ID"/>
              <a:t> masa </a:t>
            </a:r>
            <a:r>
              <a:rPr dirty="0" lang="en-ID" err="1"/>
              <a:t>sidang</a:t>
            </a:r>
            <a:r>
              <a:rPr dirty="0" lang="en-ID"/>
              <a:t> IV </a:t>
            </a:r>
            <a:r>
              <a:rPr dirty="0" lang="en-ID" err="1"/>
              <a:t>tahun</a:t>
            </a:r>
            <a:r>
              <a:rPr dirty="0" lang="en-ID"/>
              <a:t> siding 2018-201, </a:t>
            </a:r>
            <a:r>
              <a:rPr dirty="0" lang="en-ID" err="1"/>
              <a:t>yakni</a:t>
            </a:r>
            <a:r>
              <a:rPr dirty="0" lang="en-ID"/>
              <a:t> 4 </a:t>
            </a:r>
            <a:r>
              <a:rPr dirty="0" lang="en-ID" err="1"/>
              <a:t>Maret</a:t>
            </a:r>
            <a:r>
              <a:rPr dirty="0" lang="en-ID"/>
              <a:t> – 11 April 2019, </a:t>
            </a:r>
            <a:r>
              <a:rPr dirty="0" lang="en-ID" err="1"/>
              <a:t>ada</a:t>
            </a:r>
            <a:r>
              <a:rPr dirty="0" lang="en-ID"/>
              <a:t> 5 RUU yang </a:t>
            </a:r>
            <a:r>
              <a:rPr dirty="0" lang="en-ID" err="1"/>
              <a:t>akan</a:t>
            </a:r>
            <a:r>
              <a:rPr dirty="0" lang="en-ID"/>
              <a:t> </a:t>
            </a:r>
            <a:r>
              <a:rPr dirty="0" lang="en-ID" err="1"/>
              <a:t>diselesakan</a:t>
            </a:r>
            <a:r>
              <a:rPr dirty="0" lang="en-ID"/>
              <a:t>, </a:t>
            </a:r>
            <a:r>
              <a:rPr dirty="0" lang="en-ID" err="1"/>
              <a:t>yakni</a:t>
            </a:r>
            <a:r>
              <a:rPr dirty="0" lang="en-ID"/>
              <a:t>:</a:t>
            </a:r>
          </a:p>
          <a:p>
            <a:pPr indent="-457200" marL="45720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dirty="0" lang="en-ID"/>
              <a:t>RUU </a:t>
            </a:r>
            <a:r>
              <a:rPr dirty="0" lang="en-ID" err="1"/>
              <a:t>Perkoperasian</a:t>
            </a:r>
            <a:r>
              <a:rPr dirty="0" lang="en-ID"/>
              <a:t>;</a:t>
            </a:r>
          </a:p>
          <a:p>
            <a:pPr indent="-457200" marL="45720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dirty="0" lang="en-ID" err="1"/>
              <a:t>Revisi</a:t>
            </a:r>
            <a:r>
              <a:rPr dirty="0" lang="en-ID"/>
              <a:t> UU </a:t>
            </a:r>
            <a:r>
              <a:rPr dirty="0" lang="en-ID" err="1"/>
              <a:t>Larangan</a:t>
            </a:r>
            <a:r>
              <a:rPr dirty="0" lang="en-ID"/>
              <a:t> </a:t>
            </a:r>
            <a:r>
              <a:rPr dirty="0" lang="en-ID" err="1"/>
              <a:t>Monopoli</a:t>
            </a:r>
            <a:r>
              <a:rPr dirty="0" lang="en-ID"/>
              <a:t> dan PUTS</a:t>
            </a:r>
          </a:p>
          <a:p>
            <a:pPr indent="-457200" marL="45720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dirty="0" lang="en-ID"/>
              <a:t>RUU </a:t>
            </a:r>
            <a:r>
              <a:rPr dirty="0" lang="en-ID" err="1"/>
              <a:t>Ibadah</a:t>
            </a:r>
            <a:r>
              <a:rPr dirty="0" lang="en-ID"/>
              <a:t> Haji dan </a:t>
            </a:r>
            <a:r>
              <a:rPr dirty="0" lang="en-ID" err="1"/>
              <a:t>Umroh</a:t>
            </a:r>
            <a:endParaRPr dirty="0" lang="en-ID"/>
          </a:p>
          <a:p>
            <a:pPr indent="-457200" marL="45720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dirty="0" lang="en-ID"/>
              <a:t>RUU </a:t>
            </a:r>
            <a:r>
              <a:rPr dirty="0" lang="en-ID" err="1"/>
              <a:t>Ekonomi</a:t>
            </a:r>
            <a:r>
              <a:rPr dirty="0" lang="en-ID"/>
              <a:t> </a:t>
            </a:r>
            <a:r>
              <a:rPr dirty="0" lang="en-ID" err="1"/>
              <a:t>Kreatif</a:t>
            </a:r>
            <a:endParaRPr dirty="0" lang="en-ID"/>
          </a:p>
          <a:p>
            <a:pPr indent="-457200" marL="45720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dirty="0" lang="en-ID"/>
              <a:t>RUU </a:t>
            </a:r>
            <a:r>
              <a:rPr dirty="0" lang="en-ID" err="1"/>
              <a:t>Pertanahan</a:t>
            </a:r>
            <a:endParaRPr dirty="0" lang="en-ID"/>
          </a:p>
        </p:txBody>
      </p:sp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adison">
  <a:themeElements>
    <a:clrScheme name="Madison">
      <a:dk1>
        <a:sysClr lastClr="000000" val="windowText"/>
      </a:dk1>
      <a:lt1>
        <a:sysClr lastClr="FFFFFF" val="window"/>
      </a:lt1>
      <a:dk2>
        <a:srgbClr val="2C2D1F"/>
      </a:dk2>
      <a:lt2>
        <a:srgbClr val="FAF2C5"/>
      </a:lt2>
      <a:accent1>
        <a:srgbClr val="EA9736"/>
      </a:accent1>
      <a:accent2>
        <a:srgbClr val="EACF56"/>
      </a:accent2>
      <a:accent3>
        <a:srgbClr val="77D4D6"/>
      </a:accent3>
      <a:accent4>
        <a:srgbClr val="54AFDC"/>
      </a:accent4>
      <a:accent5>
        <a:srgbClr val="88C363"/>
      </a:accent5>
      <a:accent6>
        <a:srgbClr val="D9D899"/>
      </a:accent6>
      <a:hlink>
        <a:srgbClr val="A7A574"/>
      </a:hlink>
      <a:folHlink>
        <a:srgbClr val="8B887A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>
            <a:fillRect/>
          </a:stretch>
        </a:blip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Catatan Masyarakat Sipil Atas  RUU Perkelapasawitan</dc:title>
  <dc:creator>Windows User</dc:creator>
  <cp:lastModifiedBy>Windows User</cp:lastModifiedBy>
  <dcterms:created xsi:type="dcterms:W3CDTF">2019-04-09T12:57:37Z</dcterms:created>
  <dcterms:modified xsi:type="dcterms:W3CDTF">2019-04-10T10:24:37Z</dcterms:modified>
</cp:coreProperties>
</file>