
<file path=[Content_Types].xml><?xml version="1.0" encoding="utf-8"?>
<Types xmlns="http://schemas.openxmlformats.org/package/2006/content-types">
  <Default ContentType="image/jpeg" Extension="jpg"/>
  <Default ContentType="application/vnd.openxmlformats-officedocument.vmlDrawing" Extension="vml"/>
  <Default ContentType="application/x-fontdata" Extension="fntdata"/>
  <Default ContentType="application/vnd.openxmlformats-officedocument.oleObject" Extension="bin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oleObject" PartName="/ppt/embeddings/oleObject1.bin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drawingml.chart+xml" PartName="/ppt/charts/chart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themeOverride+xml" PartName="/ppt/theme/themeOverride1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y="6858000" cx="12192000"/>
  <p:notesSz cx="6858000" cy="9144000"/>
  <p:embeddedFontLst>
    <p:embeddedFont>
      <p:font typeface="Libre Franklin"/>
      <p:regular r:id="rId21"/>
      <p:bold r:id="rId22"/>
      <p:italic r:id="rId23"/>
      <p:boldItalic r:id="rId24"/>
    </p:embeddedFont>
    <p:embeddedFont>
      <p:font typeface="Teko"/>
      <p:regular r:id="rId25"/>
      <p:bold r:id="rId26"/>
    </p:embeddedFont>
    <p:embeddedFont>
      <p:font typeface="Corben"/>
      <p:bold r:id="rId27"/>
    </p:embeddedFont>
    <p:embeddedFont>
      <p:font typeface="Arial Narrow"/>
      <p:regular r:id="rId28"/>
      <p:bold r:id="rId29"/>
      <p:italic r:id="rId30"/>
      <p:boldItalic r:id="rId31"/>
    </p:embeddedFont>
    <p:embeddedFont>
      <p:font typeface="Corbel"/>
      <p:regular r:id="rId32"/>
      <p:bold r:id="rId33"/>
      <p:italic r:id="rId34"/>
      <p:boldItalic r:id="rId35"/>
    </p:embeddedFont>
    <p:embeddedFont>
      <p:font typeface="Century Gothic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40" roundtripDataSignature="AMtx7mg+aOGWrxzhHbHSmghpCJfgc859i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customschemas.google.com/relationships/presentationmetadata" Target="metadata"/><Relationship Id="rId20" Type="http://schemas.openxmlformats.org/officeDocument/2006/relationships/slide" Target="slides/slide16.xml"/><Relationship Id="rId22" Type="http://schemas.openxmlformats.org/officeDocument/2006/relationships/font" Target="fonts/LibreFranklin-bold.fntdata"/><Relationship Id="rId21" Type="http://schemas.openxmlformats.org/officeDocument/2006/relationships/font" Target="fonts/LibreFranklin-regular.fntdata"/><Relationship Id="rId24" Type="http://schemas.openxmlformats.org/officeDocument/2006/relationships/font" Target="fonts/LibreFranklin-boldItalic.fntdata"/><Relationship Id="rId23" Type="http://schemas.openxmlformats.org/officeDocument/2006/relationships/font" Target="fonts/LibreFranklin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Teko-bold.fntdata"/><Relationship Id="rId25" Type="http://schemas.openxmlformats.org/officeDocument/2006/relationships/font" Target="fonts/Teko-regular.fntdata"/><Relationship Id="rId28" Type="http://schemas.openxmlformats.org/officeDocument/2006/relationships/font" Target="fonts/ArialNarrow-regular.fntdata"/><Relationship Id="rId27" Type="http://schemas.openxmlformats.org/officeDocument/2006/relationships/font" Target="fonts/Corben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ArialNarrow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ArialNarrow-boldItalic.fntdata"/><Relationship Id="rId30" Type="http://schemas.openxmlformats.org/officeDocument/2006/relationships/font" Target="fonts/ArialNarrow-italic.fntdata"/><Relationship Id="rId11" Type="http://schemas.openxmlformats.org/officeDocument/2006/relationships/slide" Target="slides/slide7.xml"/><Relationship Id="rId33" Type="http://schemas.openxmlformats.org/officeDocument/2006/relationships/font" Target="fonts/Corbel-bold.fntdata"/><Relationship Id="rId10" Type="http://schemas.openxmlformats.org/officeDocument/2006/relationships/slide" Target="slides/slide6.xml"/><Relationship Id="rId32" Type="http://schemas.openxmlformats.org/officeDocument/2006/relationships/font" Target="fonts/Corbel-regular.fntdata"/><Relationship Id="rId13" Type="http://schemas.openxmlformats.org/officeDocument/2006/relationships/slide" Target="slides/slide9.xml"/><Relationship Id="rId35" Type="http://schemas.openxmlformats.org/officeDocument/2006/relationships/font" Target="fonts/Corbel-boldItalic.fntdata"/><Relationship Id="rId12" Type="http://schemas.openxmlformats.org/officeDocument/2006/relationships/slide" Target="slides/slide8.xml"/><Relationship Id="rId34" Type="http://schemas.openxmlformats.org/officeDocument/2006/relationships/font" Target="fonts/Corbel-italic.fntdata"/><Relationship Id="rId15" Type="http://schemas.openxmlformats.org/officeDocument/2006/relationships/slide" Target="slides/slide11.xml"/><Relationship Id="rId37" Type="http://schemas.openxmlformats.org/officeDocument/2006/relationships/font" Target="fonts/CenturyGothic-bold.fntdata"/><Relationship Id="rId14" Type="http://schemas.openxmlformats.org/officeDocument/2006/relationships/slide" Target="slides/slide10.xml"/><Relationship Id="rId36" Type="http://schemas.openxmlformats.org/officeDocument/2006/relationships/font" Target="fonts/CenturyGothic-regular.fntdata"/><Relationship Id="rId17" Type="http://schemas.openxmlformats.org/officeDocument/2006/relationships/slide" Target="slides/slide13.xml"/><Relationship Id="rId39" Type="http://schemas.openxmlformats.org/officeDocument/2006/relationships/font" Target="fonts/CenturyGothic-boldItalic.fntdata"/><Relationship Id="rId16" Type="http://schemas.openxmlformats.org/officeDocument/2006/relationships/slide" Target="slides/slide12.xml"/><Relationship Id="rId38" Type="http://schemas.openxmlformats.org/officeDocument/2006/relationships/font" Target="fonts/CenturyGothic-italic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charts/_rels/chart1.xml.rels><?xml version="1.0" encoding="UTF-8" standalone="yes"?>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E:\2019\Roadmap\Juli%202019\Copy%20of%20Tabel%20&amp;%20Grafik%20Jadi%20Bab%203%20_0707201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'Data Kontribusi'!$AU$24</c:f>
              <c:strCache>
                <c:ptCount val="1"/>
                <c:pt idx="0">
                  <c:v> KAYU 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cat>
            <c:numRef>
              <c:f>'Data Kontribusi'!$AT$25:$AT$30</c:f>
              <c:numCache>
                <c:formatCode>_(* #,##0_);_(* \(#,##0\);_(* "-"_);_(@_)</c:formatCode>
                <c:ptCount val="6"/>
                <c:pt idx="0">
                  <c:v>2020</c:v>
                </c:pt>
                <c:pt idx="1">
                  <c:v>2025</c:v>
                </c:pt>
                <c:pt idx="2">
                  <c:v>2030</c:v>
                </c:pt>
                <c:pt idx="3">
                  <c:v>2035</c:v>
                </c:pt>
                <c:pt idx="4">
                  <c:v>2040</c:v>
                </c:pt>
                <c:pt idx="5">
                  <c:v>2045</c:v>
                </c:pt>
              </c:numCache>
            </c:numRef>
          </c:cat>
          <c:val>
            <c:numRef>
              <c:f>'Data Kontribusi'!$AU$25:$AU$30</c:f>
              <c:numCache>
                <c:formatCode>_(* #,##0_);_(* \(#,##0\);_(* "-"_);_(@_)</c:formatCode>
                <c:ptCount val="6"/>
                <c:pt idx="0">
                  <c:v>28828818436.719345</c:v>
                </c:pt>
                <c:pt idx="1">
                  <c:v>37095119711.351669</c:v>
                </c:pt>
                <c:pt idx="2">
                  <c:v>48657081517.409409</c:v>
                </c:pt>
                <c:pt idx="3">
                  <c:v>61922350784.739784</c:v>
                </c:pt>
                <c:pt idx="4">
                  <c:v>80516593048.46936</c:v>
                </c:pt>
                <c:pt idx="5">
                  <c:v>101700450580.97227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CBC-4CEE-8FFC-BCE67350E893}"/>
            </c:ext>
          </c:extLst>
        </c:ser>
        <c:ser>
          <c:idx val="1"/>
          <c:order val="1"/>
          <c:tx>
            <c:strRef>
              <c:f>'Data Kontribusi'!$AV$24</c:f>
              <c:strCache>
                <c:ptCount val="1"/>
                <c:pt idx="0">
                  <c:v> NON KAYU 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cat>
            <c:numRef>
              <c:f>'Data Kontribusi'!$AT$25:$AT$30</c:f>
              <c:numCache>
                <c:formatCode>_(* #,##0_);_(* \(#,##0\);_(* "-"_);_(@_)</c:formatCode>
                <c:ptCount val="6"/>
                <c:pt idx="0">
                  <c:v>2020</c:v>
                </c:pt>
                <c:pt idx="1">
                  <c:v>2025</c:v>
                </c:pt>
                <c:pt idx="2">
                  <c:v>2030</c:v>
                </c:pt>
                <c:pt idx="3">
                  <c:v>2035</c:v>
                </c:pt>
                <c:pt idx="4">
                  <c:v>2040</c:v>
                </c:pt>
                <c:pt idx="5">
                  <c:v>2045</c:v>
                </c:pt>
              </c:numCache>
            </c:numRef>
          </c:cat>
          <c:val>
            <c:numRef>
              <c:f>'Data Kontribusi'!$AV$25:$AV$30</c:f>
              <c:numCache>
                <c:formatCode>_(* #,##0_);_(* \(#,##0\);_(* "-"_);_(@_)</c:formatCode>
                <c:ptCount val="6"/>
                <c:pt idx="0">
                  <c:v>606657272.76660657</c:v>
                </c:pt>
                <c:pt idx="1">
                  <c:v>1048425186.3083028</c:v>
                </c:pt>
                <c:pt idx="2">
                  <c:v>9187454064.6896896</c:v>
                </c:pt>
                <c:pt idx="3">
                  <c:v>14669317896.978861</c:v>
                </c:pt>
                <c:pt idx="4">
                  <c:v>21758097498.905586</c:v>
                </c:pt>
                <c:pt idx="5">
                  <c:v>26813420322.042278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CBC-4CEE-8FFC-BCE67350E893}"/>
            </c:ext>
          </c:extLst>
        </c:ser>
        <c:ser>
          <c:idx val="2"/>
          <c:order val="2"/>
          <c:tx>
            <c:strRef>
              <c:f>'Data Kontribusi'!$AW$24</c:f>
              <c:strCache>
                <c:ptCount val="1"/>
                <c:pt idx="0">
                  <c:v> EKOWISATA 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cat>
            <c:numRef>
              <c:f>'Data Kontribusi'!$AT$25:$AT$30</c:f>
              <c:numCache>
                <c:formatCode>_(* #,##0_);_(* \(#,##0\);_(* "-"_);_(@_)</c:formatCode>
                <c:ptCount val="6"/>
                <c:pt idx="0">
                  <c:v>2020</c:v>
                </c:pt>
                <c:pt idx="1">
                  <c:v>2025</c:v>
                </c:pt>
                <c:pt idx="2">
                  <c:v>2030</c:v>
                </c:pt>
                <c:pt idx="3">
                  <c:v>2035</c:v>
                </c:pt>
                <c:pt idx="4">
                  <c:v>2040</c:v>
                </c:pt>
                <c:pt idx="5">
                  <c:v>2045</c:v>
                </c:pt>
              </c:numCache>
            </c:numRef>
          </c:cat>
          <c:val>
            <c:numRef>
              <c:f>'Data Kontribusi'!$AW$25:$AW$30</c:f>
              <c:numCache>
                <c:formatCode>_(* #,##0_);_(* \(#,##0\);_(* "-"_);_(@_)</c:formatCode>
                <c:ptCount val="6"/>
                <c:pt idx="0">
                  <c:v>62057586.206896551</c:v>
                </c:pt>
                <c:pt idx="1">
                  <c:v>172043103.44827586</c:v>
                </c:pt>
                <c:pt idx="2">
                  <c:v>782514137.93103445</c:v>
                </c:pt>
                <c:pt idx="3">
                  <c:v>1502669931.0344827</c:v>
                </c:pt>
                <c:pt idx="4">
                  <c:v>2999643931.0344825</c:v>
                </c:pt>
                <c:pt idx="5">
                  <c:v>4272307241.3793101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CBC-4CEE-8FFC-BCE67350E893}"/>
            </c:ext>
          </c:extLst>
        </c:ser>
        <c:ser>
          <c:idx val="3"/>
          <c:order val="3"/>
          <c:tx>
            <c:strRef>
              <c:f>'Data Kontribusi'!$AX$24</c:f>
              <c:strCache>
                <c:ptCount val="1"/>
                <c:pt idx="0">
                  <c:v> TOTAL KONTRIBUSI 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cat>
            <c:numRef>
              <c:f>'Data Kontribusi'!$AT$25:$AT$30</c:f>
              <c:numCache>
                <c:formatCode>_(* #,##0_);_(* \(#,##0\);_(* "-"_);_(@_)</c:formatCode>
                <c:ptCount val="6"/>
                <c:pt idx="0">
                  <c:v>2020</c:v>
                </c:pt>
                <c:pt idx="1">
                  <c:v>2025</c:v>
                </c:pt>
                <c:pt idx="2">
                  <c:v>2030</c:v>
                </c:pt>
                <c:pt idx="3">
                  <c:v>2035</c:v>
                </c:pt>
                <c:pt idx="4">
                  <c:v>2040</c:v>
                </c:pt>
                <c:pt idx="5">
                  <c:v>2045</c:v>
                </c:pt>
              </c:numCache>
            </c:numRef>
          </c:cat>
          <c:val>
            <c:numRef>
              <c:f>'Data Kontribusi'!$AX$25:$AX$30</c:f>
              <c:numCache>
                <c:formatCode>_(* #,##0_);_(* \(#,##0\);_(* "-"_);_(@_)</c:formatCode>
                <c:ptCount val="6"/>
                <c:pt idx="0">
                  <c:v>29497533295.692848</c:v>
                </c:pt>
                <c:pt idx="1">
                  <c:v>38315588001.108246</c:v>
                </c:pt>
                <c:pt idx="2">
                  <c:v>58627049720.030136</c:v>
                </c:pt>
                <c:pt idx="3">
                  <c:v>78094338612.753128</c:v>
                </c:pt>
                <c:pt idx="4">
                  <c:v>105274334478.40942</c:v>
                </c:pt>
                <c:pt idx="5">
                  <c:v>132786178144.39386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CBC-4CEE-8FFC-BCE67350E8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4697344"/>
        <c:axId val="304715648"/>
      </c:lineChart>
      <c:catAx>
        <c:axId val="304697344"/>
        <c:scaling>
          <c:orientation val="minMax"/>
        </c:scaling>
        <c:delete val="0"/>
        <c:axPos val="b"/>
        <c:numFmt formatCode="_(* #,##0_);_(* \(#,##0\);_(* &quot;-&quot;_);_(@_)" sourceLinked="1"/>
        <c:majorTickMark val="out"/>
        <c:minorTickMark val="none"/>
        <c:tickLblPos val="nextTo"/>
        <c:crossAx val="304715648"/>
        <c:crosses val="autoZero"/>
        <c:auto val="1"/>
        <c:lblAlgn val="ctr"/>
        <c:lblOffset val="100"/>
        <c:noMultiLvlLbl val="0"/>
      </c:catAx>
      <c:valAx>
        <c:axId val="304715648"/>
        <c:scaling>
          <c:orientation val="minMax"/>
        </c:scaling>
        <c:delete val="0"/>
        <c:axPos val="l"/>
        <c:majorGridlines/>
        <c:title>
          <c:tx>
            <c:rich>
              <a:bodyPr rot="0" vert="wordArtVert"/>
              <a:lstStyle/>
              <a:p>
                <a:pPr>
                  <a:defRPr sz="1800"/>
                </a:pPr>
                <a:r>
                  <a:rPr lang="en-US" sz="1800" dirty="0" smtClean="0"/>
                  <a:t>US$</a:t>
                </a:r>
                <a:endParaRPr lang="en-US" sz="1800" dirty="0"/>
              </a:p>
            </c:rich>
          </c:tx>
          <c:layout>
            <c:manualLayout>
              <c:xMode val="edge"/>
              <c:yMode val="edge"/>
              <c:x val="1.5215965414339342E-2"/>
              <c:y val="0.28786685165417153"/>
            </c:manualLayout>
          </c:layout>
          <c:overlay val="0"/>
        </c:title>
        <c:numFmt formatCode="_(* #,##0_);_(* \(#,##0\);_(* &quot;-&quot;_);_(@_)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30469734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500" b="1"/>
            </a:pPr>
            <a:endParaRPr lang="en-US"/>
          </a:p>
        </c:txPr>
      </c:dTable>
    </c:plotArea>
    <c:plotVisOnly val="1"/>
    <c:dispBlanksAs val="zero"/>
    <c:showDLblsOverMax val="0"/>
  </c:chart>
  <c:externalData r:id="rId2">
    <c:autoUpdate val="0"/>
  </c:externalData>
</c:chartSpace>
</file>

<file path=ppt/drawings/_rels/vmlDrawing1.vml.rels><?xml version="1.0" encoding="UTF-8" standalone="yes"?>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3" name="Google Shape;41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8" name="Google Shape;658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9" name="Google Shape;669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6" name="Google Shape;676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1" name="Google Shape;441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54" name="Google Shape;45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6" name="Google Shape;48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8.png"/><Relationship Id="rId6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" showMasterSp="0">
  <p:cSld name="Cov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8"/>
          <p:cNvSpPr/>
          <p:nvPr/>
        </p:nvSpPr>
        <p:spPr>
          <a:xfrm>
            <a:off x="0" y="4837454"/>
            <a:ext cx="12192000" cy="202477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1" name="Google Shape;21;p18"/>
          <p:cNvSpPr/>
          <p:nvPr>
            <p:ph idx="2" type="pic"/>
          </p:nvPr>
        </p:nvSpPr>
        <p:spPr>
          <a:xfrm>
            <a:off x="0" y="1"/>
            <a:ext cx="12191999" cy="483745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2" name="Google Shape;22;p18"/>
          <p:cNvSpPr txBox="1"/>
          <p:nvPr>
            <p:ph type="ctrTitle"/>
          </p:nvPr>
        </p:nvSpPr>
        <p:spPr>
          <a:xfrm>
            <a:off x="617704" y="5211721"/>
            <a:ext cx="4371792" cy="112877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Bookman Old Style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3" name="Google Shape;23;p18" title="Paper Picture Frame"/>
          <p:cNvGrpSpPr/>
          <p:nvPr/>
        </p:nvGrpSpPr>
        <p:grpSpPr>
          <a:xfrm rot="-304233">
            <a:off x="5213054" y="1125704"/>
            <a:ext cx="3474160" cy="4337343"/>
            <a:chOff x="4636201" y="-1745975"/>
            <a:chExt cx="3474160" cy="4337343"/>
          </a:xfrm>
        </p:grpSpPr>
        <p:sp>
          <p:nvSpPr>
            <p:cNvPr id="24" name="Google Shape;24;p18"/>
            <p:cNvSpPr/>
            <p:nvPr/>
          </p:nvSpPr>
          <p:spPr>
            <a:xfrm rot="5400000">
              <a:off x="4813604" y="-705389"/>
              <a:ext cx="3220061" cy="3373452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" name="Google Shape;25;p18"/>
            <p:cNvSpPr/>
            <p:nvPr/>
          </p:nvSpPr>
          <p:spPr>
            <a:xfrm>
              <a:off x="4636201" y="-1745975"/>
              <a:ext cx="3220061" cy="3910358"/>
            </a:xfrm>
            <a:prstGeom prst="roundRect">
              <a:avLst>
                <a:gd fmla="val 454" name="adj"/>
              </a:avLst>
            </a:prstGeom>
            <a:blipFill rotWithShape="1">
              <a:blip r:embed="rId2">
                <a:alphaModFix/>
              </a:blip>
              <a:tile algn="tl" flip="xy" tx="0" sx="20000" ty="0" sy="2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26" name="Google Shape;26;p18"/>
          <p:cNvSpPr/>
          <p:nvPr>
            <p:ph idx="3" type="pic"/>
          </p:nvPr>
        </p:nvSpPr>
        <p:spPr>
          <a:xfrm rot="-304233">
            <a:off x="5415274" y="1374875"/>
            <a:ext cx="2736000" cy="288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27" name="Google Shape;27;p18"/>
          <p:cNvSpPr txBox="1"/>
          <p:nvPr>
            <p:ph idx="1" type="subTitle"/>
          </p:nvPr>
        </p:nvSpPr>
        <p:spPr>
          <a:xfrm>
            <a:off x="5461705" y="5313140"/>
            <a:ext cx="2178405" cy="11200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grpSp>
        <p:nvGrpSpPr>
          <p:cNvPr id="28" name="Google Shape;28;p18" title="Paper Picture Frame"/>
          <p:cNvGrpSpPr/>
          <p:nvPr/>
        </p:nvGrpSpPr>
        <p:grpSpPr>
          <a:xfrm>
            <a:off x="8294018" y="401177"/>
            <a:ext cx="2847409" cy="3554872"/>
            <a:chOff x="12781483" y="-1318991"/>
            <a:chExt cx="3132150" cy="3910359"/>
          </a:xfrm>
        </p:grpSpPr>
        <p:sp>
          <p:nvSpPr>
            <p:cNvPr id="29" name="Google Shape;29;p18"/>
            <p:cNvSpPr/>
            <p:nvPr/>
          </p:nvSpPr>
          <p:spPr>
            <a:xfrm rot="5400000">
              <a:off x="12941422" y="-380844"/>
              <a:ext cx="2903066" cy="3041357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0" name="Google Shape;30;p18"/>
            <p:cNvSpPr/>
            <p:nvPr/>
          </p:nvSpPr>
          <p:spPr>
            <a:xfrm>
              <a:off x="12781483" y="-1318991"/>
              <a:ext cx="2903066" cy="3525408"/>
            </a:xfrm>
            <a:prstGeom prst="roundRect">
              <a:avLst>
                <a:gd fmla="val 454" name="adj"/>
              </a:avLst>
            </a:prstGeom>
            <a:blipFill rotWithShape="1">
              <a:blip r:embed="rId2">
                <a:alphaModFix/>
              </a:blip>
              <a:tile algn="tl" flip="xy" tx="0" sx="20000" ty="0" sy="2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31" name="Google Shape;31;p18"/>
          <p:cNvSpPr/>
          <p:nvPr>
            <p:ph idx="4" type="pic"/>
          </p:nvPr>
        </p:nvSpPr>
        <p:spPr>
          <a:xfrm>
            <a:off x="8481972" y="577143"/>
            <a:ext cx="2242416" cy="2360438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grpSp>
        <p:nvGrpSpPr>
          <p:cNvPr id="32" name="Google Shape;32;p18" title="Paper Picture Frame"/>
          <p:cNvGrpSpPr/>
          <p:nvPr/>
        </p:nvGrpSpPr>
        <p:grpSpPr>
          <a:xfrm rot="182524">
            <a:off x="8625708" y="3010143"/>
            <a:ext cx="2699564" cy="3418505"/>
            <a:chOff x="8372395" y="-1103087"/>
            <a:chExt cx="2969521" cy="3760356"/>
          </a:xfrm>
        </p:grpSpPr>
        <p:sp>
          <p:nvSpPr>
            <p:cNvPr id="33" name="Google Shape;33;p18"/>
            <p:cNvSpPr/>
            <p:nvPr/>
          </p:nvSpPr>
          <p:spPr>
            <a:xfrm flipH="1" rot="-5400000">
              <a:off x="8437722" y="-150836"/>
              <a:ext cx="2742777" cy="2873432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4" name="Google Shape;34;p18"/>
            <p:cNvSpPr/>
            <p:nvPr/>
          </p:nvSpPr>
          <p:spPr>
            <a:xfrm>
              <a:off x="8599138" y="-1103087"/>
              <a:ext cx="2742777" cy="3330757"/>
            </a:xfrm>
            <a:prstGeom prst="roundRect">
              <a:avLst>
                <a:gd fmla="val 454" name="adj"/>
              </a:avLst>
            </a:prstGeom>
            <a:blipFill rotWithShape="1">
              <a:blip r:embed="rId2">
                <a:alphaModFix/>
              </a:blip>
              <a:tile algn="tl" flip="xy" tx="0" sx="20000" ty="0" sy="2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35" name="Google Shape;35;p18"/>
          <p:cNvSpPr/>
          <p:nvPr>
            <p:ph idx="5" type="pic"/>
          </p:nvPr>
        </p:nvSpPr>
        <p:spPr>
          <a:xfrm rot="182524">
            <a:off x="9041958" y="3196542"/>
            <a:ext cx="2118605" cy="223011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andom grid 11 Photos">
  <p:cSld name="Random grid 11 Photos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7"/>
          <p:cNvSpPr/>
          <p:nvPr>
            <p:ph idx="2" type="pic"/>
          </p:nvPr>
        </p:nvSpPr>
        <p:spPr>
          <a:xfrm flipH="1">
            <a:off x="2988000" y="3716886"/>
            <a:ext cx="2880000" cy="216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21" name="Google Shape;121;p27"/>
          <p:cNvSpPr txBox="1"/>
          <p:nvPr>
            <p:ph type="title"/>
          </p:nvPr>
        </p:nvSpPr>
        <p:spPr>
          <a:xfrm>
            <a:off x="540000" y="540000"/>
            <a:ext cx="110520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27"/>
          <p:cNvSpPr txBox="1"/>
          <p:nvPr>
            <p:ph idx="11" type="ftr"/>
          </p:nvPr>
        </p:nvSpPr>
        <p:spPr>
          <a:xfrm>
            <a:off x="252000" y="63085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7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4" name="Google Shape;124;p27"/>
          <p:cNvSpPr/>
          <p:nvPr>
            <p:ph idx="3" type="pic"/>
          </p:nvPr>
        </p:nvSpPr>
        <p:spPr>
          <a:xfrm flipH="1">
            <a:off x="6156000" y="1269000"/>
            <a:ext cx="2160000" cy="288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25" name="Google Shape;125;p27"/>
          <p:cNvSpPr/>
          <p:nvPr>
            <p:ph idx="4" type="pic"/>
          </p:nvPr>
        </p:nvSpPr>
        <p:spPr>
          <a:xfrm flipH="1">
            <a:off x="4013200" y="1574200"/>
            <a:ext cx="1854800" cy="18548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26" name="Google Shape;126;p27"/>
          <p:cNvSpPr/>
          <p:nvPr>
            <p:ph idx="5" type="pic"/>
          </p:nvPr>
        </p:nvSpPr>
        <p:spPr>
          <a:xfrm flipH="1">
            <a:off x="1764000" y="3716886"/>
            <a:ext cx="936000" cy="124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27" name="Google Shape;127;p27"/>
          <p:cNvSpPr/>
          <p:nvPr>
            <p:ph idx="6" type="pic"/>
          </p:nvPr>
        </p:nvSpPr>
        <p:spPr>
          <a:xfrm flipH="1">
            <a:off x="6156000" y="4424886"/>
            <a:ext cx="2160000" cy="145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28" name="Google Shape;128;p27"/>
          <p:cNvSpPr/>
          <p:nvPr>
            <p:ph idx="7" type="pic"/>
          </p:nvPr>
        </p:nvSpPr>
        <p:spPr>
          <a:xfrm flipH="1">
            <a:off x="2285200" y="2338522"/>
            <a:ext cx="1440000" cy="108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29" name="Google Shape;129;p27"/>
          <p:cNvSpPr/>
          <p:nvPr>
            <p:ph idx="8" type="pic"/>
          </p:nvPr>
        </p:nvSpPr>
        <p:spPr>
          <a:xfrm flipH="1">
            <a:off x="8604000" y="2878522"/>
            <a:ext cx="936000" cy="124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30" name="Google Shape;130;p27"/>
          <p:cNvSpPr/>
          <p:nvPr>
            <p:ph idx="9" type="pic"/>
          </p:nvPr>
        </p:nvSpPr>
        <p:spPr>
          <a:xfrm flipH="1">
            <a:off x="8604000" y="4418786"/>
            <a:ext cx="1080000" cy="108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31" name="Google Shape;131;p27"/>
          <p:cNvSpPr/>
          <p:nvPr>
            <p:ph idx="13" type="pic"/>
          </p:nvPr>
        </p:nvSpPr>
        <p:spPr>
          <a:xfrm flipH="1">
            <a:off x="8604000" y="1512000"/>
            <a:ext cx="1440000" cy="108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32" name="Google Shape;132;p27"/>
          <p:cNvSpPr/>
          <p:nvPr>
            <p:ph idx="14" type="pic"/>
          </p:nvPr>
        </p:nvSpPr>
        <p:spPr>
          <a:xfrm flipH="1">
            <a:off x="9828000" y="2878522"/>
            <a:ext cx="540000" cy="54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33" name="Google Shape;133;p27"/>
          <p:cNvSpPr/>
          <p:nvPr>
            <p:ph idx="15" type="pic"/>
          </p:nvPr>
        </p:nvSpPr>
        <p:spPr>
          <a:xfrm flipH="1">
            <a:off x="938800" y="4418786"/>
            <a:ext cx="540000" cy="54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andom grid 11 Photos (no Title)">
  <p:cSld name="Random grid 11 Photos (no Title)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/>
          <p:nvPr>
            <p:ph idx="2" type="pic"/>
          </p:nvPr>
        </p:nvSpPr>
        <p:spPr>
          <a:xfrm flipH="1">
            <a:off x="2988000" y="3361286"/>
            <a:ext cx="2880000" cy="216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36" name="Google Shape;136;p28"/>
          <p:cNvSpPr txBox="1"/>
          <p:nvPr>
            <p:ph idx="11" type="ftr"/>
          </p:nvPr>
        </p:nvSpPr>
        <p:spPr>
          <a:xfrm>
            <a:off x="252000" y="63085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8" name="Google Shape;138;p28"/>
          <p:cNvSpPr/>
          <p:nvPr>
            <p:ph idx="3" type="pic"/>
          </p:nvPr>
        </p:nvSpPr>
        <p:spPr>
          <a:xfrm flipH="1">
            <a:off x="6156000" y="913400"/>
            <a:ext cx="2160000" cy="288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39" name="Google Shape;139;p28"/>
          <p:cNvSpPr/>
          <p:nvPr>
            <p:ph idx="4" type="pic"/>
          </p:nvPr>
        </p:nvSpPr>
        <p:spPr>
          <a:xfrm flipH="1">
            <a:off x="4013200" y="1218600"/>
            <a:ext cx="1854800" cy="18548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40" name="Google Shape;140;p28"/>
          <p:cNvSpPr/>
          <p:nvPr>
            <p:ph idx="5" type="pic"/>
          </p:nvPr>
        </p:nvSpPr>
        <p:spPr>
          <a:xfrm flipH="1">
            <a:off x="1764000" y="3361286"/>
            <a:ext cx="936000" cy="124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41" name="Google Shape;141;p28"/>
          <p:cNvSpPr/>
          <p:nvPr>
            <p:ph idx="6" type="pic"/>
          </p:nvPr>
        </p:nvSpPr>
        <p:spPr>
          <a:xfrm flipH="1">
            <a:off x="6156000" y="4069286"/>
            <a:ext cx="2160000" cy="145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42" name="Google Shape;142;p28"/>
          <p:cNvSpPr/>
          <p:nvPr>
            <p:ph idx="7" type="pic"/>
          </p:nvPr>
        </p:nvSpPr>
        <p:spPr>
          <a:xfrm flipH="1">
            <a:off x="2285200" y="1982922"/>
            <a:ext cx="1440000" cy="108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43" name="Google Shape;143;p28"/>
          <p:cNvSpPr/>
          <p:nvPr>
            <p:ph idx="8" type="pic"/>
          </p:nvPr>
        </p:nvSpPr>
        <p:spPr>
          <a:xfrm flipH="1">
            <a:off x="8604000" y="2522922"/>
            <a:ext cx="936000" cy="124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44" name="Google Shape;144;p28"/>
          <p:cNvSpPr/>
          <p:nvPr>
            <p:ph idx="9" type="pic"/>
          </p:nvPr>
        </p:nvSpPr>
        <p:spPr>
          <a:xfrm flipH="1">
            <a:off x="8604000" y="4063186"/>
            <a:ext cx="1080000" cy="108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45" name="Google Shape;145;p28"/>
          <p:cNvSpPr/>
          <p:nvPr>
            <p:ph idx="13" type="pic"/>
          </p:nvPr>
        </p:nvSpPr>
        <p:spPr>
          <a:xfrm flipH="1">
            <a:off x="8604000" y="1156400"/>
            <a:ext cx="1440000" cy="108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46" name="Google Shape;146;p28"/>
          <p:cNvSpPr/>
          <p:nvPr>
            <p:ph idx="14" type="pic"/>
          </p:nvPr>
        </p:nvSpPr>
        <p:spPr>
          <a:xfrm flipH="1">
            <a:off x="9828000" y="2522922"/>
            <a:ext cx="540000" cy="54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47" name="Google Shape;147;p28"/>
          <p:cNvSpPr/>
          <p:nvPr>
            <p:ph idx="15" type="pic"/>
          </p:nvPr>
        </p:nvSpPr>
        <p:spPr>
          <a:xfrm flipH="1">
            <a:off x="938800" y="4063186"/>
            <a:ext cx="540000" cy="54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48" name="Google Shape;148;p28"/>
          <p:cNvSpPr txBox="1"/>
          <p:nvPr>
            <p:ph type="title"/>
          </p:nvPr>
        </p:nvSpPr>
        <p:spPr>
          <a:xfrm>
            <a:off x="540000" y="540000"/>
            <a:ext cx="110520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ndard 12 grid">
  <p:cSld name="Standard 12 grid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9"/>
          <p:cNvSpPr/>
          <p:nvPr>
            <p:ph idx="2" type="pic"/>
          </p:nvPr>
        </p:nvSpPr>
        <p:spPr>
          <a:xfrm flipH="1">
            <a:off x="540000" y="3538675"/>
            <a:ext cx="2160000" cy="216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51" name="Google Shape;151;p29"/>
          <p:cNvSpPr txBox="1"/>
          <p:nvPr>
            <p:ph type="title"/>
          </p:nvPr>
        </p:nvSpPr>
        <p:spPr>
          <a:xfrm>
            <a:off x="540000" y="540000"/>
            <a:ext cx="110520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29"/>
          <p:cNvSpPr txBox="1"/>
          <p:nvPr>
            <p:ph idx="11" type="ftr"/>
          </p:nvPr>
        </p:nvSpPr>
        <p:spPr>
          <a:xfrm>
            <a:off x="252000" y="63085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29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4" name="Google Shape;154;p29"/>
          <p:cNvSpPr/>
          <p:nvPr>
            <p:ph idx="3" type="pic"/>
          </p:nvPr>
        </p:nvSpPr>
        <p:spPr>
          <a:xfrm flipH="1">
            <a:off x="540000" y="1302475"/>
            <a:ext cx="2160000" cy="216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55" name="Google Shape;155;p29"/>
          <p:cNvSpPr/>
          <p:nvPr>
            <p:ph idx="4" type="pic"/>
          </p:nvPr>
        </p:nvSpPr>
        <p:spPr>
          <a:xfrm flipH="1">
            <a:off x="2778000" y="3538675"/>
            <a:ext cx="2160000" cy="216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56" name="Google Shape;156;p29"/>
          <p:cNvSpPr/>
          <p:nvPr>
            <p:ph idx="5" type="pic"/>
          </p:nvPr>
        </p:nvSpPr>
        <p:spPr>
          <a:xfrm flipH="1">
            <a:off x="2778000" y="1302475"/>
            <a:ext cx="2160000" cy="216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57" name="Google Shape;157;p29"/>
          <p:cNvSpPr/>
          <p:nvPr>
            <p:ph idx="6" type="pic"/>
          </p:nvPr>
        </p:nvSpPr>
        <p:spPr>
          <a:xfrm flipH="1">
            <a:off x="5016000" y="3538675"/>
            <a:ext cx="2160000" cy="216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58" name="Google Shape;158;p29"/>
          <p:cNvSpPr/>
          <p:nvPr>
            <p:ph idx="7" type="pic"/>
          </p:nvPr>
        </p:nvSpPr>
        <p:spPr>
          <a:xfrm flipH="1">
            <a:off x="5016000" y="1302475"/>
            <a:ext cx="2160000" cy="216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59" name="Google Shape;159;p29"/>
          <p:cNvSpPr/>
          <p:nvPr>
            <p:ph idx="8" type="pic"/>
          </p:nvPr>
        </p:nvSpPr>
        <p:spPr>
          <a:xfrm flipH="1">
            <a:off x="7254000" y="3538675"/>
            <a:ext cx="2160000" cy="216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60" name="Google Shape;160;p29"/>
          <p:cNvSpPr/>
          <p:nvPr>
            <p:ph idx="9" type="pic"/>
          </p:nvPr>
        </p:nvSpPr>
        <p:spPr>
          <a:xfrm flipH="1">
            <a:off x="7254000" y="1302475"/>
            <a:ext cx="2160000" cy="216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61" name="Google Shape;161;p29"/>
          <p:cNvSpPr/>
          <p:nvPr>
            <p:ph idx="13" type="pic"/>
          </p:nvPr>
        </p:nvSpPr>
        <p:spPr>
          <a:xfrm flipH="1">
            <a:off x="9492000" y="3538675"/>
            <a:ext cx="2160000" cy="216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62" name="Google Shape;162;p29"/>
          <p:cNvSpPr/>
          <p:nvPr>
            <p:ph idx="14" type="pic"/>
          </p:nvPr>
        </p:nvSpPr>
        <p:spPr>
          <a:xfrm flipH="1">
            <a:off x="9492000" y="1302475"/>
            <a:ext cx="2160000" cy="216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63" name="Google Shape;163;p29"/>
          <p:cNvSpPr/>
          <p:nvPr>
            <p:ph idx="1" type="body"/>
          </p:nvPr>
        </p:nvSpPr>
        <p:spPr>
          <a:xfrm>
            <a:off x="9688313" y="2869885"/>
            <a:ext cx="2071687" cy="622829"/>
          </a:xfrm>
          <a:prstGeom prst="wedgeRoundRectCallout">
            <a:avLst>
              <a:gd fmla="val -41676" name="adj1"/>
              <a:gd fmla="val 88334" name="adj2"/>
              <a:gd fmla="val 16667" name="adj3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0" lIns="7200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i="1" sz="16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4" name="Google Shape;164;p29"/>
          <p:cNvSpPr/>
          <p:nvPr>
            <p:ph idx="15" type="body"/>
          </p:nvPr>
        </p:nvSpPr>
        <p:spPr>
          <a:xfrm>
            <a:off x="432000" y="2869884"/>
            <a:ext cx="2071687" cy="622829"/>
          </a:xfrm>
          <a:prstGeom prst="wedgeRoundRectCallout">
            <a:avLst>
              <a:gd fmla="val 38631" name="adj1"/>
              <a:gd fmla="val 95993" name="adj2"/>
              <a:gd fmla="val 16667" name="adj3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0" lIns="7200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i="1" sz="16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 Grid with Captions">
  <p:cSld name="12 Grid with Captions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0"/>
          <p:cNvSpPr txBox="1"/>
          <p:nvPr>
            <p:ph idx="11" type="ftr"/>
          </p:nvPr>
        </p:nvSpPr>
        <p:spPr>
          <a:xfrm>
            <a:off x="252000" y="63085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30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8" name="Google Shape;168;p30"/>
          <p:cNvSpPr/>
          <p:nvPr>
            <p:ph idx="2" type="pic"/>
          </p:nvPr>
        </p:nvSpPr>
        <p:spPr>
          <a:xfrm flipH="1">
            <a:off x="540000" y="489674"/>
            <a:ext cx="2160000" cy="216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69" name="Google Shape;169;p30"/>
          <p:cNvSpPr/>
          <p:nvPr>
            <p:ph idx="3" type="pic"/>
          </p:nvPr>
        </p:nvSpPr>
        <p:spPr>
          <a:xfrm flipH="1">
            <a:off x="2778000" y="489674"/>
            <a:ext cx="2160000" cy="216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70" name="Google Shape;170;p30"/>
          <p:cNvSpPr/>
          <p:nvPr>
            <p:ph idx="4" type="pic"/>
          </p:nvPr>
        </p:nvSpPr>
        <p:spPr>
          <a:xfrm flipH="1">
            <a:off x="5016000" y="489674"/>
            <a:ext cx="2160000" cy="216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71" name="Google Shape;171;p30"/>
          <p:cNvSpPr/>
          <p:nvPr>
            <p:ph idx="5" type="pic"/>
          </p:nvPr>
        </p:nvSpPr>
        <p:spPr>
          <a:xfrm flipH="1">
            <a:off x="7254000" y="489674"/>
            <a:ext cx="2160000" cy="216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72" name="Google Shape;172;p30"/>
          <p:cNvSpPr/>
          <p:nvPr>
            <p:ph idx="6" type="pic"/>
          </p:nvPr>
        </p:nvSpPr>
        <p:spPr>
          <a:xfrm flipH="1">
            <a:off x="9492000" y="489674"/>
            <a:ext cx="2160000" cy="216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73" name="Google Shape;173;p30"/>
          <p:cNvSpPr txBox="1"/>
          <p:nvPr>
            <p:ph idx="1" type="body"/>
          </p:nvPr>
        </p:nvSpPr>
        <p:spPr>
          <a:xfrm>
            <a:off x="540000" y="2649674"/>
            <a:ext cx="2160000" cy="49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i="1" sz="16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4" name="Google Shape;174;p30"/>
          <p:cNvSpPr txBox="1"/>
          <p:nvPr>
            <p:ph idx="7" type="body"/>
          </p:nvPr>
        </p:nvSpPr>
        <p:spPr>
          <a:xfrm>
            <a:off x="2778000" y="2649674"/>
            <a:ext cx="2160000" cy="49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i="1" sz="16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5" name="Google Shape;175;p30"/>
          <p:cNvSpPr txBox="1"/>
          <p:nvPr>
            <p:ph idx="8" type="body"/>
          </p:nvPr>
        </p:nvSpPr>
        <p:spPr>
          <a:xfrm>
            <a:off x="5016000" y="2649674"/>
            <a:ext cx="2160000" cy="49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i="1" sz="16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6" name="Google Shape;176;p30"/>
          <p:cNvSpPr txBox="1"/>
          <p:nvPr>
            <p:ph idx="9" type="body"/>
          </p:nvPr>
        </p:nvSpPr>
        <p:spPr>
          <a:xfrm>
            <a:off x="7254000" y="2649674"/>
            <a:ext cx="2160000" cy="49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i="1" sz="16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7" name="Google Shape;177;p30"/>
          <p:cNvSpPr txBox="1"/>
          <p:nvPr>
            <p:ph idx="13" type="body"/>
          </p:nvPr>
        </p:nvSpPr>
        <p:spPr>
          <a:xfrm>
            <a:off x="9492000" y="2649674"/>
            <a:ext cx="2160000" cy="49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i="1" sz="16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8" name="Google Shape;178;p30"/>
          <p:cNvSpPr/>
          <p:nvPr>
            <p:ph idx="14" type="pic"/>
          </p:nvPr>
        </p:nvSpPr>
        <p:spPr>
          <a:xfrm flipH="1">
            <a:off x="540000" y="3232454"/>
            <a:ext cx="2160000" cy="216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79" name="Google Shape;179;p30"/>
          <p:cNvSpPr/>
          <p:nvPr>
            <p:ph idx="15" type="pic"/>
          </p:nvPr>
        </p:nvSpPr>
        <p:spPr>
          <a:xfrm flipH="1">
            <a:off x="2778000" y="3232454"/>
            <a:ext cx="2160000" cy="216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80" name="Google Shape;180;p30"/>
          <p:cNvSpPr/>
          <p:nvPr>
            <p:ph idx="16" type="pic"/>
          </p:nvPr>
        </p:nvSpPr>
        <p:spPr>
          <a:xfrm flipH="1">
            <a:off x="5016000" y="3232454"/>
            <a:ext cx="2160000" cy="216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81" name="Google Shape;181;p30"/>
          <p:cNvSpPr/>
          <p:nvPr>
            <p:ph idx="17" type="pic"/>
          </p:nvPr>
        </p:nvSpPr>
        <p:spPr>
          <a:xfrm flipH="1">
            <a:off x="7254000" y="3232454"/>
            <a:ext cx="2160000" cy="216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82" name="Google Shape;182;p30"/>
          <p:cNvSpPr/>
          <p:nvPr>
            <p:ph idx="18" type="pic"/>
          </p:nvPr>
        </p:nvSpPr>
        <p:spPr>
          <a:xfrm flipH="1">
            <a:off x="9492000" y="3232454"/>
            <a:ext cx="2160000" cy="216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83" name="Google Shape;183;p30"/>
          <p:cNvSpPr txBox="1"/>
          <p:nvPr>
            <p:ph idx="19" type="body"/>
          </p:nvPr>
        </p:nvSpPr>
        <p:spPr>
          <a:xfrm>
            <a:off x="540000" y="5392454"/>
            <a:ext cx="2160000" cy="49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i="1" sz="16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4" name="Google Shape;184;p30"/>
          <p:cNvSpPr txBox="1"/>
          <p:nvPr>
            <p:ph idx="20" type="body"/>
          </p:nvPr>
        </p:nvSpPr>
        <p:spPr>
          <a:xfrm>
            <a:off x="2778000" y="5392454"/>
            <a:ext cx="2160000" cy="49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i="1" sz="16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5" name="Google Shape;185;p30"/>
          <p:cNvSpPr txBox="1"/>
          <p:nvPr>
            <p:ph idx="21" type="body"/>
          </p:nvPr>
        </p:nvSpPr>
        <p:spPr>
          <a:xfrm>
            <a:off x="5016000" y="5392454"/>
            <a:ext cx="2160000" cy="49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i="1" sz="16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6" name="Google Shape;186;p30"/>
          <p:cNvSpPr txBox="1"/>
          <p:nvPr>
            <p:ph idx="22" type="body"/>
          </p:nvPr>
        </p:nvSpPr>
        <p:spPr>
          <a:xfrm>
            <a:off x="7254000" y="5392454"/>
            <a:ext cx="2160000" cy="49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i="1" sz="16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7" name="Google Shape;187;p30"/>
          <p:cNvSpPr txBox="1"/>
          <p:nvPr>
            <p:ph idx="23" type="body"/>
          </p:nvPr>
        </p:nvSpPr>
        <p:spPr>
          <a:xfrm>
            <a:off x="9492000" y="5392454"/>
            <a:ext cx="2160000" cy="49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i="1" sz="16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8" name="Google Shape;188;p30"/>
          <p:cNvSpPr txBox="1"/>
          <p:nvPr>
            <p:ph type="title"/>
          </p:nvPr>
        </p:nvSpPr>
        <p:spPr>
          <a:xfrm>
            <a:off x="540000" y="540000"/>
            <a:ext cx="110520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ro Photo">
  <p:cSld name="Hero Photo">
    <p:bg>
      <p:bgPr>
        <a:solidFill>
          <a:srgbClr val="0C0C0C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2000" y="246389"/>
            <a:ext cx="11687999" cy="586149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1"/>
          <p:cNvSpPr/>
          <p:nvPr>
            <p:ph idx="2" type="pic"/>
          </p:nvPr>
        </p:nvSpPr>
        <p:spPr>
          <a:xfrm>
            <a:off x="4406906" y="763130"/>
            <a:ext cx="3376800" cy="4788000"/>
          </a:xfrm>
          <a:prstGeom prst="rect">
            <a:avLst/>
          </a:prstGeom>
          <a:solidFill>
            <a:srgbClr val="D8D8D8"/>
          </a:solidFill>
          <a:ln cap="flat" cmpd="sng" w="31750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</p:sp>
      <p:grpSp>
        <p:nvGrpSpPr>
          <p:cNvPr id="192" name="Google Shape;192;p31"/>
          <p:cNvGrpSpPr/>
          <p:nvPr/>
        </p:nvGrpSpPr>
        <p:grpSpPr>
          <a:xfrm>
            <a:off x="3794310" y="107507"/>
            <a:ext cx="4603381" cy="6100707"/>
            <a:chOff x="3794310" y="378647"/>
            <a:chExt cx="4603381" cy="6100707"/>
          </a:xfrm>
        </p:grpSpPr>
        <p:sp>
          <p:nvSpPr>
            <p:cNvPr id="193" name="Google Shape;193;p31"/>
            <p:cNvSpPr/>
            <p:nvPr/>
          </p:nvSpPr>
          <p:spPr>
            <a:xfrm>
              <a:off x="4078709" y="686261"/>
              <a:ext cx="4034583" cy="5485478"/>
            </a:xfrm>
            <a:prstGeom prst="roundRect">
              <a:avLst>
                <a:gd fmla="val 2715" name="adj"/>
              </a:avLst>
            </a:prstGeom>
            <a:noFill/>
            <a:ln cap="flat" cmpd="sng" w="12700">
              <a:solidFill>
                <a:srgbClr val="F1FCFD">
                  <a:alpha val="4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4" name="Google Shape;194;p31"/>
            <p:cNvSpPr/>
            <p:nvPr/>
          </p:nvSpPr>
          <p:spPr>
            <a:xfrm>
              <a:off x="4239852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5" name="Google Shape;195;p31"/>
            <p:cNvSpPr/>
            <p:nvPr/>
          </p:nvSpPr>
          <p:spPr>
            <a:xfrm>
              <a:off x="4901188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6" name="Google Shape;196;p31"/>
            <p:cNvSpPr/>
            <p:nvPr/>
          </p:nvSpPr>
          <p:spPr>
            <a:xfrm>
              <a:off x="5423643" y="378647"/>
              <a:ext cx="637762" cy="637762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7" name="Google Shape;197;p31"/>
            <p:cNvSpPr/>
            <p:nvPr/>
          </p:nvSpPr>
          <p:spPr>
            <a:xfrm>
              <a:off x="6223860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8" name="Google Shape;198;p31"/>
            <p:cNvSpPr/>
            <p:nvPr/>
          </p:nvSpPr>
          <p:spPr>
            <a:xfrm>
              <a:off x="6885196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6666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9" name="Google Shape;199;p31"/>
            <p:cNvSpPr/>
            <p:nvPr/>
          </p:nvSpPr>
          <p:spPr>
            <a:xfrm>
              <a:off x="7546532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0" name="Google Shape;200;p31"/>
            <p:cNvSpPr/>
            <p:nvPr/>
          </p:nvSpPr>
          <p:spPr>
            <a:xfrm rot="5400000">
              <a:off x="3794310" y="985641"/>
              <a:ext cx="637762" cy="637762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1AB5D7">
                    <a:alpha val="58823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1" name="Google Shape;201;p31"/>
            <p:cNvSpPr/>
            <p:nvPr/>
          </p:nvSpPr>
          <p:spPr>
            <a:xfrm rot="5400000">
              <a:off x="3933191" y="173151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2" name="Google Shape;202;p31"/>
            <p:cNvSpPr/>
            <p:nvPr/>
          </p:nvSpPr>
          <p:spPr>
            <a:xfrm rot="5400000">
              <a:off x="3933191" y="233851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4705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3" name="Google Shape;203;p31"/>
            <p:cNvSpPr/>
            <p:nvPr/>
          </p:nvSpPr>
          <p:spPr>
            <a:xfrm rot="5400000">
              <a:off x="3933191" y="476648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4" name="Google Shape;204;p31"/>
            <p:cNvSpPr/>
            <p:nvPr/>
          </p:nvSpPr>
          <p:spPr>
            <a:xfrm rot="5400000">
              <a:off x="3933191" y="355249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5" name="Google Shape;205;p31"/>
            <p:cNvSpPr/>
            <p:nvPr/>
          </p:nvSpPr>
          <p:spPr>
            <a:xfrm rot="5400000">
              <a:off x="3933191" y="415949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6" name="Google Shape;206;p31"/>
            <p:cNvSpPr/>
            <p:nvPr/>
          </p:nvSpPr>
          <p:spPr>
            <a:xfrm rot="5400000">
              <a:off x="3933191" y="2945504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7" name="Google Shape;207;p31"/>
            <p:cNvSpPr/>
            <p:nvPr/>
          </p:nvSpPr>
          <p:spPr>
            <a:xfrm rot="5400000">
              <a:off x="3933191" y="537348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8" name="Google Shape;208;p31"/>
            <p:cNvSpPr/>
            <p:nvPr/>
          </p:nvSpPr>
          <p:spPr>
            <a:xfrm>
              <a:off x="4239852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9" name="Google Shape;209;p31"/>
            <p:cNvSpPr/>
            <p:nvPr/>
          </p:nvSpPr>
          <p:spPr>
            <a:xfrm>
              <a:off x="4901188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0" name="Google Shape;210;p31"/>
            <p:cNvSpPr/>
            <p:nvPr/>
          </p:nvSpPr>
          <p:spPr>
            <a:xfrm>
              <a:off x="5423643" y="5841592"/>
              <a:ext cx="637762" cy="637762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1" name="Google Shape;211;p31"/>
            <p:cNvSpPr/>
            <p:nvPr/>
          </p:nvSpPr>
          <p:spPr>
            <a:xfrm>
              <a:off x="6223860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2" name="Google Shape;212;p31"/>
            <p:cNvSpPr/>
            <p:nvPr/>
          </p:nvSpPr>
          <p:spPr>
            <a:xfrm>
              <a:off x="6885196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6666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3" name="Google Shape;213;p31"/>
            <p:cNvSpPr/>
            <p:nvPr/>
          </p:nvSpPr>
          <p:spPr>
            <a:xfrm>
              <a:off x="7546532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4" name="Google Shape;214;p31"/>
            <p:cNvSpPr/>
            <p:nvPr/>
          </p:nvSpPr>
          <p:spPr>
            <a:xfrm rot="5400000">
              <a:off x="7898810" y="112452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5" name="Google Shape;215;p31"/>
            <p:cNvSpPr/>
            <p:nvPr/>
          </p:nvSpPr>
          <p:spPr>
            <a:xfrm rot="5400000">
              <a:off x="7898810" y="173151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6" name="Google Shape;216;p31"/>
            <p:cNvSpPr/>
            <p:nvPr/>
          </p:nvSpPr>
          <p:spPr>
            <a:xfrm rot="5400000">
              <a:off x="7759929" y="2199629"/>
              <a:ext cx="637762" cy="637762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1AB5D7">
                    <a:alpha val="2588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7" name="Google Shape;217;p31"/>
            <p:cNvSpPr/>
            <p:nvPr/>
          </p:nvSpPr>
          <p:spPr>
            <a:xfrm rot="5400000">
              <a:off x="7898810" y="476648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8" name="Google Shape;218;p31"/>
            <p:cNvSpPr/>
            <p:nvPr/>
          </p:nvSpPr>
          <p:spPr>
            <a:xfrm rot="5400000">
              <a:off x="7759929" y="3413617"/>
              <a:ext cx="637762" cy="637762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9" name="Google Shape;219;p31"/>
            <p:cNvSpPr/>
            <p:nvPr/>
          </p:nvSpPr>
          <p:spPr>
            <a:xfrm rot="5400000">
              <a:off x="7898810" y="415949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20" name="Google Shape;220;p31"/>
            <p:cNvSpPr/>
            <p:nvPr/>
          </p:nvSpPr>
          <p:spPr>
            <a:xfrm rot="5400000">
              <a:off x="7898810" y="2945504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21" name="Google Shape;221;p31"/>
            <p:cNvSpPr/>
            <p:nvPr/>
          </p:nvSpPr>
          <p:spPr>
            <a:xfrm rot="5400000">
              <a:off x="7898810" y="537348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222" name="Google Shape;222;p31"/>
          <p:cNvSpPr txBox="1"/>
          <p:nvPr>
            <p:ph type="title"/>
          </p:nvPr>
        </p:nvSpPr>
        <p:spPr>
          <a:xfrm>
            <a:off x="540000" y="540000"/>
            <a:ext cx="3028700" cy="13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ookman Old Style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31"/>
          <p:cNvSpPr txBox="1"/>
          <p:nvPr>
            <p:ph idx="11" type="ftr"/>
          </p:nvPr>
        </p:nvSpPr>
        <p:spPr>
          <a:xfrm>
            <a:off x="252000" y="63085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31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5" name="Google Shape;225;p31"/>
          <p:cNvSpPr txBox="1"/>
          <p:nvPr>
            <p:ph idx="1" type="body"/>
          </p:nvPr>
        </p:nvSpPr>
        <p:spPr>
          <a:xfrm>
            <a:off x="536401" y="2159000"/>
            <a:ext cx="3032299" cy="2943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100"/>
              <a:buChar char="•"/>
              <a:defRPr>
                <a:solidFill>
                  <a:schemeClr val="lt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Char char="•"/>
              <a:defRPr>
                <a:solidFill>
                  <a:schemeClr val="lt2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>
                <a:solidFill>
                  <a:schemeClr val="lt2"/>
                </a:solidFill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200"/>
              <a:buChar char="•"/>
              <a:defRPr>
                <a:solidFill>
                  <a:schemeClr val="l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6" name="Google Shape;226;p31"/>
          <p:cNvSpPr txBox="1"/>
          <p:nvPr>
            <p:ph idx="3" type="body"/>
          </p:nvPr>
        </p:nvSpPr>
        <p:spPr>
          <a:xfrm>
            <a:off x="8583254" y="2159000"/>
            <a:ext cx="3032299" cy="2943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100"/>
              <a:buChar char="•"/>
              <a:defRPr>
                <a:solidFill>
                  <a:schemeClr val="lt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Char char="•"/>
              <a:defRPr>
                <a:solidFill>
                  <a:schemeClr val="lt2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>
                <a:solidFill>
                  <a:schemeClr val="lt2"/>
                </a:solidFill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200"/>
              <a:buChar char="•"/>
              <a:defRPr>
                <a:solidFill>
                  <a:schemeClr val="l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ro Photo all black" showMasterSp="0">
  <p:cSld name="Hero Photo all black">
    <p:bg>
      <p:bgPr>
        <a:solidFill>
          <a:schemeClr val="dk1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19" y="6567"/>
            <a:ext cx="12179564" cy="6851433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2"/>
          <p:cNvSpPr/>
          <p:nvPr>
            <p:ph idx="2" type="pic"/>
          </p:nvPr>
        </p:nvSpPr>
        <p:spPr>
          <a:xfrm>
            <a:off x="4406906" y="1034623"/>
            <a:ext cx="3376800" cy="4788000"/>
          </a:xfrm>
          <a:prstGeom prst="rect">
            <a:avLst/>
          </a:prstGeom>
          <a:solidFill>
            <a:srgbClr val="D8D8D8"/>
          </a:solidFill>
          <a:ln cap="flat" cmpd="sng" w="31750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</p:sp>
      <p:grpSp>
        <p:nvGrpSpPr>
          <p:cNvPr id="230" name="Google Shape;230;p32"/>
          <p:cNvGrpSpPr/>
          <p:nvPr/>
        </p:nvGrpSpPr>
        <p:grpSpPr>
          <a:xfrm>
            <a:off x="3794310" y="379000"/>
            <a:ext cx="4603381" cy="6100707"/>
            <a:chOff x="3794310" y="378647"/>
            <a:chExt cx="4603381" cy="6100707"/>
          </a:xfrm>
        </p:grpSpPr>
        <p:sp>
          <p:nvSpPr>
            <p:cNvPr id="231" name="Google Shape;231;p32"/>
            <p:cNvSpPr/>
            <p:nvPr/>
          </p:nvSpPr>
          <p:spPr>
            <a:xfrm>
              <a:off x="4078709" y="686261"/>
              <a:ext cx="4034583" cy="5485478"/>
            </a:xfrm>
            <a:prstGeom prst="roundRect">
              <a:avLst>
                <a:gd fmla="val 2715" name="adj"/>
              </a:avLst>
            </a:prstGeom>
            <a:noFill/>
            <a:ln cap="flat" cmpd="sng" w="12700">
              <a:solidFill>
                <a:srgbClr val="F1FCFD">
                  <a:alpha val="4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32" name="Google Shape;232;p32"/>
            <p:cNvSpPr/>
            <p:nvPr/>
          </p:nvSpPr>
          <p:spPr>
            <a:xfrm>
              <a:off x="4239852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33" name="Google Shape;233;p32"/>
            <p:cNvSpPr/>
            <p:nvPr/>
          </p:nvSpPr>
          <p:spPr>
            <a:xfrm>
              <a:off x="4901188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34" name="Google Shape;234;p32"/>
            <p:cNvSpPr/>
            <p:nvPr/>
          </p:nvSpPr>
          <p:spPr>
            <a:xfrm>
              <a:off x="5423643" y="378647"/>
              <a:ext cx="637762" cy="637762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35" name="Google Shape;235;p32"/>
            <p:cNvSpPr/>
            <p:nvPr/>
          </p:nvSpPr>
          <p:spPr>
            <a:xfrm>
              <a:off x="6223860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36" name="Google Shape;236;p32"/>
            <p:cNvSpPr/>
            <p:nvPr/>
          </p:nvSpPr>
          <p:spPr>
            <a:xfrm>
              <a:off x="6885196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6666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37" name="Google Shape;237;p32"/>
            <p:cNvSpPr/>
            <p:nvPr/>
          </p:nvSpPr>
          <p:spPr>
            <a:xfrm>
              <a:off x="7546532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38" name="Google Shape;238;p32"/>
            <p:cNvSpPr/>
            <p:nvPr/>
          </p:nvSpPr>
          <p:spPr>
            <a:xfrm rot="5400000">
              <a:off x="3794310" y="985641"/>
              <a:ext cx="637762" cy="637762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1AB5D7">
                    <a:alpha val="58823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39" name="Google Shape;239;p32"/>
            <p:cNvSpPr/>
            <p:nvPr/>
          </p:nvSpPr>
          <p:spPr>
            <a:xfrm rot="5400000">
              <a:off x="3933191" y="173151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0" name="Google Shape;240;p32"/>
            <p:cNvSpPr/>
            <p:nvPr/>
          </p:nvSpPr>
          <p:spPr>
            <a:xfrm rot="5400000">
              <a:off x="3933191" y="233851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4705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1" name="Google Shape;241;p32"/>
            <p:cNvSpPr/>
            <p:nvPr/>
          </p:nvSpPr>
          <p:spPr>
            <a:xfrm rot="5400000">
              <a:off x="3933191" y="476648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2" name="Google Shape;242;p32"/>
            <p:cNvSpPr/>
            <p:nvPr/>
          </p:nvSpPr>
          <p:spPr>
            <a:xfrm rot="5400000">
              <a:off x="3933191" y="355249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3" name="Google Shape;243;p32"/>
            <p:cNvSpPr/>
            <p:nvPr/>
          </p:nvSpPr>
          <p:spPr>
            <a:xfrm rot="5400000">
              <a:off x="3933191" y="415949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4" name="Google Shape;244;p32"/>
            <p:cNvSpPr/>
            <p:nvPr/>
          </p:nvSpPr>
          <p:spPr>
            <a:xfrm rot="5400000">
              <a:off x="3933191" y="2945504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5" name="Google Shape;245;p32"/>
            <p:cNvSpPr/>
            <p:nvPr/>
          </p:nvSpPr>
          <p:spPr>
            <a:xfrm rot="5400000">
              <a:off x="3933191" y="537348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6" name="Google Shape;246;p32"/>
            <p:cNvSpPr/>
            <p:nvPr/>
          </p:nvSpPr>
          <p:spPr>
            <a:xfrm>
              <a:off x="4239852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7" name="Google Shape;247;p32"/>
            <p:cNvSpPr/>
            <p:nvPr/>
          </p:nvSpPr>
          <p:spPr>
            <a:xfrm>
              <a:off x="4901188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8" name="Google Shape;248;p32"/>
            <p:cNvSpPr/>
            <p:nvPr/>
          </p:nvSpPr>
          <p:spPr>
            <a:xfrm>
              <a:off x="5423643" y="5841592"/>
              <a:ext cx="637762" cy="637762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9" name="Google Shape;249;p32"/>
            <p:cNvSpPr/>
            <p:nvPr/>
          </p:nvSpPr>
          <p:spPr>
            <a:xfrm>
              <a:off x="6223860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0" name="Google Shape;250;p32"/>
            <p:cNvSpPr/>
            <p:nvPr/>
          </p:nvSpPr>
          <p:spPr>
            <a:xfrm>
              <a:off x="6885196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6666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1" name="Google Shape;251;p32"/>
            <p:cNvSpPr/>
            <p:nvPr/>
          </p:nvSpPr>
          <p:spPr>
            <a:xfrm>
              <a:off x="7546532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2" name="Google Shape;252;p32"/>
            <p:cNvSpPr/>
            <p:nvPr/>
          </p:nvSpPr>
          <p:spPr>
            <a:xfrm rot="5400000">
              <a:off x="7898810" y="112452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3" name="Google Shape;253;p32"/>
            <p:cNvSpPr/>
            <p:nvPr/>
          </p:nvSpPr>
          <p:spPr>
            <a:xfrm rot="5400000">
              <a:off x="7898810" y="173151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4" name="Google Shape;254;p32"/>
            <p:cNvSpPr/>
            <p:nvPr/>
          </p:nvSpPr>
          <p:spPr>
            <a:xfrm rot="5400000">
              <a:off x="7759929" y="2199629"/>
              <a:ext cx="637762" cy="637762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1AB5D7">
                    <a:alpha val="2588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5" name="Google Shape;255;p32"/>
            <p:cNvSpPr/>
            <p:nvPr/>
          </p:nvSpPr>
          <p:spPr>
            <a:xfrm rot="5400000">
              <a:off x="7898810" y="476648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6" name="Google Shape;256;p32"/>
            <p:cNvSpPr/>
            <p:nvPr/>
          </p:nvSpPr>
          <p:spPr>
            <a:xfrm rot="5400000">
              <a:off x="7759929" y="3413617"/>
              <a:ext cx="637762" cy="637762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7" name="Google Shape;257;p32"/>
            <p:cNvSpPr/>
            <p:nvPr/>
          </p:nvSpPr>
          <p:spPr>
            <a:xfrm rot="5400000">
              <a:off x="7898810" y="415949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8" name="Google Shape;258;p32"/>
            <p:cNvSpPr/>
            <p:nvPr/>
          </p:nvSpPr>
          <p:spPr>
            <a:xfrm rot="5400000">
              <a:off x="7898810" y="2945504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9" name="Google Shape;259;p32"/>
            <p:cNvSpPr/>
            <p:nvPr/>
          </p:nvSpPr>
          <p:spPr>
            <a:xfrm rot="5400000">
              <a:off x="7898810" y="537348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260" name="Google Shape;260;p32"/>
          <p:cNvSpPr txBox="1"/>
          <p:nvPr>
            <p:ph type="title"/>
          </p:nvPr>
        </p:nvSpPr>
        <p:spPr>
          <a:xfrm>
            <a:off x="540000" y="540000"/>
            <a:ext cx="3028700" cy="13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ookman Old Style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p32"/>
          <p:cNvSpPr txBox="1"/>
          <p:nvPr>
            <p:ph idx="1" type="body"/>
          </p:nvPr>
        </p:nvSpPr>
        <p:spPr>
          <a:xfrm>
            <a:off x="536401" y="2159000"/>
            <a:ext cx="3032299" cy="2943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100"/>
              <a:buChar char="•"/>
              <a:defRPr>
                <a:solidFill>
                  <a:schemeClr val="lt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Char char="•"/>
              <a:defRPr>
                <a:solidFill>
                  <a:schemeClr val="lt2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>
                <a:solidFill>
                  <a:schemeClr val="lt2"/>
                </a:solidFill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200"/>
              <a:buChar char="•"/>
              <a:defRPr>
                <a:solidFill>
                  <a:schemeClr val="l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2" name="Google Shape;262;p32"/>
          <p:cNvSpPr txBox="1"/>
          <p:nvPr>
            <p:ph idx="3" type="body"/>
          </p:nvPr>
        </p:nvSpPr>
        <p:spPr>
          <a:xfrm>
            <a:off x="8583254" y="2159000"/>
            <a:ext cx="3032299" cy="2943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100"/>
              <a:buChar char="•"/>
              <a:defRPr>
                <a:solidFill>
                  <a:schemeClr val="lt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Char char="•"/>
              <a:defRPr>
                <a:solidFill>
                  <a:schemeClr val="lt2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>
                <a:solidFill>
                  <a:schemeClr val="lt2"/>
                </a:solidFill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200"/>
              <a:buChar char="•"/>
              <a:defRPr>
                <a:solidFill>
                  <a:schemeClr val="l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Resolution with arm">
  <p:cSld name="Full Resolution with arm">
    <p:bg>
      <p:bgPr>
        <a:solidFill>
          <a:srgbClr val="0C0C0C"/>
        </a:soli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3"/>
          <p:cNvSpPr/>
          <p:nvPr>
            <p:ph idx="2" type="pic"/>
          </p:nvPr>
        </p:nvSpPr>
        <p:spPr>
          <a:xfrm>
            <a:off x="252000" y="252000"/>
            <a:ext cx="11687999" cy="5855878"/>
          </a:xfrm>
          <a:prstGeom prst="rect">
            <a:avLst/>
          </a:prstGeom>
          <a:solidFill>
            <a:srgbClr val="0C0C0C"/>
          </a:solidFill>
          <a:ln>
            <a:noFill/>
          </a:ln>
        </p:spPr>
      </p:sp>
      <p:sp>
        <p:nvSpPr>
          <p:cNvPr id="265" name="Google Shape;265;p33"/>
          <p:cNvSpPr/>
          <p:nvPr>
            <p:ph idx="3" type="pic"/>
          </p:nvPr>
        </p:nvSpPr>
        <p:spPr>
          <a:xfrm>
            <a:off x="5022850" y="1606550"/>
            <a:ext cx="1987550" cy="244475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66" name="Google Shape;266;p33"/>
          <p:cNvSpPr txBox="1"/>
          <p:nvPr>
            <p:ph type="title"/>
          </p:nvPr>
        </p:nvSpPr>
        <p:spPr>
          <a:xfrm>
            <a:off x="540000" y="540000"/>
            <a:ext cx="3028700" cy="13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ookman Old Style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7" name="Google Shape;267;p33"/>
          <p:cNvSpPr txBox="1"/>
          <p:nvPr>
            <p:ph idx="11" type="ftr"/>
          </p:nvPr>
        </p:nvSpPr>
        <p:spPr>
          <a:xfrm>
            <a:off x="252000" y="63085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8" name="Google Shape;268;p33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Photo">
  <p:cSld name="Large Photo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4"/>
          <p:cNvSpPr txBox="1"/>
          <p:nvPr>
            <p:ph idx="1" type="body"/>
          </p:nvPr>
        </p:nvSpPr>
        <p:spPr>
          <a:xfrm>
            <a:off x="648000" y="5434800"/>
            <a:ext cx="4221162" cy="39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72000" spcFirstLastPara="1" rIns="0" wrap="square" tIns="720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1" name="Google Shape;271;p34"/>
          <p:cNvSpPr/>
          <p:nvPr>
            <p:ph idx="2" type="pic"/>
          </p:nvPr>
        </p:nvSpPr>
        <p:spPr>
          <a:xfrm>
            <a:off x="252000" y="252000"/>
            <a:ext cx="11687999" cy="585587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72" name="Google Shape;272;p34"/>
          <p:cNvSpPr txBox="1"/>
          <p:nvPr>
            <p:ph idx="3" type="body"/>
          </p:nvPr>
        </p:nvSpPr>
        <p:spPr>
          <a:xfrm>
            <a:off x="648000" y="5437070"/>
            <a:ext cx="4221162" cy="39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72000" spcFirstLastPara="1" rIns="0" wrap="square" tIns="720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3" name="Google Shape;273;p34"/>
          <p:cNvSpPr txBox="1"/>
          <p:nvPr>
            <p:ph idx="11" type="ftr"/>
          </p:nvPr>
        </p:nvSpPr>
        <p:spPr>
          <a:xfrm>
            <a:off x="252000" y="63085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4" name="Google Shape;274;p34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5" name="Google Shape;275;p34"/>
          <p:cNvSpPr txBox="1"/>
          <p:nvPr>
            <p:ph type="title"/>
          </p:nvPr>
        </p:nvSpPr>
        <p:spPr>
          <a:xfrm>
            <a:off x="540000" y="540000"/>
            <a:ext cx="110520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o">
  <p:cSld name="Video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5"/>
          <p:cNvSpPr/>
          <p:nvPr>
            <p:ph idx="2" type="media"/>
          </p:nvPr>
        </p:nvSpPr>
        <p:spPr>
          <a:xfrm>
            <a:off x="251999" y="252000"/>
            <a:ext cx="11687999" cy="585587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None/>
              <a:defRPr b="0" i="1" sz="1600" u="none" cap="none" strike="noStrik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278" name="Google Shape;278;p35"/>
          <p:cNvSpPr txBox="1"/>
          <p:nvPr>
            <p:ph idx="1" type="body"/>
          </p:nvPr>
        </p:nvSpPr>
        <p:spPr>
          <a:xfrm>
            <a:off x="648000" y="5437070"/>
            <a:ext cx="4221162" cy="39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72000" spcFirstLastPara="1" rIns="0" wrap="square" tIns="720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9" name="Google Shape;279;p35"/>
          <p:cNvSpPr txBox="1"/>
          <p:nvPr>
            <p:ph idx="11" type="ftr"/>
          </p:nvPr>
        </p:nvSpPr>
        <p:spPr>
          <a:xfrm>
            <a:off x="252000" y="63085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0" name="Google Shape;280;p35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1" name="Google Shape;281;p35"/>
          <p:cNvSpPr txBox="1"/>
          <p:nvPr>
            <p:ph type="title"/>
          </p:nvPr>
        </p:nvSpPr>
        <p:spPr>
          <a:xfrm>
            <a:off x="540000" y="540000"/>
            <a:ext cx="110520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Layout 1">
  <p:cSld name="Text Layout 1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6"/>
          <p:cNvSpPr txBox="1"/>
          <p:nvPr>
            <p:ph type="title"/>
          </p:nvPr>
        </p:nvSpPr>
        <p:spPr>
          <a:xfrm>
            <a:off x="360000" y="360000"/>
            <a:ext cx="114732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4" name="Google Shape;284;p36"/>
          <p:cNvSpPr txBox="1"/>
          <p:nvPr>
            <p:ph idx="1" type="body"/>
          </p:nvPr>
        </p:nvSpPr>
        <p:spPr>
          <a:xfrm>
            <a:off x="360363" y="1080000"/>
            <a:ext cx="11471275" cy="3603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100"/>
              <a:buNone/>
              <a:defRPr sz="21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5" name="Google Shape;285;p36"/>
          <p:cNvSpPr txBox="1"/>
          <p:nvPr>
            <p:ph idx="2" type="body"/>
          </p:nvPr>
        </p:nvSpPr>
        <p:spPr>
          <a:xfrm>
            <a:off x="360000" y="1620000"/>
            <a:ext cx="5580000" cy="4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6" name="Google Shape;286;p36"/>
          <p:cNvSpPr/>
          <p:nvPr>
            <p:ph idx="3" type="pic"/>
          </p:nvPr>
        </p:nvSpPr>
        <p:spPr>
          <a:xfrm>
            <a:off x="6191250" y="1619250"/>
            <a:ext cx="5580000" cy="450056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87" name="Google Shape;287;p36"/>
          <p:cNvSpPr txBox="1"/>
          <p:nvPr>
            <p:ph idx="11" type="ftr"/>
          </p:nvPr>
        </p:nvSpPr>
        <p:spPr>
          <a:xfrm>
            <a:off x="252000" y="63085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8" name="Google Shape;288;p36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9"/>
          <p:cNvSpPr txBox="1"/>
          <p:nvPr>
            <p:ph type="title"/>
          </p:nvPr>
        </p:nvSpPr>
        <p:spPr>
          <a:xfrm>
            <a:off x="360000" y="360000"/>
            <a:ext cx="114732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9"/>
          <p:cNvSpPr txBox="1"/>
          <p:nvPr>
            <p:ph idx="11" type="ftr"/>
          </p:nvPr>
        </p:nvSpPr>
        <p:spPr>
          <a:xfrm>
            <a:off x="252000" y="63085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9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" name="Google Shape;40;p19"/>
          <p:cNvSpPr txBox="1"/>
          <p:nvPr>
            <p:ph idx="1" type="body"/>
          </p:nvPr>
        </p:nvSpPr>
        <p:spPr>
          <a:xfrm>
            <a:off x="360000" y="1051035"/>
            <a:ext cx="11473200" cy="49293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Layout 2">
  <p:cSld name="Text Layout 2"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7"/>
          <p:cNvSpPr/>
          <p:nvPr>
            <p:ph idx="2" type="pic"/>
          </p:nvPr>
        </p:nvSpPr>
        <p:spPr>
          <a:xfrm>
            <a:off x="360363" y="1619250"/>
            <a:ext cx="5580000" cy="450056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91" name="Google Shape;291;p37"/>
          <p:cNvSpPr txBox="1"/>
          <p:nvPr>
            <p:ph type="title"/>
          </p:nvPr>
        </p:nvSpPr>
        <p:spPr>
          <a:xfrm>
            <a:off x="360000" y="360000"/>
            <a:ext cx="114732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2" name="Google Shape;292;p37"/>
          <p:cNvSpPr txBox="1"/>
          <p:nvPr>
            <p:ph idx="1" type="body"/>
          </p:nvPr>
        </p:nvSpPr>
        <p:spPr>
          <a:xfrm>
            <a:off x="360363" y="1080000"/>
            <a:ext cx="11471275" cy="3603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100"/>
              <a:buNone/>
              <a:defRPr sz="21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3" name="Google Shape;293;p37"/>
          <p:cNvSpPr txBox="1"/>
          <p:nvPr>
            <p:ph idx="3" type="body"/>
          </p:nvPr>
        </p:nvSpPr>
        <p:spPr>
          <a:xfrm>
            <a:off x="6251638" y="1620000"/>
            <a:ext cx="5580000" cy="4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4" name="Google Shape;294;p37"/>
          <p:cNvSpPr txBox="1"/>
          <p:nvPr>
            <p:ph idx="11" type="ftr"/>
          </p:nvPr>
        </p:nvSpPr>
        <p:spPr>
          <a:xfrm>
            <a:off x="252000" y="63085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5" name="Google Shape;295;p37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Slide" showMasterSp="0">
  <p:cSld name="Thank You Slide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8"/>
          <p:cNvSpPr/>
          <p:nvPr/>
        </p:nvSpPr>
        <p:spPr>
          <a:xfrm>
            <a:off x="0" y="4837454"/>
            <a:ext cx="12192000" cy="202477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98" name="Google Shape;298;p38"/>
          <p:cNvSpPr/>
          <p:nvPr>
            <p:ph idx="2" type="pic"/>
          </p:nvPr>
        </p:nvSpPr>
        <p:spPr>
          <a:xfrm>
            <a:off x="0" y="1"/>
            <a:ext cx="12191999" cy="483745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99" name="Google Shape;299;p38"/>
          <p:cNvSpPr txBox="1"/>
          <p:nvPr>
            <p:ph type="ctrTitle"/>
          </p:nvPr>
        </p:nvSpPr>
        <p:spPr>
          <a:xfrm>
            <a:off x="617704" y="5211721"/>
            <a:ext cx="2845036" cy="112877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ookman Old Style"/>
              <a:buNone/>
              <a:defRPr sz="4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00" name="Google Shape;300;p38" title="Paper Picture Frame"/>
          <p:cNvGrpSpPr/>
          <p:nvPr/>
        </p:nvGrpSpPr>
        <p:grpSpPr>
          <a:xfrm rot="-304233">
            <a:off x="5213054" y="1125704"/>
            <a:ext cx="3474160" cy="4337343"/>
            <a:chOff x="4636201" y="-1745975"/>
            <a:chExt cx="3474160" cy="4337343"/>
          </a:xfrm>
        </p:grpSpPr>
        <p:sp>
          <p:nvSpPr>
            <p:cNvPr id="301" name="Google Shape;301;p38"/>
            <p:cNvSpPr/>
            <p:nvPr/>
          </p:nvSpPr>
          <p:spPr>
            <a:xfrm rot="5400000">
              <a:off x="4813604" y="-705389"/>
              <a:ext cx="3220061" cy="3373452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02" name="Google Shape;302;p38"/>
            <p:cNvSpPr/>
            <p:nvPr/>
          </p:nvSpPr>
          <p:spPr>
            <a:xfrm>
              <a:off x="4636201" y="-1745975"/>
              <a:ext cx="3220061" cy="3910358"/>
            </a:xfrm>
            <a:prstGeom prst="roundRect">
              <a:avLst>
                <a:gd fmla="val 454" name="adj"/>
              </a:avLst>
            </a:prstGeom>
            <a:blipFill rotWithShape="1">
              <a:blip r:embed="rId2">
                <a:alphaModFix/>
              </a:blip>
              <a:tile algn="tl" flip="xy" tx="0" sx="20000" ty="0" sy="2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303" name="Google Shape;303;p38"/>
          <p:cNvSpPr/>
          <p:nvPr>
            <p:ph idx="3" type="pic"/>
          </p:nvPr>
        </p:nvSpPr>
        <p:spPr>
          <a:xfrm rot="-304233">
            <a:off x="5415274" y="1374875"/>
            <a:ext cx="2736000" cy="288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grpSp>
        <p:nvGrpSpPr>
          <p:cNvPr id="304" name="Google Shape;304;p38" title="Paper Picture Frame"/>
          <p:cNvGrpSpPr/>
          <p:nvPr/>
        </p:nvGrpSpPr>
        <p:grpSpPr>
          <a:xfrm>
            <a:off x="8294018" y="401177"/>
            <a:ext cx="2847409" cy="3554872"/>
            <a:chOff x="12781483" y="-1318991"/>
            <a:chExt cx="3132150" cy="3910359"/>
          </a:xfrm>
        </p:grpSpPr>
        <p:sp>
          <p:nvSpPr>
            <p:cNvPr id="305" name="Google Shape;305;p38"/>
            <p:cNvSpPr/>
            <p:nvPr/>
          </p:nvSpPr>
          <p:spPr>
            <a:xfrm rot="5400000">
              <a:off x="12941422" y="-380844"/>
              <a:ext cx="2903066" cy="3041357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06" name="Google Shape;306;p38"/>
            <p:cNvSpPr/>
            <p:nvPr/>
          </p:nvSpPr>
          <p:spPr>
            <a:xfrm>
              <a:off x="12781483" y="-1318991"/>
              <a:ext cx="2903066" cy="3525408"/>
            </a:xfrm>
            <a:prstGeom prst="roundRect">
              <a:avLst>
                <a:gd fmla="val 454" name="adj"/>
              </a:avLst>
            </a:prstGeom>
            <a:blipFill rotWithShape="1">
              <a:blip r:embed="rId2">
                <a:alphaModFix/>
              </a:blip>
              <a:tile algn="tl" flip="xy" tx="0" sx="20000" ty="0" sy="2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307" name="Google Shape;307;p38"/>
          <p:cNvSpPr/>
          <p:nvPr>
            <p:ph idx="4" type="pic"/>
          </p:nvPr>
        </p:nvSpPr>
        <p:spPr>
          <a:xfrm>
            <a:off x="8481972" y="577143"/>
            <a:ext cx="2242416" cy="2360438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grpSp>
        <p:nvGrpSpPr>
          <p:cNvPr id="308" name="Google Shape;308;p38" title="Paper Picture Frame"/>
          <p:cNvGrpSpPr/>
          <p:nvPr/>
        </p:nvGrpSpPr>
        <p:grpSpPr>
          <a:xfrm rot="182524">
            <a:off x="8625708" y="3010143"/>
            <a:ext cx="2699564" cy="3418505"/>
            <a:chOff x="8372395" y="-1103087"/>
            <a:chExt cx="2969521" cy="3760356"/>
          </a:xfrm>
        </p:grpSpPr>
        <p:sp>
          <p:nvSpPr>
            <p:cNvPr id="309" name="Google Shape;309;p38"/>
            <p:cNvSpPr/>
            <p:nvPr/>
          </p:nvSpPr>
          <p:spPr>
            <a:xfrm flipH="1" rot="-5400000">
              <a:off x="8437722" y="-150836"/>
              <a:ext cx="2742777" cy="2873432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10" name="Google Shape;310;p38"/>
            <p:cNvSpPr/>
            <p:nvPr/>
          </p:nvSpPr>
          <p:spPr>
            <a:xfrm>
              <a:off x="8599138" y="-1103087"/>
              <a:ext cx="2742777" cy="3330757"/>
            </a:xfrm>
            <a:prstGeom prst="roundRect">
              <a:avLst>
                <a:gd fmla="val 454" name="adj"/>
              </a:avLst>
            </a:prstGeom>
            <a:blipFill rotWithShape="1">
              <a:blip r:embed="rId2">
                <a:alphaModFix/>
              </a:blip>
              <a:tile algn="tl" flip="xy" tx="0" sx="20000" ty="0" sy="2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311" name="Google Shape;311;p38"/>
          <p:cNvSpPr/>
          <p:nvPr>
            <p:ph idx="5" type="pic"/>
          </p:nvPr>
        </p:nvSpPr>
        <p:spPr>
          <a:xfrm rot="182524">
            <a:off x="9041958" y="3196542"/>
            <a:ext cx="2118605" cy="223011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312" name="Google Shape;312;p38"/>
          <p:cNvSpPr txBox="1"/>
          <p:nvPr>
            <p:ph idx="1" type="body"/>
          </p:nvPr>
        </p:nvSpPr>
        <p:spPr>
          <a:xfrm>
            <a:off x="3574927" y="5628065"/>
            <a:ext cx="2965461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3" name="Google Shape;313;p38"/>
          <p:cNvSpPr txBox="1"/>
          <p:nvPr>
            <p:ph idx="6" type="body"/>
          </p:nvPr>
        </p:nvSpPr>
        <p:spPr>
          <a:xfrm>
            <a:off x="3574927" y="6033525"/>
            <a:ext cx="2965461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>
  <p:cSld name="Section Header"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9"/>
          <p:cNvSpPr/>
          <p:nvPr/>
        </p:nvSpPr>
        <p:spPr>
          <a:xfrm>
            <a:off x="0" y="254943"/>
            <a:ext cx="5580993" cy="287714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17" name="Google Shape;317;p39"/>
          <p:cNvSpPr txBox="1"/>
          <p:nvPr>
            <p:ph type="ctrTitle"/>
          </p:nvPr>
        </p:nvSpPr>
        <p:spPr>
          <a:xfrm>
            <a:off x="449539" y="503087"/>
            <a:ext cx="4371792" cy="112877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Bookman Old Style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8" name="Google Shape;318;p39"/>
          <p:cNvSpPr txBox="1"/>
          <p:nvPr>
            <p:ph idx="1" type="subTitle"/>
          </p:nvPr>
        </p:nvSpPr>
        <p:spPr>
          <a:xfrm>
            <a:off x="449539" y="1719707"/>
            <a:ext cx="4021660" cy="11200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0"/>
          <p:cNvSpPr txBox="1"/>
          <p:nvPr>
            <p:ph idx="11" type="ftr"/>
          </p:nvPr>
        </p:nvSpPr>
        <p:spPr>
          <a:xfrm>
            <a:off x="252000" y="63085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1" name="Google Shape;321;p40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22" name="Google Shape;322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94310" y="246389"/>
            <a:ext cx="8145689" cy="58614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3" name="Google Shape;323;p40"/>
          <p:cNvGrpSpPr/>
          <p:nvPr/>
        </p:nvGrpSpPr>
        <p:grpSpPr>
          <a:xfrm>
            <a:off x="3794310" y="107507"/>
            <a:ext cx="8262572" cy="6100707"/>
            <a:chOff x="3794310" y="378647"/>
            <a:chExt cx="4603381" cy="6100707"/>
          </a:xfrm>
        </p:grpSpPr>
        <p:sp>
          <p:nvSpPr>
            <p:cNvPr id="324" name="Google Shape;324;p40"/>
            <p:cNvSpPr/>
            <p:nvPr/>
          </p:nvSpPr>
          <p:spPr>
            <a:xfrm>
              <a:off x="4078709" y="686261"/>
              <a:ext cx="4034583" cy="5485478"/>
            </a:xfrm>
            <a:prstGeom prst="roundRect">
              <a:avLst>
                <a:gd fmla="val 2715" name="adj"/>
              </a:avLst>
            </a:prstGeom>
            <a:noFill/>
            <a:ln cap="flat" cmpd="sng" w="12700">
              <a:solidFill>
                <a:srgbClr val="F1FCFD">
                  <a:alpha val="4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25" name="Google Shape;325;p40"/>
            <p:cNvSpPr/>
            <p:nvPr/>
          </p:nvSpPr>
          <p:spPr>
            <a:xfrm>
              <a:off x="4239852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26" name="Google Shape;326;p40"/>
            <p:cNvSpPr/>
            <p:nvPr/>
          </p:nvSpPr>
          <p:spPr>
            <a:xfrm>
              <a:off x="4901188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27" name="Google Shape;327;p40"/>
            <p:cNvSpPr/>
            <p:nvPr/>
          </p:nvSpPr>
          <p:spPr>
            <a:xfrm>
              <a:off x="5423643" y="378647"/>
              <a:ext cx="637762" cy="637762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28" name="Google Shape;328;p40"/>
            <p:cNvSpPr/>
            <p:nvPr/>
          </p:nvSpPr>
          <p:spPr>
            <a:xfrm>
              <a:off x="6223860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29" name="Google Shape;329;p40"/>
            <p:cNvSpPr/>
            <p:nvPr/>
          </p:nvSpPr>
          <p:spPr>
            <a:xfrm>
              <a:off x="6885196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6666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30" name="Google Shape;330;p40"/>
            <p:cNvSpPr/>
            <p:nvPr/>
          </p:nvSpPr>
          <p:spPr>
            <a:xfrm>
              <a:off x="7546532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31" name="Google Shape;331;p40"/>
            <p:cNvSpPr/>
            <p:nvPr/>
          </p:nvSpPr>
          <p:spPr>
            <a:xfrm rot="5400000">
              <a:off x="3794310" y="985641"/>
              <a:ext cx="637762" cy="637762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1AB5D7">
                    <a:alpha val="58823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32" name="Google Shape;332;p40"/>
            <p:cNvSpPr/>
            <p:nvPr/>
          </p:nvSpPr>
          <p:spPr>
            <a:xfrm rot="5400000">
              <a:off x="3933191" y="173151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33" name="Google Shape;333;p40"/>
            <p:cNvSpPr/>
            <p:nvPr/>
          </p:nvSpPr>
          <p:spPr>
            <a:xfrm rot="5400000">
              <a:off x="3933191" y="233851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4705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34" name="Google Shape;334;p40"/>
            <p:cNvSpPr/>
            <p:nvPr/>
          </p:nvSpPr>
          <p:spPr>
            <a:xfrm rot="5400000">
              <a:off x="3933191" y="476648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35" name="Google Shape;335;p40"/>
            <p:cNvSpPr/>
            <p:nvPr/>
          </p:nvSpPr>
          <p:spPr>
            <a:xfrm rot="5400000">
              <a:off x="3933191" y="355249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36" name="Google Shape;336;p40"/>
            <p:cNvSpPr/>
            <p:nvPr/>
          </p:nvSpPr>
          <p:spPr>
            <a:xfrm rot="5400000">
              <a:off x="3933191" y="415949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37" name="Google Shape;337;p40"/>
            <p:cNvSpPr/>
            <p:nvPr/>
          </p:nvSpPr>
          <p:spPr>
            <a:xfrm rot="5400000">
              <a:off x="3933191" y="2945504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38" name="Google Shape;338;p40"/>
            <p:cNvSpPr/>
            <p:nvPr/>
          </p:nvSpPr>
          <p:spPr>
            <a:xfrm rot="5400000">
              <a:off x="3933191" y="537348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39" name="Google Shape;339;p40"/>
            <p:cNvSpPr/>
            <p:nvPr/>
          </p:nvSpPr>
          <p:spPr>
            <a:xfrm>
              <a:off x="4239852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40" name="Google Shape;340;p40"/>
            <p:cNvSpPr/>
            <p:nvPr/>
          </p:nvSpPr>
          <p:spPr>
            <a:xfrm>
              <a:off x="4901188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41" name="Google Shape;341;p40"/>
            <p:cNvSpPr/>
            <p:nvPr/>
          </p:nvSpPr>
          <p:spPr>
            <a:xfrm>
              <a:off x="5423643" y="5841592"/>
              <a:ext cx="637762" cy="637762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42" name="Google Shape;342;p40"/>
            <p:cNvSpPr/>
            <p:nvPr/>
          </p:nvSpPr>
          <p:spPr>
            <a:xfrm>
              <a:off x="6223860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43" name="Google Shape;343;p40"/>
            <p:cNvSpPr/>
            <p:nvPr/>
          </p:nvSpPr>
          <p:spPr>
            <a:xfrm>
              <a:off x="6885196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6666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44" name="Google Shape;344;p40"/>
            <p:cNvSpPr/>
            <p:nvPr/>
          </p:nvSpPr>
          <p:spPr>
            <a:xfrm>
              <a:off x="7546532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45" name="Google Shape;345;p40"/>
            <p:cNvSpPr/>
            <p:nvPr/>
          </p:nvSpPr>
          <p:spPr>
            <a:xfrm rot="5400000">
              <a:off x="7898810" y="112452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46" name="Google Shape;346;p40"/>
            <p:cNvSpPr/>
            <p:nvPr/>
          </p:nvSpPr>
          <p:spPr>
            <a:xfrm rot="5400000">
              <a:off x="7898810" y="173151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47" name="Google Shape;347;p40"/>
            <p:cNvSpPr/>
            <p:nvPr/>
          </p:nvSpPr>
          <p:spPr>
            <a:xfrm rot="5400000">
              <a:off x="7759929" y="2199629"/>
              <a:ext cx="637762" cy="637762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1AB5D7">
                    <a:alpha val="2588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48" name="Google Shape;348;p40"/>
            <p:cNvSpPr/>
            <p:nvPr/>
          </p:nvSpPr>
          <p:spPr>
            <a:xfrm rot="5400000">
              <a:off x="7898810" y="476648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49" name="Google Shape;349;p40"/>
            <p:cNvSpPr/>
            <p:nvPr/>
          </p:nvSpPr>
          <p:spPr>
            <a:xfrm rot="5400000">
              <a:off x="7759929" y="3413617"/>
              <a:ext cx="637762" cy="637762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50" name="Google Shape;350;p40"/>
            <p:cNvSpPr/>
            <p:nvPr/>
          </p:nvSpPr>
          <p:spPr>
            <a:xfrm rot="5400000">
              <a:off x="7898810" y="415949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51" name="Google Shape;351;p40"/>
            <p:cNvSpPr/>
            <p:nvPr/>
          </p:nvSpPr>
          <p:spPr>
            <a:xfrm rot="5400000">
              <a:off x="7898810" y="2945504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52" name="Google Shape;352;p40"/>
            <p:cNvSpPr/>
            <p:nvPr/>
          </p:nvSpPr>
          <p:spPr>
            <a:xfrm rot="5400000">
              <a:off x="7898810" y="537348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353" name="Google Shape;353;p40"/>
          <p:cNvSpPr txBox="1"/>
          <p:nvPr>
            <p:ph idx="1" type="body"/>
          </p:nvPr>
        </p:nvSpPr>
        <p:spPr>
          <a:xfrm>
            <a:off x="4575314" y="740322"/>
            <a:ext cx="6583680" cy="4873625"/>
          </a:xfrm>
          <a:prstGeom prst="rect">
            <a:avLst/>
          </a:prstGeom>
          <a:solidFill>
            <a:srgbClr val="D8D8D8"/>
          </a:solidFill>
          <a:ln cap="flat" cmpd="sng" w="31750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74300" lIns="274300" spcFirstLastPara="1" rIns="274300" wrap="square" tIns="274300">
            <a:no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 sz="16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54" name="Google Shape;354;p40"/>
          <p:cNvSpPr txBox="1"/>
          <p:nvPr>
            <p:ph type="title"/>
          </p:nvPr>
        </p:nvSpPr>
        <p:spPr>
          <a:xfrm>
            <a:off x="440390" y="457200"/>
            <a:ext cx="3092731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Bookman Old Styl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5" name="Google Shape;355;p40"/>
          <p:cNvSpPr txBox="1"/>
          <p:nvPr>
            <p:ph idx="2" type="body"/>
          </p:nvPr>
        </p:nvSpPr>
        <p:spPr>
          <a:xfrm>
            <a:off x="440390" y="2057400"/>
            <a:ext cx="3092731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bg>
      <p:bgPr>
        <a:solidFill>
          <a:srgbClr val="0C0C0C"/>
        </a:solidFill>
      </p:bgPr>
    </p:bg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2000" y="246389"/>
            <a:ext cx="11687999" cy="58614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8" name="Google Shape;358;p41"/>
          <p:cNvGrpSpPr/>
          <p:nvPr/>
        </p:nvGrpSpPr>
        <p:grpSpPr>
          <a:xfrm>
            <a:off x="3794310" y="107507"/>
            <a:ext cx="8262572" cy="6100707"/>
            <a:chOff x="3794310" y="378647"/>
            <a:chExt cx="4603381" cy="6100707"/>
          </a:xfrm>
        </p:grpSpPr>
        <p:sp>
          <p:nvSpPr>
            <p:cNvPr id="359" name="Google Shape;359;p41"/>
            <p:cNvSpPr/>
            <p:nvPr/>
          </p:nvSpPr>
          <p:spPr>
            <a:xfrm>
              <a:off x="4078709" y="686261"/>
              <a:ext cx="4034583" cy="5485478"/>
            </a:xfrm>
            <a:prstGeom prst="roundRect">
              <a:avLst>
                <a:gd fmla="val 2715" name="adj"/>
              </a:avLst>
            </a:prstGeom>
            <a:noFill/>
            <a:ln cap="flat" cmpd="sng" w="12700">
              <a:solidFill>
                <a:srgbClr val="F1FCFD">
                  <a:alpha val="4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60" name="Google Shape;360;p41"/>
            <p:cNvSpPr/>
            <p:nvPr/>
          </p:nvSpPr>
          <p:spPr>
            <a:xfrm>
              <a:off x="4239852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61" name="Google Shape;361;p41"/>
            <p:cNvSpPr/>
            <p:nvPr/>
          </p:nvSpPr>
          <p:spPr>
            <a:xfrm>
              <a:off x="4901188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62" name="Google Shape;362;p41"/>
            <p:cNvSpPr/>
            <p:nvPr/>
          </p:nvSpPr>
          <p:spPr>
            <a:xfrm>
              <a:off x="5423643" y="378647"/>
              <a:ext cx="637762" cy="637762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63" name="Google Shape;363;p41"/>
            <p:cNvSpPr/>
            <p:nvPr/>
          </p:nvSpPr>
          <p:spPr>
            <a:xfrm>
              <a:off x="6223860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64" name="Google Shape;364;p41"/>
            <p:cNvSpPr/>
            <p:nvPr/>
          </p:nvSpPr>
          <p:spPr>
            <a:xfrm>
              <a:off x="6885196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6666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65" name="Google Shape;365;p41"/>
            <p:cNvSpPr/>
            <p:nvPr/>
          </p:nvSpPr>
          <p:spPr>
            <a:xfrm>
              <a:off x="7546532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66" name="Google Shape;366;p41"/>
            <p:cNvSpPr/>
            <p:nvPr/>
          </p:nvSpPr>
          <p:spPr>
            <a:xfrm rot="5400000">
              <a:off x="3794310" y="985641"/>
              <a:ext cx="637762" cy="637762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1AB5D7">
                    <a:alpha val="58823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67" name="Google Shape;367;p41"/>
            <p:cNvSpPr/>
            <p:nvPr/>
          </p:nvSpPr>
          <p:spPr>
            <a:xfrm rot="5400000">
              <a:off x="3933191" y="173151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68" name="Google Shape;368;p41"/>
            <p:cNvSpPr/>
            <p:nvPr/>
          </p:nvSpPr>
          <p:spPr>
            <a:xfrm rot="5400000">
              <a:off x="3933191" y="233851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4705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69" name="Google Shape;369;p41"/>
            <p:cNvSpPr/>
            <p:nvPr/>
          </p:nvSpPr>
          <p:spPr>
            <a:xfrm rot="5400000">
              <a:off x="3933191" y="476648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70" name="Google Shape;370;p41"/>
            <p:cNvSpPr/>
            <p:nvPr/>
          </p:nvSpPr>
          <p:spPr>
            <a:xfrm rot="5400000">
              <a:off x="3933191" y="355249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71" name="Google Shape;371;p41"/>
            <p:cNvSpPr/>
            <p:nvPr/>
          </p:nvSpPr>
          <p:spPr>
            <a:xfrm rot="5400000">
              <a:off x="3933191" y="415949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72" name="Google Shape;372;p41"/>
            <p:cNvSpPr/>
            <p:nvPr/>
          </p:nvSpPr>
          <p:spPr>
            <a:xfrm rot="5400000">
              <a:off x="3933191" y="2945504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73" name="Google Shape;373;p41"/>
            <p:cNvSpPr/>
            <p:nvPr/>
          </p:nvSpPr>
          <p:spPr>
            <a:xfrm rot="5400000">
              <a:off x="3933191" y="537348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74" name="Google Shape;374;p41"/>
            <p:cNvSpPr/>
            <p:nvPr/>
          </p:nvSpPr>
          <p:spPr>
            <a:xfrm>
              <a:off x="4239852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75" name="Google Shape;375;p41"/>
            <p:cNvSpPr/>
            <p:nvPr/>
          </p:nvSpPr>
          <p:spPr>
            <a:xfrm>
              <a:off x="4901188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76" name="Google Shape;376;p41"/>
            <p:cNvSpPr/>
            <p:nvPr/>
          </p:nvSpPr>
          <p:spPr>
            <a:xfrm>
              <a:off x="5423643" y="5841592"/>
              <a:ext cx="637762" cy="637762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77" name="Google Shape;377;p41"/>
            <p:cNvSpPr/>
            <p:nvPr/>
          </p:nvSpPr>
          <p:spPr>
            <a:xfrm>
              <a:off x="6223860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78" name="Google Shape;378;p41"/>
            <p:cNvSpPr/>
            <p:nvPr/>
          </p:nvSpPr>
          <p:spPr>
            <a:xfrm>
              <a:off x="6885196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6666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79" name="Google Shape;379;p41"/>
            <p:cNvSpPr/>
            <p:nvPr/>
          </p:nvSpPr>
          <p:spPr>
            <a:xfrm>
              <a:off x="7546532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80" name="Google Shape;380;p41"/>
            <p:cNvSpPr/>
            <p:nvPr/>
          </p:nvSpPr>
          <p:spPr>
            <a:xfrm rot="5400000">
              <a:off x="7898810" y="112452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81" name="Google Shape;381;p41"/>
            <p:cNvSpPr/>
            <p:nvPr/>
          </p:nvSpPr>
          <p:spPr>
            <a:xfrm rot="5400000">
              <a:off x="7898810" y="173151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82" name="Google Shape;382;p41"/>
            <p:cNvSpPr/>
            <p:nvPr/>
          </p:nvSpPr>
          <p:spPr>
            <a:xfrm rot="5400000">
              <a:off x="7759929" y="2199629"/>
              <a:ext cx="637762" cy="637762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1AB5D7">
                    <a:alpha val="2588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83" name="Google Shape;383;p41"/>
            <p:cNvSpPr/>
            <p:nvPr/>
          </p:nvSpPr>
          <p:spPr>
            <a:xfrm rot="5400000">
              <a:off x="7898810" y="476648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84" name="Google Shape;384;p41"/>
            <p:cNvSpPr/>
            <p:nvPr/>
          </p:nvSpPr>
          <p:spPr>
            <a:xfrm rot="5400000">
              <a:off x="7759929" y="3413617"/>
              <a:ext cx="637762" cy="637762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85" name="Google Shape;385;p41"/>
            <p:cNvSpPr/>
            <p:nvPr/>
          </p:nvSpPr>
          <p:spPr>
            <a:xfrm rot="5400000">
              <a:off x="7898810" y="415949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86" name="Google Shape;386;p41"/>
            <p:cNvSpPr/>
            <p:nvPr/>
          </p:nvSpPr>
          <p:spPr>
            <a:xfrm rot="5400000">
              <a:off x="7898810" y="2945504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87" name="Google Shape;387;p41"/>
            <p:cNvSpPr/>
            <p:nvPr/>
          </p:nvSpPr>
          <p:spPr>
            <a:xfrm rot="5400000">
              <a:off x="7898810" y="537348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388" name="Google Shape;388;p41"/>
          <p:cNvSpPr txBox="1"/>
          <p:nvPr>
            <p:ph idx="11" type="ftr"/>
          </p:nvPr>
        </p:nvSpPr>
        <p:spPr>
          <a:xfrm>
            <a:off x="252000" y="63085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9" name="Google Shape;389;p41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0" name="Google Shape;390;p41"/>
          <p:cNvSpPr txBox="1"/>
          <p:nvPr>
            <p:ph idx="1" type="body"/>
          </p:nvPr>
        </p:nvSpPr>
        <p:spPr>
          <a:xfrm>
            <a:off x="540001" y="2057400"/>
            <a:ext cx="3028700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91" name="Google Shape;391;p41"/>
          <p:cNvSpPr txBox="1"/>
          <p:nvPr>
            <p:ph type="title"/>
          </p:nvPr>
        </p:nvSpPr>
        <p:spPr>
          <a:xfrm>
            <a:off x="540002" y="457200"/>
            <a:ext cx="3028699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ookman Old Style"/>
              <a:buNone/>
              <a:defRPr sz="32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2" name="Google Shape;392;p41"/>
          <p:cNvSpPr/>
          <p:nvPr>
            <p:ph idx="2" type="pic"/>
          </p:nvPr>
        </p:nvSpPr>
        <p:spPr>
          <a:xfrm>
            <a:off x="4634949" y="696827"/>
            <a:ext cx="6581294" cy="4873625"/>
          </a:xfrm>
          <a:prstGeom prst="rect">
            <a:avLst/>
          </a:prstGeom>
          <a:solidFill>
            <a:srgbClr val="D8D8D8"/>
          </a:solidFill>
          <a:ln cap="flat" cmpd="sng" w="31750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2"/>
          <p:cNvSpPr txBox="1"/>
          <p:nvPr>
            <p:ph type="title"/>
          </p:nvPr>
        </p:nvSpPr>
        <p:spPr>
          <a:xfrm>
            <a:off x="360000" y="360000"/>
            <a:ext cx="114732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5" name="Google Shape;395;p42"/>
          <p:cNvSpPr txBox="1"/>
          <p:nvPr>
            <p:ph idx="1" type="body"/>
          </p:nvPr>
        </p:nvSpPr>
        <p:spPr>
          <a:xfrm>
            <a:off x="360000" y="1080000"/>
            <a:ext cx="5580000" cy="4887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6" name="Google Shape;396;p42"/>
          <p:cNvSpPr txBox="1"/>
          <p:nvPr>
            <p:ph idx="2" type="body"/>
          </p:nvPr>
        </p:nvSpPr>
        <p:spPr>
          <a:xfrm>
            <a:off x="6253200" y="1080000"/>
            <a:ext cx="5580000" cy="4887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7" name="Google Shape;397;p42"/>
          <p:cNvSpPr txBox="1"/>
          <p:nvPr>
            <p:ph idx="11" type="ftr"/>
          </p:nvPr>
        </p:nvSpPr>
        <p:spPr>
          <a:xfrm>
            <a:off x="252000" y="63085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8" name="Google Shape;398;p42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3"/>
          <p:cNvSpPr txBox="1"/>
          <p:nvPr>
            <p:ph type="title"/>
          </p:nvPr>
        </p:nvSpPr>
        <p:spPr>
          <a:xfrm>
            <a:off x="360000" y="360000"/>
            <a:ext cx="114732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1" name="Google Shape;401;p43"/>
          <p:cNvSpPr txBox="1"/>
          <p:nvPr>
            <p:ph idx="11" type="ftr"/>
          </p:nvPr>
        </p:nvSpPr>
        <p:spPr>
          <a:xfrm>
            <a:off x="252000" y="63085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2" name="Google Shape;402;p43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3" name="Google Shape;403;p43"/>
          <p:cNvSpPr txBox="1"/>
          <p:nvPr>
            <p:ph idx="1" type="body"/>
          </p:nvPr>
        </p:nvSpPr>
        <p:spPr>
          <a:xfrm>
            <a:off x="6252001" y="1080001"/>
            <a:ext cx="5581199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100"/>
              <a:buNone/>
              <a:defRPr b="1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4" name="Google Shape;404;p43"/>
          <p:cNvSpPr txBox="1"/>
          <p:nvPr>
            <p:ph idx="2" type="body"/>
          </p:nvPr>
        </p:nvSpPr>
        <p:spPr>
          <a:xfrm>
            <a:off x="360001" y="1620001"/>
            <a:ext cx="5580000" cy="4352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5" name="Google Shape;405;p43"/>
          <p:cNvSpPr txBox="1"/>
          <p:nvPr>
            <p:ph idx="3" type="body"/>
          </p:nvPr>
        </p:nvSpPr>
        <p:spPr>
          <a:xfrm>
            <a:off x="6252001" y="1620001"/>
            <a:ext cx="5581199" cy="4352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6" name="Google Shape;406;p43"/>
          <p:cNvSpPr txBox="1"/>
          <p:nvPr>
            <p:ph idx="4" type="body"/>
          </p:nvPr>
        </p:nvSpPr>
        <p:spPr>
          <a:xfrm>
            <a:off x="358800" y="1080001"/>
            <a:ext cx="5581201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100"/>
              <a:buNone/>
              <a:defRPr b="1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4"/>
          <p:cNvSpPr txBox="1"/>
          <p:nvPr>
            <p:ph type="title"/>
          </p:nvPr>
        </p:nvSpPr>
        <p:spPr>
          <a:xfrm>
            <a:off x="540000" y="540000"/>
            <a:ext cx="110520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9" name="Google Shape;409;p44"/>
          <p:cNvSpPr txBox="1"/>
          <p:nvPr>
            <p:ph idx="11" type="ftr"/>
          </p:nvPr>
        </p:nvSpPr>
        <p:spPr>
          <a:xfrm>
            <a:off x="252000" y="63085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0" name="Google Shape;410;p44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0"/>
          <p:cNvSpPr txBox="1"/>
          <p:nvPr>
            <p:ph idx="11" type="ftr"/>
          </p:nvPr>
        </p:nvSpPr>
        <p:spPr>
          <a:xfrm>
            <a:off x="252000" y="63085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0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4837454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21"/>
          <p:cNvSpPr/>
          <p:nvPr/>
        </p:nvSpPr>
        <p:spPr>
          <a:xfrm>
            <a:off x="0" y="4837454"/>
            <a:ext cx="12192000" cy="202477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7" name="Google Shape;47;p21"/>
          <p:cNvSpPr txBox="1"/>
          <p:nvPr>
            <p:ph type="ctrTitle"/>
          </p:nvPr>
        </p:nvSpPr>
        <p:spPr>
          <a:xfrm>
            <a:off x="617704" y="5211721"/>
            <a:ext cx="4371792" cy="112877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Bookman Old Style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1"/>
          <p:cNvSpPr txBox="1"/>
          <p:nvPr>
            <p:ph idx="1" type="subTitle"/>
          </p:nvPr>
        </p:nvSpPr>
        <p:spPr>
          <a:xfrm>
            <a:off x="5461705" y="5211721"/>
            <a:ext cx="4021660" cy="112001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andom with Image Background">
  <p:cSld name="Random with Image Background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1" name="Google Shape;51;p22"/>
          <p:cNvSpPr/>
          <p:nvPr>
            <p:ph idx="2" type="pic"/>
          </p:nvPr>
        </p:nvSpPr>
        <p:spPr>
          <a:xfrm>
            <a:off x="252000" y="252000"/>
            <a:ext cx="11687999" cy="630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grpSp>
        <p:nvGrpSpPr>
          <p:cNvPr id="52" name="Google Shape;52;p22" title="Paper Picture Frame"/>
          <p:cNvGrpSpPr/>
          <p:nvPr/>
        </p:nvGrpSpPr>
        <p:grpSpPr>
          <a:xfrm>
            <a:off x="6996362" y="1317348"/>
            <a:ext cx="3172242" cy="3960410"/>
            <a:chOff x="4636201" y="-1745975"/>
            <a:chExt cx="3474160" cy="4337343"/>
          </a:xfrm>
        </p:grpSpPr>
        <p:sp>
          <p:nvSpPr>
            <p:cNvPr id="53" name="Google Shape;53;p22"/>
            <p:cNvSpPr/>
            <p:nvPr/>
          </p:nvSpPr>
          <p:spPr>
            <a:xfrm rot="5400000">
              <a:off x="4813604" y="-705389"/>
              <a:ext cx="3220061" cy="3373452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4" name="Google Shape;54;p22"/>
            <p:cNvSpPr/>
            <p:nvPr/>
          </p:nvSpPr>
          <p:spPr>
            <a:xfrm>
              <a:off x="4636201" y="-1745975"/>
              <a:ext cx="3220061" cy="3910358"/>
            </a:xfrm>
            <a:prstGeom prst="roundRect">
              <a:avLst>
                <a:gd fmla="val 454" name="adj"/>
              </a:avLst>
            </a:prstGeom>
            <a:blipFill rotWithShape="1">
              <a:blip r:embed="rId2">
                <a:alphaModFix/>
              </a:blip>
              <a:tile algn="tl" flip="xy" tx="0" sx="20000" ty="0" sy="2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55" name="Google Shape;55;p22"/>
          <p:cNvSpPr/>
          <p:nvPr>
            <p:ph idx="3" type="pic"/>
          </p:nvPr>
        </p:nvSpPr>
        <p:spPr>
          <a:xfrm>
            <a:off x="7198582" y="1566519"/>
            <a:ext cx="2498231" cy="3077064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grpSp>
        <p:nvGrpSpPr>
          <p:cNvPr id="56" name="Google Shape;56;p22" title="Paper Picture Frame"/>
          <p:cNvGrpSpPr/>
          <p:nvPr/>
        </p:nvGrpSpPr>
        <p:grpSpPr>
          <a:xfrm rot="-228017">
            <a:off x="9483708" y="3376193"/>
            <a:ext cx="2240874" cy="2837658"/>
            <a:chOff x="8372395" y="-1103087"/>
            <a:chExt cx="2969521" cy="3760356"/>
          </a:xfrm>
        </p:grpSpPr>
        <p:sp>
          <p:nvSpPr>
            <p:cNvPr id="57" name="Google Shape;57;p22"/>
            <p:cNvSpPr/>
            <p:nvPr/>
          </p:nvSpPr>
          <p:spPr>
            <a:xfrm flipH="1" rot="-5400000">
              <a:off x="8437722" y="-150836"/>
              <a:ext cx="2742777" cy="2873432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8" name="Google Shape;58;p22"/>
            <p:cNvSpPr/>
            <p:nvPr/>
          </p:nvSpPr>
          <p:spPr>
            <a:xfrm>
              <a:off x="8599138" y="-1103087"/>
              <a:ext cx="2742777" cy="3330757"/>
            </a:xfrm>
            <a:prstGeom prst="roundRect">
              <a:avLst>
                <a:gd fmla="val 454" name="adj"/>
              </a:avLst>
            </a:prstGeom>
            <a:blipFill rotWithShape="1">
              <a:blip r:embed="rId2">
                <a:alphaModFix/>
              </a:blip>
              <a:tile algn="tl" flip="xy" tx="0" sx="20000" ty="0" sy="2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59" name="Google Shape;59;p22"/>
          <p:cNvSpPr/>
          <p:nvPr>
            <p:ph idx="4" type="pic"/>
          </p:nvPr>
        </p:nvSpPr>
        <p:spPr>
          <a:xfrm rot="-228017">
            <a:off x="9806581" y="3551058"/>
            <a:ext cx="1758628" cy="2163266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grpSp>
        <p:nvGrpSpPr>
          <p:cNvPr id="60" name="Google Shape;60;p22" title="Paper Picture Frame"/>
          <p:cNvGrpSpPr/>
          <p:nvPr/>
        </p:nvGrpSpPr>
        <p:grpSpPr>
          <a:xfrm>
            <a:off x="4517042" y="745299"/>
            <a:ext cx="2599958" cy="3245940"/>
            <a:chOff x="12781483" y="-1318991"/>
            <a:chExt cx="3132150" cy="3910359"/>
          </a:xfrm>
        </p:grpSpPr>
        <p:sp>
          <p:nvSpPr>
            <p:cNvPr id="61" name="Google Shape;61;p22"/>
            <p:cNvSpPr/>
            <p:nvPr/>
          </p:nvSpPr>
          <p:spPr>
            <a:xfrm rot="5400000">
              <a:off x="12941422" y="-380844"/>
              <a:ext cx="2903066" cy="3041357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2" name="Google Shape;62;p22"/>
            <p:cNvSpPr/>
            <p:nvPr/>
          </p:nvSpPr>
          <p:spPr>
            <a:xfrm>
              <a:off x="12781483" y="-1318991"/>
              <a:ext cx="2903066" cy="3525408"/>
            </a:xfrm>
            <a:prstGeom prst="roundRect">
              <a:avLst>
                <a:gd fmla="val 454" name="adj"/>
              </a:avLst>
            </a:prstGeom>
            <a:blipFill rotWithShape="1">
              <a:blip r:embed="rId2">
                <a:alphaModFix/>
              </a:blip>
              <a:tile algn="tl" flip="xy" tx="0" sx="20000" ty="0" sy="2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63" name="Google Shape;63;p22"/>
          <p:cNvSpPr/>
          <p:nvPr>
            <p:ph idx="5" type="pic"/>
          </p:nvPr>
        </p:nvSpPr>
        <p:spPr>
          <a:xfrm>
            <a:off x="4704995" y="921264"/>
            <a:ext cx="2047541" cy="2497575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grpSp>
        <p:nvGrpSpPr>
          <p:cNvPr id="64" name="Google Shape;64;p22" title="Paper Picture Frame"/>
          <p:cNvGrpSpPr/>
          <p:nvPr/>
        </p:nvGrpSpPr>
        <p:grpSpPr>
          <a:xfrm rot="182524">
            <a:off x="4856779" y="3348250"/>
            <a:ext cx="2464961" cy="3121423"/>
            <a:chOff x="8372395" y="-1103087"/>
            <a:chExt cx="2969521" cy="3760356"/>
          </a:xfrm>
        </p:grpSpPr>
        <p:sp>
          <p:nvSpPr>
            <p:cNvPr id="65" name="Google Shape;65;p22"/>
            <p:cNvSpPr/>
            <p:nvPr/>
          </p:nvSpPr>
          <p:spPr>
            <a:xfrm flipH="1" rot="-5400000">
              <a:off x="8437722" y="-150836"/>
              <a:ext cx="2742777" cy="2873432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6" name="Google Shape;66;p22"/>
            <p:cNvSpPr/>
            <p:nvPr/>
          </p:nvSpPr>
          <p:spPr>
            <a:xfrm>
              <a:off x="8599138" y="-1103087"/>
              <a:ext cx="2742777" cy="3330757"/>
            </a:xfrm>
            <a:prstGeom prst="roundRect">
              <a:avLst>
                <a:gd fmla="val 454" name="adj"/>
              </a:avLst>
            </a:prstGeom>
            <a:blipFill rotWithShape="1">
              <a:blip r:embed="rId2">
                <a:alphaModFix/>
              </a:blip>
              <a:tile algn="tl" flip="xy" tx="0" sx="20000" ty="0" sy="2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67" name="Google Shape;67;p22"/>
          <p:cNvSpPr/>
          <p:nvPr>
            <p:ph idx="6" type="pic"/>
          </p:nvPr>
        </p:nvSpPr>
        <p:spPr>
          <a:xfrm rot="182524">
            <a:off x="5260092" y="3535645"/>
            <a:ext cx="1934490" cy="2419281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ngle Photo with text">
  <p:cSld name="Single Photo with 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3"/>
          <p:cNvSpPr/>
          <p:nvPr/>
        </p:nvSpPr>
        <p:spPr>
          <a:xfrm rot="5400000">
            <a:off x="3951843" y="1843045"/>
            <a:ext cx="4714491" cy="4939072"/>
          </a:xfrm>
          <a:prstGeom prst="parallelogram">
            <a:avLst>
              <a:gd fmla="val 12608" name="adj"/>
            </a:avLst>
          </a:prstGeom>
          <a:gradFill>
            <a:gsLst>
              <a:gs pos="0">
                <a:srgbClr val="000000">
                  <a:alpha val="0"/>
                </a:srgbClr>
              </a:gs>
              <a:gs pos="11000">
                <a:srgbClr val="000000">
                  <a:alpha val="0"/>
                </a:srgbClr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0" name="Google Shape;70;p23"/>
          <p:cNvSpPr/>
          <p:nvPr/>
        </p:nvSpPr>
        <p:spPr>
          <a:xfrm>
            <a:off x="3738755" y="319523"/>
            <a:ext cx="4714491" cy="5725155"/>
          </a:xfrm>
          <a:prstGeom prst="roundRect">
            <a:avLst>
              <a:gd fmla="val 454" name="adj"/>
            </a:avLst>
          </a:prstGeom>
          <a:blipFill rotWithShape="1">
            <a:blip r:embed="rId2">
              <a:alphaModFix/>
            </a:blip>
            <a:tile algn="tl" flip="xy" tx="0" sx="20000" ty="0" sy="2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1" name="Google Shape;71;p23"/>
          <p:cNvSpPr/>
          <p:nvPr>
            <p:ph idx="2" type="pic"/>
          </p:nvPr>
        </p:nvSpPr>
        <p:spPr>
          <a:xfrm flipH="1">
            <a:off x="4080000" y="658589"/>
            <a:ext cx="4032000" cy="421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72" name="Google Shape;72;p23"/>
          <p:cNvSpPr txBox="1"/>
          <p:nvPr>
            <p:ph idx="1" type="body"/>
          </p:nvPr>
        </p:nvSpPr>
        <p:spPr>
          <a:xfrm>
            <a:off x="4080001" y="5073932"/>
            <a:ext cx="4031999" cy="7372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i="1" sz="16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23"/>
          <p:cNvSpPr txBox="1"/>
          <p:nvPr>
            <p:ph type="title"/>
          </p:nvPr>
        </p:nvSpPr>
        <p:spPr>
          <a:xfrm>
            <a:off x="540000" y="539999"/>
            <a:ext cx="3028700" cy="14153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3"/>
          <p:cNvSpPr txBox="1"/>
          <p:nvPr>
            <p:ph idx="11" type="ftr"/>
          </p:nvPr>
        </p:nvSpPr>
        <p:spPr>
          <a:xfrm>
            <a:off x="252000" y="63085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3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6" name="Google Shape;76;p23"/>
          <p:cNvSpPr txBox="1"/>
          <p:nvPr>
            <p:ph idx="3" type="body"/>
          </p:nvPr>
        </p:nvSpPr>
        <p:spPr>
          <a:xfrm>
            <a:off x="536401" y="2159000"/>
            <a:ext cx="3032299" cy="2943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100"/>
              <a:buChar char="•"/>
              <a:defRPr>
                <a:solidFill>
                  <a:srgbClr val="3F3F3F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>
                <a:solidFill>
                  <a:srgbClr val="3F3F3F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Char char="•"/>
              <a:defRPr>
                <a:solidFill>
                  <a:srgbClr val="3F3F3F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3"/>
          <p:cNvSpPr txBox="1"/>
          <p:nvPr>
            <p:ph idx="4" type="body"/>
          </p:nvPr>
        </p:nvSpPr>
        <p:spPr>
          <a:xfrm>
            <a:off x="8583254" y="2159000"/>
            <a:ext cx="3032299" cy="2943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100"/>
              <a:buChar char="•"/>
              <a:defRPr>
                <a:solidFill>
                  <a:srgbClr val="3F3F3F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>
                <a:solidFill>
                  <a:srgbClr val="3F3F3F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Char char="•"/>
              <a:defRPr>
                <a:solidFill>
                  <a:srgbClr val="3F3F3F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e Tow with Title">
  <p:cSld name="Compare Tow with Title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4"/>
          <p:cNvSpPr/>
          <p:nvPr/>
        </p:nvSpPr>
        <p:spPr>
          <a:xfrm flipH="1" rot="-5400000">
            <a:off x="2079980" y="2514407"/>
            <a:ext cx="3220061" cy="3373452"/>
          </a:xfrm>
          <a:prstGeom prst="parallelogram">
            <a:avLst>
              <a:gd fmla="val 12608" name="adj"/>
            </a:avLst>
          </a:prstGeom>
          <a:gradFill>
            <a:gsLst>
              <a:gs pos="0">
                <a:srgbClr val="000000">
                  <a:alpha val="0"/>
                </a:srgbClr>
              </a:gs>
              <a:gs pos="11000">
                <a:srgbClr val="000000">
                  <a:alpha val="0"/>
                </a:srgbClr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0" name="Google Shape;80;p24"/>
          <p:cNvSpPr/>
          <p:nvPr/>
        </p:nvSpPr>
        <p:spPr>
          <a:xfrm>
            <a:off x="2156676" y="1473821"/>
            <a:ext cx="3220061" cy="3910358"/>
          </a:xfrm>
          <a:prstGeom prst="roundRect">
            <a:avLst>
              <a:gd fmla="val 454" name="adj"/>
            </a:avLst>
          </a:prstGeom>
          <a:blipFill rotWithShape="1">
            <a:blip r:embed="rId2">
              <a:alphaModFix/>
            </a:blip>
            <a:tile algn="tl" flip="xy" tx="0" sx="20000" ty="0" sy="2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1" name="Google Shape;81;p24"/>
          <p:cNvSpPr/>
          <p:nvPr>
            <p:ph idx="2" type="pic"/>
          </p:nvPr>
        </p:nvSpPr>
        <p:spPr>
          <a:xfrm flipH="1">
            <a:off x="2398706" y="1722992"/>
            <a:ext cx="2736000" cy="288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82" name="Google Shape;82;p24"/>
          <p:cNvSpPr/>
          <p:nvPr/>
        </p:nvSpPr>
        <p:spPr>
          <a:xfrm rot="5400000">
            <a:off x="6993402" y="2514408"/>
            <a:ext cx="3220061" cy="3373452"/>
          </a:xfrm>
          <a:prstGeom prst="parallelogram">
            <a:avLst>
              <a:gd fmla="val 12608" name="adj"/>
            </a:avLst>
          </a:prstGeom>
          <a:gradFill>
            <a:gsLst>
              <a:gs pos="0">
                <a:srgbClr val="000000">
                  <a:alpha val="0"/>
                </a:srgbClr>
              </a:gs>
              <a:gs pos="11000">
                <a:srgbClr val="000000">
                  <a:alpha val="0"/>
                </a:srgbClr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3" name="Google Shape;83;p24"/>
          <p:cNvSpPr/>
          <p:nvPr/>
        </p:nvSpPr>
        <p:spPr>
          <a:xfrm>
            <a:off x="6815999" y="1473822"/>
            <a:ext cx="3220061" cy="3910358"/>
          </a:xfrm>
          <a:prstGeom prst="roundRect">
            <a:avLst>
              <a:gd fmla="val 454" name="adj"/>
            </a:avLst>
          </a:prstGeom>
          <a:blipFill rotWithShape="1">
            <a:blip r:embed="rId2">
              <a:alphaModFix/>
            </a:blip>
            <a:tile algn="tl" flip="xy" tx="0" sx="20000" ty="0" sy="2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4" name="Google Shape;84;p24"/>
          <p:cNvSpPr/>
          <p:nvPr>
            <p:ph idx="3" type="pic"/>
          </p:nvPr>
        </p:nvSpPr>
        <p:spPr>
          <a:xfrm flipH="1">
            <a:off x="7018219" y="1722993"/>
            <a:ext cx="2736000" cy="288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85" name="Google Shape;85;p24"/>
          <p:cNvSpPr txBox="1"/>
          <p:nvPr>
            <p:ph idx="1" type="body"/>
          </p:nvPr>
        </p:nvSpPr>
        <p:spPr>
          <a:xfrm>
            <a:off x="2398706" y="4710631"/>
            <a:ext cx="27360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i="1" sz="16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24"/>
          <p:cNvSpPr txBox="1"/>
          <p:nvPr>
            <p:ph idx="4" type="body"/>
          </p:nvPr>
        </p:nvSpPr>
        <p:spPr>
          <a:xfrm>
            <a:off x="7018219" y="4710632"/>
            <a:ext cx="27360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i="1" sz="16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24"/>
          <p:cNvSpPr/>
          <p:nvPr>
            <p:ph idx="5" type="body"/>
          </p:nvPr>
        </p:nvSpPr>
        <p:spPr>
          <a:xfrm>
            <a:off x="9520313" y="1254680"/>
            <a:ext cx="2071687" cy="828985"/>
          </a:xfrm>
          <a:prstGeom prst="wedgeRoundRectCallout">
            <a:avLst>
              <a:gd fmla="val -68649" name="adj1"/>
              <a:gd fmla="val 50034" name="adj2"/>
              <a:gd fmla="val 16667" name="adj3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0" lIns="7200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i="1" sz="16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24"/>
          <p:cNvSpPr txBox="1"/>
          <p:nvPr>
            <p:ph type="title"/>
          </p:nvPr>
        </p:nvSpPr>
        <p:spPr>
          <a:xfrm>
            <a:off x="540000" y="540000"/>
            <a:ext cx="110520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4"/>
          <p:cNvSpPr txBox="1"/>
          <p:nvPr>
            <p:ph idx="11" type="ftr"/>
          </p:nvPr>
        </p:nvSpPr>
        <p:spPr>
          <a:xfrm>
            <a:off x="252000" y="63085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4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1" name="Google Shape;91;p24"/>
          <p:cNvSpPr/>
          <p:nvPr>
            <p:ph idx="6" type="body"/>
          </p:nvPr>
        </p:nvSpPr>
        <p:spPr>
          <a:xfrm>
            <a:off x="481429" y="4129296"/>
            <a:ext cx="2071687" cy="828985"/>
          </a:xfrm>
          <a:prstGeom prst="wedgeRoundRectCallout">
            <a:avLst>
              <a:gd fmla="val 66830" name="adj1"/>
              <a:gd fmla="val -55674" name="adj2"/>
              <a:gd fmla="val 16667" name="adj3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0" lIns="7200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i="1" sz="16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e Tow without Title">
  <p:cSld name="Compare Tow without Title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94" name="Google Shape;94;p25"/>
          <p:cNvSpPr/>
          <p:nvPr/>
        </p:nvSpPr>
        <p:spPr>
          <a:xfrm>
            <a:off x="2817091" y="46181"/>
            <a:ext cx="10039927" cy="796220"/>
          </a:xfrm>
          <a:prstGeom prst="roundRect">
            <a:avLst>
              <a:gd fmla="val 19579" name="adj"/>
            </a:avLst>
          </a:prstGeom>
          <a:solidFill>
            <a:srgbClr val="7D9F2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95" name="Google Shape;95;p25"/>
          <p:cNvSpPr/>
          <p:nvPr/>
        </p:nvSpPr>
        <p:spPr>
          <a:xfrm>
            <a:off x="0" y="6631708"/>
            <a:ext cx="12192000" cy="235527"/>
          </a:xfrm>
          <a:prstGeom prst="roundRect">
            <a:avLst>
              <a:gd fmla="val 0" name="adj"/>
            </a:avLst>
          </a:prstGeom>
          <a:solidFill>
            <a:srgbClr val="7D9F2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96" name="Google Shape;96;p25"/>
          <p:cNvSpPr/>
          <p:nvPr/>
        </p:nvSpPr>
        <p:spPr>
          <a:xfrm>
            <a:off x="0" y="6788836"/>
            <a:ext cx="12192000" cy="3600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97" name="Google Shape;97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6722" y="1378"/>
            <a:ext cx="2601206" cy="991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22671" y="6243488"/>
            <a:ext cx="515242" cy="54032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Logo&#10;&#10;Description automatically generated" id="99" name="Google Shape;99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8798" y="6137014"/>
            <a:ext cx="836036" cy="3180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sign&#10;&#10;Description automatically generated" id="100" name="Google Shape;100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26182" y="6491151"/>
            <a:ext cx="681257" cy="29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856640" y="6217558"/>
            <a:ext cx="361971" cy="580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Photos with Captions">
  <p:cSld name="3 Photos with Captions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6"/>
          <p:cNvSpPr/>
          <p:nvPr/>
        </p:nvSpPr>
        <p:spPr>
          <a:xfrm rot="5400000">
            <a:off x="5280372" y="3153768"/>
            <a:ext cx="3220061" cy="1840706"/>
          </a:xfrm>
          <a:prstGeom prst="parallelogram">
            <a:avLst>
              <a:gd fmla="val 12608" name="adj"/>
            </a:avLst>
          </a:prstGeom>
          <a:gradFill>
            <a:gsLst>
              <a:gs pos="0">
                <a:srgbClr val="000000">
                  <a:alpha val="0"/>
                </a:srgbClr>
              </a:gs>
              <a:gs pos="11000">
                <a:srgbClr val="000000">
                  <a:alpha val="0"/>
                </a:srgbClr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4" name="Google Shape;104;p26"/>
          <p:cNvSpPr/>
          <p:nvPr/>
        </p:nvSpPr>
        <p:spPr>
          <a:xfrm flipH="1" rot="-5400000">
            <a:off x="3630532" y="3153768"/>
            <a:ext cx="3220061" cy="1840706"/>
          </a:xfrm>
          <a:prstGeom prst="parallelogram">
            <a:avLst>
              <a:gd fmla="val 12608" name="adj"/>
            </a:avLst>
          </a:prstGeom>
          <a:gradFill>
            <a:gsLst>
              <a:gs pos="0">
                <a:srgbClr val="000000">
                  <a:alpha val="0"/>
                </a:srgbClr>
              </a:gs>
              <a:gs pos="11000">
                <a:srgbClr val="000000">
                  <a:alpha val="0"/>
                </a:srgbClr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5" name="Google Shape;105;p26"/>
          <p:cNvSpPr/>
          <p:nvPr/>
        </p:nvSpPr>
        <p:spPr>
          <a:xfrm flipH="1" rot="-5400000">
            <a:off x="615659" y="2514407"/>
            <a:ext cx="3220061" cy="3373452"/>
          </a:xfrm>
          <a:prstGeom prst="parallelogram">
            <a:avLst>
              <a:gd fmla="val 12608" name="adj"/>
            </a:avLst>
          </a:prstGeom>
          <a:gradFill>
            <a:gsLst>
              <a:gs pos="0">
                <a:srgbClr val="000000">
                  <a:alpha val="0"/>
                </a:srgbClr>
              </a:gs>
              <a:gs pos="11000">
                <a:srgbClr val="000000">
                  <a:alpha val="0"/>
                </a:srgbClr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6" name="Google Shape;106;p26"/>
          <p:cNvSpPr/>
          <p:nvPr/>
        </p:nvSpPr>
        <p:spPr>
          <a:xfrm>
            <a:off x="692355" y="1473821"/>
            <a:ext cx="3220061" cy="3910358"/>
          </a:xfrm>
          <a:prstGeom prst="roundRect">
            <a:avLst>
              <a:gd fmla="val 454" name="adj"/>
            </a:avLst>
          </a:prstGeom>
          <a:blipFill rotWithShape="1">
            <a:blip r:embed="rId2">
              <a:alphaModFix/>
            </a:blip>
            <a:tile algn="tl" flip="xy" tx="0" sx="20000" ty="0" sy="2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7" name="Google Shape;107;p26"/>
          <p:cNvSpPr/>
          <p:nvPr>
            <p:ph idx="2" type="pic"/>
          </p:nvPr>
        </p:nvSpPr>
        <p:spPr>
          <a:xfrm flipH="1">
            <a:off x="934385" y="1722992"/>
            <a:ext cx="2736000" cy="288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08" name="Google Shape;108;p26"/>
          <p:cNvSpPr/>
          <p:nvPr/>
        </p:nvSpPr>
        <p:spPr>
          <a:xfrm rot="5400000">
            <a:off x="8295243" y="2514408"/>
            <a:ext cx="3220061" cy="3373452"/>
          </a:xfrm>
          <a:prstGeom prst="parallelogram">
            <a:avLst>
              <a:gd fmla="val 12608" name="adj"/>
            </a:avLst>
          </a:prstGeom>
          <a:gradFill>
            <a:gsLst>
              <a:gs pos="0">
                <a:srgbClr val="000000">
                  <a:alpha val="0"/>
                </a:srgbClr>
              </a:gs>
              <a:gs pos="11000">
                <a:srgbClr val="000000">
                  <a:alpha val="0"/>
                </a:srgbClr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9" name="Google Shape;109;p26"/>
          <p:cNvSpPr/>
          <p:nvPr/>
        </p:nvSpPr>
        <p:spPr>
          <a:xfrm>
            <a:off x="8117840" y="1473822"/>
            <a:ext cx="3220061" cy="3910358"/>
          </a:xfrm>
          <a:prstGeom prst="roundRect">
            <a:avLst>
              <a:gd fmla="val 454" name="adj"/>
            </a:avLst>
          </a:prstGeom>
          <a:blipFill rotWithShape="1">
            <a:blip r:embed="rId2">
              <a:alphaModFix/>
            </a:blip>
            <a:tile algn="tl" flip="xy" tx="0" sx="20000" ty="0" sy="2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0" name="Google Shape;110;p26"/>
          <p:cNvSpPr/>
          <p:nvPr>
            <p:ph idx="3" type="pic"/>
          </p:nvPr>
        </p:nvSpPr>
        <p:spPr>
          <a:xfrm flipH="1">
            <a:off x="8320060" y="1722993"/>
            <a:ext cx="2736000" cy="288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11" name="Google Shape;111;p26"/>
          <p:cNvSpPr txBox="1"/>
          <p:nvPr>
            <p:ph idx="1" type="body"/>
          </p:nvPr>
        </p:nvSpPr>
        <p:spPr>
          <a:xfrm>
            <a:off x="934385" y="4710631"/>
            <a:ext cx="27360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i="1" sz="16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26"/>
          <p:cNvSpPr txBox="1"/>
          <p:nvPr>
            <p:ph idx="4" type="body"/>
          </p:nvPr>
        </p:nvSpPr>
        <p:spPr>
          <a:xfrm>
            <a:off x="8320060" y="4710632"/>
            <a:ext cx="27360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i="1" sz="16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" name="Google Shape;113;p26"/>
          <p:cNvSpPr txBox="1"/>
          <p:nvPr>
            <p:ph type="title"/>
          </p:nvPr>
        </p:nvSpPr>
        <p:spPr>
          <a:xfrm>
            <a:off x="540000" y="540000"/>
            <a:ext cx="110520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26"/>
          <p:cNvSpPr txBox="1"/>
          <p:nvPr>
            <p:ph idx="11" type="ftr"/>
          </p:nvPr>
        </p:nvSpPr>
        <p:spPr>
          <a:xfrm>
            <a:off x="252000" y="63085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26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6" name="Google Shape;116;p26"/>
          <p:cNvSpPr/>
          <p:nvPr/>
        </p:nvSpPr>
        <p:spPr>
          <a:xfrm>
            <a:off x="4405097" y="1473822"/>
            <a:ext cx="3220061" cy="3910358"/>
          </a:xfrm>
          <a:prstGeom prst="roundRect">
            <a:avLst>
              <a:gd fmla="val 454" name="adj"/>
            </a:avLst>
          </a:prstGeom>
          <a:blipFill rotWithShape="1">
            <a:blip r:embed="rId2">
              <a:alphaModFix/>
            </a:blip>
            <a:tile algn="tl" flip="xy" tx="0" sx="20000" ty="0" sy="2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7" name="Google Shape;117;p26"/>
          <p:cNvSpPr/>
          <p:nvPr>
            <p:ph idx="5" type="pic"/>
          </p:nvPr>
        </p:nvSpPr>
        <p:spPr>
          <a:xfrm flipH="1">
            <a:off x="4627222" y="1722993"/>
            <a:ext cx="2736000" cy="288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18" name="Google Shape;118;p26"/>
          <p:cNvSpPr txBox="1"/>
          <p:nvPr>
            <p:ph idx="6" type="body"/>
          </p:nvPr>
        </p:nvSpPr>
        <p:spPr>
          <a:xfrm>
            <a:off x="4627222" y="4710632"/>
            <a:ext cx="27360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i="1" sz="16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theme" Target="../theme/theme1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/>
          <p:nvPr/>
        </p:nvSpPr>
        <p:spPr>
          <a:xfrm>
            <a:off x="0" y="0"/>
            <a:ext cx="12192000" cy="25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" name="Google Shape;11;p17"/>
          <p:cNvSpPr/>
          <p:nvPr/>
        </p:nvSpPr>
        <p:spPr>
          <a:xfrm>
            <a:off x="0" y="6120000"/>
            <a:ext cx="12192000" cy="7422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" name="Google Shape;12;p17"/>
          <p:cNvSpPr/>
          <p:nvPr/>
        </p:nvSpPr>
        <p:spPr>
          <a:xfrm rot="5400000">
            <a:off x="-3303000" y="3303000"/>
            <a:ext cx="6858000" cy="25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" name="Google Shape;13;p17"/>
          <p:cNvSpPr/>
          <p:nvPr/>
        </p:nvSpPr>
        <p:spPr>
          <a:xfrm rot="5400000">
            <a:off x="8637000" y="3303000"/>
            <a:ext cx="6858000" cy="25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" name="Google Shape;14;p17"/>
          <p:cNvSpPr txBox="1"/>
          <p:nvPr>
            <p:ph type="title"/>
          </p:nvPr>
        </p:nvSpPr>
        <p:spPr>
          <a:xfrm>
            <a:off x="540000" y="540000"/>
            <a:ext cx="110520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Bookman Old Style"/>
              <a:buNone/>
              <a:defRPr b="0" i="0" sz="3200" u="none" cap="none" strike="noStrike">
                <a:solidFill>
                  <a:srgbClr val="3F3F3F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5" name="Google Shape;15;p17"/>
          <p:cNvSpPr txBox="1"/>
          <p:nvPr>
            <p:ph idx="1" type="body"/>
          </p:nvPr>
        </p:nvSpPr>
        <p:spPr>
          <a:xfrm>
            <a:off x="540000" y="1260000"/>
            <a:ext cx="11052000" cy="45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6" name="Google Shape;16;p17"/>
          <p:cNvSpPr txBox="1"/>
          <p:nvPr>
            <p:ph idx="11" type="ftr"/>
          </p:nvPr>
        </p:nvSpPr>
        <p:spPr>
          <a:xfrm>
            <a:off x="252000" y="63085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7" name="Google Shape;17;p17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17"/>
          <p:cNvSpPr txBox="1"/>
          <p:nvPr/>
        </p:nvSpPr>
        <p:spPr>
          <a:xfrm>
            <a:off x="9154231" y="6308550"/>
            <a:ext cx="23142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3F3F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Bellows College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vmlDrawing" Target="../drawings/vmlDrawing1.vml"/><Relationship Id="rId4" Type="http://schemas.openxmlformats.org/officeDocument/2006/relationships/image" Target="../media/image21.jpg"/><Relationship Id="rId5" Type="http://schemas.openxmlformats.org/officeDocument/2006/relationships/oleObject" Target="../embeddings/oleObject1.bin"/><Relationship Id="rId6" Type="http://schemas.openxmlformats.org/officeDocument/2006/relationships/oleObject" Target="../embeddings/oleObject1.bin"/><Relationship Id="rId7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jpg"/><Relationship Id="rId4" Type="http://schemas.openxmlformats.org/officeDocument/2006/relationships/image" Target="../media/image25.jpg"/><Relationship Id="rId5" Type="http://schemas.openxmlformats.org/officeDocument/2006/relationships/image" Target="../media/image2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png"/><Relationship Id="rId4" Type="http://schemas.openxmlformats.org/officeDocument/2006/relationships/image" Target="../media/image2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jpg"/><Relationship Id="rId4" Type="http://schemas.openxmlformats.org/officeDocument/2006/relationships/image" Target="../media/image42.jpg"/><Relationship Id="rId5" Type="http://schemas.openxmlformats.org/officeDocument/2006/relationships/image" Target="../media/image33.jpg"/><Relationship Id="rId6" Type="http://schemas.openxmlformats.org/officeDocument/2006/relationships/image" Target="../media/image29.jpg"/><Relationship Id="rId7" Type="http://schemas.openxmlformats.org/officeDocument/2006/relationships/image" Target="../media/image30.jpg"/><Relationship Id="rId8" Type="http://schemas.openxmlformats.org/officeDocument/2006/relationships/image" Target="../media/image3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jpg"/><Relationship Id="rId4" Type="http://schemas.openxmlformats.org/officeDocument/2006/relationships/image" Target="../media/image36.jpg"/><Relationship Id="rId5" Type="http://schemas.openxmlformats.org/officeDocument/2006/relationships/image" Target="../media/image43.jpg"/><Relationship Id="rId6" Type="http://schemas.openxmlformats.org/officeDocument/2006/relationships/image" Target="../media/image41.png"/><Relationship Id="rId7" Type="http://schemas.openxmlformats.org/officeDocument/2006/relationships/image" Target="../media/image3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0.jpg"/><Relationship Id="rId4" Type="http://schemas.openxmlformats.org/officeDocument/2006/relationships/image" Target="../media/image4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jpg"/><Relationship Id="rId4" Type="http://schemas.openxmlformats.org/officeDocument/2006/relationships/image" Target="../media/image14.jpg"/><Relationship Id="rId5" Type="http://schemas.openxmlformats.org/officeDocument/2006/relationships/image" Target="../media/image18.jpg"/><Relationship Id="rId6" Type="http://schemas.openxmlformats.org/officeDocument/2006/relationships/image" Target="../media/image10.jpg"/><Relationship Id="rId7" Type="http://schemas.openxmlformats.org/officeDocument/2006/relationships/image" Target="../media/image22.jpg"/><Relationship Id="rId8" Type="http://schemas.openxmlformats.org/officeDocument/2006/relationships/image" Target="../media/image1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chart" Target="../charts/chart1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1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5591" y="994358"/>
            <a:ext cx="12016409" cy="483745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417" name="Google Shape;417;p1"/>
          <p:cNvSpPr/>
          <p:nvPr/>
        </p:nvSpPr>
        <p:spPr>
          <a:xfrm>
            <a:off x="0" y="5546035"/>
            <a:ext cx="12215962" cy="131196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18" name="Google Shape;418;p1"/>
          <p:cNvSpPr txBox="1"/>
          <p:nvPr/>
        </p:nvSpPr>
        <p:spPr>
          <a:xfrm>
            <a:off x="0" y="6386920"/>
            <a:ext cx="12192000" cy="276959"/>
          </a:xfrm>
          <a:prstGeom prst="rect">
            <a:avLst/>
          </a:prstGeom>
          <a:solidFill>
            <a:srgbClr val="010A0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rebuchet MS"/>
              <a:buNone/>
            </a:pPr>
            <a:r>
              <a:rPr b="1" i="0" lang="en-US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JAKARTA, 16 JUNI 2022  |  DISKUSI PUBLIK FOREST DIGEST DAN YAYASAN MADANI BERKELANJUTAN  </a:t>
            </a:r>
            <a:endParaRPr b="1" i="0" sz="12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19" name="Google Shape;419;p1"/>
          <p:cNvSpPr/>
          <p:nvPr/>
        </p:nvSpPr>
        <p:spPr>
          <a:xfrm>
            <a:off x="527718" y="2250505"/>
            <a:ext cx="10803835" cy="2185314"/>
          </a:xfrm>
          <a:prstGeom prst="rect">
            <a:avLst/>
          </a:prstGeom>
          <a:solidFill>
            <a:srgbClr val="E3F1D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20" name="Google Shape;420;p1"/>
          <p:cNvSpPr/>
          <p:nvPr/>
        </p:nvSpPr>
        <p:spPr>
          <a:xfrm>
            <a:off x="874644" y="1886373"/>
            <a:ext cx="10267121" cy="2380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200" u="none" cap="none" strike="noStrike">
              <a:solidFill>
                <a:srgbClr val="39612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96120"/>
                </a:solidFill>
                <a:latin typeface="Cambria"/>
                <a:ea typeface="Cambria"/>
                <a:cs typeface="Cambria"/>
                <a:sym typeface="Cambria"/>
              </a:rPr>
              <a:t> PERAN DAN STRATEGI BISNIS KEHUTANAN DALAM MENCAPAI INDONESIA’S FOLU NET SINK 2030</a:t>
            </a:r>
            <a:endParaRPr b="1" i="0" sz="3200" u="none" cap="none" strike="noStrike">
              <a:solidFill>
                <a:srgbClr val="39612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aphicFrame>
        <p:nvGraphicFramePr>
          <p:cNvPr id="421" name="Google Shape;421;p1"/>
          <p:cNvGraphicFramePr/>
          <p:nvPr/>
        </p:nvGraphicFramePr>
        <p:xfrm>
          <a:off x="8313981" y="36059"/>
          <a:ext cx="2586264" cy="814815"/>
        </p:xfrm>
        <a:graphic>
          <a:graphicData uri="http://schemas.openxmlformats.org/presentationml/2006/ole">
            <mc:AlternateContent>
              <mc:Choice Requires="v">
                <p:oleObj r:id="rId5" imgH="814815" imgW="2586264" progId="" spid="_x0000_s1">
                  <p:embed/>
                </p:oleObj>
              </mc:Choice>
              <mc:Fallback>
                <p:oleObj r:id="rId6" imgH="814815" imgW="2586264" progId="">
                  <p:embed/>
                  <p:pic>
                    <p:nvPicPr>
                      <p:cNvPr id="421" name="Google Shape;421;p1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313981" y="36059"/>
                        <a:ext cx="2586264" cy="8148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10"/>
          <p:cNvSpPr/>
          <p:nvPr/>
        </p:nvSpPr>
        <p:spPr>
          <a:xfrm>
            <a:off x="3201217" y="800713"/>
            <a:ext cx="2773002" cy="4894032"/>
          </a:xfrm>
          <a:prstGeom prst="rect">
            <a:avLst/>
          </a:prstGeom>
          <a:solidFill>
            <a:srgbClr val="FCDDD1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10"/>
          <p:cNvSpPr txBox="1"/>
          <p:nvPr/>
        </p:nvSpPr>
        <p:spPr>
          <a:xfrm>
            <a:off x="3294685" y="2511954"/>
            <a:ext cx="2575910" cy="646331"/>
          </a:xfrm>
          <a:prstGeom prst="rect">
            <a:avLst/>
          </a:prstGeom>
          <a:solidFill>
            <a:srgbClr val="CEF1F9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Pemanfaatan Kawasan  </a:t>
            </a:r>
            <a:endParaRPr sz="18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69" name="Google Shape;569;p10"/>
          <p:cNvSpPr txBox="1"/>
          <p:nvPr/>
        </p:nvSpPr>
        <p:spPr>
          <a:xfrm>
            <a:off x="3310359" y="1012722"/>
            <a:ext cx="2595521" cy="400110"/>
          </a:xfrm>
          <a:prstGeom prst="rect">
            <a:avLst/>
          </a:prstGeom>
          <a:solidFill>
            <a:srgbClr val="E3F1D9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Hasil hutan kayu</a:t>
            </a:r>
            <a:endParaRPr b="1" sz="18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70" name="Google Shape;570;p10"/>
          <p:cNvSpPr txBox="1"/>
          <p:nvPr/>
        </p:nvSpPr>
        <p:spPr>
          <a:xfrm>
            <a:off x="3294685" y="1640752"/>
            <a:ext cx="2586065" cy="646331"/>
          </a:xfrm>
          <a:prstGeom prst="rect">
            <a:avLst/>
          </a:prstGeom>
          <a:solidFill>
            <a:srgbClr val="BDCDEE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b="1" lang="en-US" sz="18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Hasil hutan bukan kayu</a:t>
            </a:r>
            <a:endParaRPr b="1" sz="16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71" name="Google Shape;571;p10"/>
          <p:cNvSpPr txBox="1"/>
          <p:nvPr/>
        </p:nvSpPr>
        <p:spPr>
          <a:xfrm>
            <a:off x="3346171" y="4024668"/>
            <a:ext cx="2517269" cy="646331"/>
          </a:xfrm>
          <a:prstGeom prst="rect">
            <a:avLst/>
          </a:prstGeom>
          <a:solidFill>
            <a:srgbClr val="D6D9DB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Pemungutan hasil hutan kayu</a:t>
            </a:r>
            <a:endParaRPr b="1" sz="16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72" name="Google Shape;572;p10"/>
          <p:cNvSpPr txBox="1"/>
          <p:nvPr/>
        </p:nvSpPr>
        <p:spPr>
          <a:xfrm>
            <a:off x="3294685" y="4897397"/>
            <a:ext cx="2517269" cy="692497"/>
          </a:xfrm>
          <a:prstGeom prst="rect">
            <a:avLst/>
          </a:prstGeom>
          <a:solidFill>
            <a:srgbClr val="FDFDFD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b="1" lang="en-US" sz="19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Pemungutan hasil hutan bukan kayu </a:t>
            </a:r>
            <a:endParaRPr b="1" sz="19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73" name="Google Shape;573;p10"/>
          <p:cNvSpPr txBox="1"/>
          <p:nvPr/>
        </p:nvSpPr>
        <p:spPr>
          <a:xfrm>
            <a:off x="905197" y="1244093"/>
            <a:ext cx="1611865" cy="1754326"/>
          </a:xfrm>
          <a:prstGeom prst="rect">
            <a:avLst/>
          </a:prstGeom>
          <a:solidFill>
            <a:srgbClr val="ECF5D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567 UNIT PBPH</a:t>
            </a:r>
            <a:endParaRPr/>
          </a:p>
        </p:txBody>
      </p:sp>
      <p:sp>
        <p:nvSpPr>
          <p:cNvPr id="574" name="Google Shape;574;p10"/>
          <p:cNvSpPr txBox="1"/>
          <p:nvPr/>
        </p:nvSpPr>
        <p:spPr>
          <a:xfrm>
            <a:off x="1006830" y="3848346"/>
            <a:ext cx="1655186" cy="998977"/>
          </a:xfrm>
          <a:prstGeom prst="rect">
            <a:avLst/>
          </a:prstGeom>
          <a:solidFill>
            <a:srgbClr val="0C5A6B"/>
          </a:solidFill>
          <a:ln cap="flat" cmpd="sng" w="9525">
            <a:solidFill>
              <a:srgbClr val="1284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3325" lIns="53325" spcFirstLastPara="1" rIns="53325" wrap="square" tIns="533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FF00"/>
                </a:solidFill>
                <a:latin typeface="Corbel"/>
                <a:ea typeface="Corbel"/>
                <a:cs typeface="Corbel"/>
                <a:sym typeface="Corbel"/>
              </a:rPr>
              <a:t>MULTIUSAHA KEHUTANAN </a:t>
            </a:r>
            <a:endParaRPr b="1" sz="2000">
              <a:solidFill>
                <a:srgbClr val="FFFF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75" name="Google Shape;575;p10"/>
          <p:cNvSpPr/>
          <p:nvPr/>
        </p:nvSpPr>
        <p:spPr>
          <a:xfrm>
            <a:off x="1303141" y="3211448"/>
            <a:ext cx="675036" cy="416182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12849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76" name="Google Shape;576;p10"/>
          <p:cNvSpPr txBox="1"/>
          <p:nvPr/>
        </p:nvSpPr>
        <p:spPr>
          <a:xfrm>
            <a:off x="1" y="16692"/>
            <a:ext cx="12192000" cy="716407"/>
          </a:xfrm>
          <a:prstGeom prst="rect">
            <a:avLst/>
          </a:prstGeom>
          <a:solidFill>
            <a:srgbClr val="396120"/>
          </a:solidFill>
          <a:ln>
            <a:noFill/>
          </a:ln>
        </p:spPr>
        <p:txBody>
          <a:bodyPr anchorCtr="0" anchor="ctr" bIns="61025" lIns="122050" spcFirstLastPara="1" rIns="122050" wrap="square" tIns="610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Libre Franklin"/>
              <a:buNone/>
            </a:pPr>
            <a:r>
              <a:rPr b="1" lang="en-US" sz="2800">
                <a:solidFill>
                  <a:srgbClr val="FFFF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DUKUNGAN MULTIUSAHA KEHUTANAN UNTUK MENCAPAI NDC &amp; LTS-LCCP  </a:t>
            </a:r>
            <a:endParaRPr b="1" sz="2800" cap="none">
              <a:solidFill>
                <a:srgbClr val="FFFF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77" name="Google Shape;577;p10"/>
          <p:cNvSpPr/>
          <p:nvPr/>
        </p:nvSpPr>
        <p:spPr>
          <a:xfrm>
            <a:off x="2695899" y="1930465"/>
            <a:ext cx="394543" cy="313493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7A7A7A"/>
          </a:solidFill>
          <a:ln cap="flat" cmpd="sng" w="12700">
            <a:solidFill>
              <a:srgbClr val="12849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78" name="Google Shape;578;p10"/>
          <p:cNvSpPr/>
          <p:nvPr/>
        </p:nvSpPr>
        <p:spPr>
          <a:xfrm>
            <a:off x="6118561" y="2253629"/>
            <a:ext cx="466577" cy="293560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7A7A7A"/>
          </a:solidFill>
          <a:ln cap="flat" cmpd="sng" w="12700">
            <a:solidFill>
              <a:srgbClr val="12849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79" name="Google Shape;579;p10"/>
          <p:cNvSpPr txBox="1"/>
          <p:nvPr/>
        </p:nvSpPr>
        <p:spPr>
          <a:xfrm>
            <a:off x="3294685" y="3363683"/>
            <a:ext cx="2526143" cy="400110"/>
          </a:xfrm>
          <a:prstGeom prst="rect">
            <a:avLst/>
          </a:prstGeom>
          <a:solidFill>
            <a:srgbClr val="CEF1F9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Jasa Lingkungan</a:t>
            </a:r>
            <a:endParaRPr sz="20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80" name="Google Shape;580;p10"/>
          <p:cNvSpPr txBox="1"/>
          <p:nvPr/>
        </p:nvSpPr>
        <p:spPr>
          <a:xfrm>
            <a:off x="6658374" y="1901030"/>
            <a:ext cx="4951034" cy="3631723"/>
          </a:xfrm>
          <a:prstGeom prst="rect">
            <a:avLst/>
          </a:prstGeom>
          <a:solidFill>
            <a:srgbClr val="BDCDE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rebuchet MS"/>
              <a:buAutoNum type="alphaUcPeriod"/>
            </a:pPr>
            <a:r>
              <a:rPr lang="en-US" sz="2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Pencegahan/Penurunan Laju Deforestasi Hutan</a:t>
            </a:r>
            <a:endParaRPr sz="20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457200" lvl="0" marL="457200" marR="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rebuchet MS"/>
              <a:buAutoNum type="alphaUcPeriod"/>
            </a:pPr>
            <a:r>
              <a:rPr lang="en-US" sz="2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Pengendalian Degradasi Hutan Konsesi</a:t>
            </a:r>
            <a:endParaRPr sz="20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457200" lvl="0" marL="457200" marR="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rebuchet MS"/>
              <a:buAutoNum type="alphaUcPeriod"/>
            </a:pPr>
            <a:r>
              <a:rPr lang="en-US" sz="2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Pembangunan Hutan Tanaman	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rebuchet MS"/>
              <a:buAutoNum type="alphaUcPeriod"/>
            </a:pPr>
            <a:r>
              <a:rPr lang="en-US" sz="2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Pengelolaan Hutan Lestari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rebuchet MS"/>
              <a:buAutoNum type="alphaUcPeriod"/>
            </a:pPr>
            <a:r>
              <a:rPr lang="en-US" sz="2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Rehabilitasi Dengan Rotasi dan non Rotasi	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rebuchet MS"/>
              <a:buAutoNum type="alphaUcPeriod"/>
            </a:pPr>
            <a:r>
              <a:rPr lang="en-US" sz="2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Pengelolaan Lahan Gambut</a:t>
            </a:r>
            <a:endParaRPr sz="20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81" name="Google Shape;581;p10"/>
          <p:cNvSpPr txBox="1"/>
          <p:nvPr/>
        </p:nvSpPr>
        <p:spPr>
          <a:xfrm>
            <a:off x="6585138" y="907959"/>
            <a:ext cx="5024270" cy="830956"/>
          </a:xfrm>
          <a:prstGeom prst="rect">
            <a:avLst/>
          </a:prstGeom>
          <a:solidFill>
            <a:srgbClr val="7F9BDB"/>
          </a:solidFill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-US" sz="16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AKSI MITIGASI</a:t>
            </a:r>
            <a:endParaRPr sz="160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-US" sz="16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FOLU NET SINK 2030 BIDANG PENGELOLAAN HUTAN LESTARI</a:t>
            </a:r>
            <a:endParaRPr sz="160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PT. Indah Kiat Pulp &amp; Paper Tbk. ANNUAL REPORT - PDF Free Download" id="582" name="Google Shape;58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27858" y="5757623"/>
            <a:ext cx="3522562" cy="10659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asil Hutan Bukan Kayu (HHBK) - Jenis dan Manfaat" id="583" name="Google Shape;583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762359"/>
            <a:ext cx="3970116" cy="1090198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10"/>
          <p:cNvSpPr/>
          <p:nvPr/>
        </p:nvSpPr>
        <p:spPr>
          <a:xfrm>
            <a:off x="4021132" y="5757623"/>
            <a:ext cx="4555710" cy="10707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rbe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11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0" name="Google Shape;590;p11"/>
          <p:cNvSpPr txBox="1"/>
          <p:nvPr>
            <p:ph type="title"/>
          </p:nvPr>
        </p:nvSpPr>
        <p:spPr>
          <a:xfrm>
            <a:off x="0" y="0"/>
            <a:ext cx="12192000" cy="615673"/>
          </a:xfrm>
          <a:prstGeom prst="rect">
            <a:avLst/>
          </a:prstGeom>
          <a:solidFill>
            <a:srgbClr val="396120"/>
          </a:solidFill>
          <a:ln>
            <a:noFill/>
          </a:ln>
        </p:spPr>
        <p:txBody>
          <a:bodyPr anchorCtr="0" anchor="ctr" bIns="61025" lIns="122050" spcFirstLastPara="1" rIns="122050" wrap="square" tIns="610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Libre Franklin"/>
              <a:buNone/>
            </a:pPr>
            <a:r>
              <a:rPr b="1" i="0" lang="en-US" sz="2400" u="none" cap="none" strike="noStrike">
                <a:solidFill>
                  <a:srgbClr val="FFFF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BISNIS PROSES PENCAPAIAN TARGET FOLU NET SINK 2030 SEKTOR USAHA KEHUTANAN    </a:t>
            </a:r>
            <a:endParaRPr b="1" i="0" sz="2400" u="none" cap="none" strike="noStrike">
              <a:solidFill>
                <a:srgbClr val="FFFF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91" name="Google Shape;591;p11"/>
          <p:cNvSpPr txBox="1"/>
          <p:nvPr/>
        </p:nvSpPr>
        <p:spPr>
          <a:xfrm>
            <a:off x="546167" y="1534795"/>
            <a:ext cx="3224784" cy="646290"/>
          </a:xfrm>
          <a:prstGeom prst="rect">
            <a:avLst/>
          </a:prstGeom>
          <a:solidFill>
            <a:srgbClr val="FCDDD1"/>
          </a:solidFill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36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INPUT  </a:t>
            </a:r>
            <a:endParaRPr sz="360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92" name="Google Shape;592;p11"/>
          <p:cNvSpPr txBox="1"/>
          <p:nvPr/>
        </p:nvSpPr>
        <p:spPr>
          <a:xfrm>
            <a:off x="4504248" y="1534795"/>
            <a:ext cx="3261227" cy="646290"/>
          </a:xfrm>
          <a:prstGeom prst="rect">
            <a:avLst/>
          </a:prstGeom>
          <a:solidFill>
            <a:srgbClr val="FCDDD1"/>
          </a:solidFill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36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PROSES </a:t>
            </a:r>
            <a:endParaRPr sz="360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93" name="Google Shape;593;p11"/>
          <p:cNvSpPr txBox="1"/>
          <p:nvPr/>
        </p:nvSpPr>
        <p:spPr>
          <a:xfrm>
            <a:off x="8498773" y="1534795"/>
            <a:ext cx="3261227" cy="646290"/>
          </a:xfrm>
          <a:prstGeom prst="rect">
            <a:avLst/>
          </a:prstGeom>
          <a:solidFill>
            <a:srgbClr val="FCDDD1"/>
          </a:solidFill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36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OUTPUT  </a:t>
            </a:r>
            <a:endParaRPr sz="360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94" name="Google Shape;594;p11"/>
          <p:cNvSpPr/>
          <p:nvPr/>
        </p:nvSpPr>
        <p:spPr>
          <a:xfrm>
            <a:off x="957301" y="2949814"/>
            <a:ext cx="2402516" cy="1639777"/>
          </a:xfrm>
          <a:prstGeom prst="rect">
            <a:avLst/>
          </a:prstGeom>
          <a:solidFill>
            <a:srgbClr val="ECF5D6"/>
          </a:solidFill>
          <a:ln cap="flat" cmpd="sng" w="12700">
            <a:solidFill>
              <a:srgbClr val="12849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79" u="sng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Faktor Produksi </a:t>
            </a:r>
            <a:r>
              <a:rPr b="1" lang="en-US" sz="1679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: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79"/>
              <a:buFont typeface="Corbel"/>
              <a:buChar char="-"/>
            </a:pPr>
            <a:r>
              <a:rPr b="1" lang="en-US" sz="1679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Modal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79"/>
              <a:buFont typeface="Corbel"/>
              <a:buChar char="-"/>
            </a:pPr>
            <a:r>
              <a:rPr b="1" lang="en-US" sz="1679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Tenaga Kerja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79"/>
              <a:buFont typeface="Corbel"/>
              <a:buChar char="-"/>
            </a:pPr>
            <a:r>
              <a:rPr b="1" lang="en-US" sz="1679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Lahan </a:t>
            </a:r>
            <a:endParaRPr b="1" sz="1679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79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endParaRPr b="1" sz="1679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95" name="Google Shape;595;p11"/>
          <p:cNvSpPr/>
          <p:nvPr/>
        </p:nvSpPr>
        <p:spPr>
          <a:xfrm>
            <a:off x="4942714" y="2949814"/>
            <a:ext cx="2402516" cy="1519446"/>
          </a:xfrm>
          <a:prstGeom prst="rect">
            <a:avLst/>
          </a:prstGeom>
          <a:solidFill>
            <a:srgbClr val="ECF5D6"/>
          </a:solidFill>
          <a:ln cap="flat" cmpd="sng" w="12700">
            <a:solidFill>
              <a:srgbClr val="12849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79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79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KEGIATAN AKSI MITIGASI </a:t>
            </a:r>
            <a:endParaRPr b="1" sz="1679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79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endParaRPr b="1" sz="1679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96" name="Google Shape;596;p11"/>
          <p:cNvSpPr/>
          <p:nvPr/>
        </p:nvSpPr>
        <p:spPr>
          <a:xfrm>
            <a:off x="9030870" y="2922427"/>
            <a:ext cx="2402516" cy="1519446"/>
          </a:xfrm>
          <a:prstGeom prst="rect">
            <a:avLst/>
          </a:prstGeom>
          <a:solidFill>
            <a:srgbClr val="ECF5D6"/>
          </a:solidFill>
          <a:ln cap="flat" cmpd="sng" w="12700">
            <a:solidFill>
              <a:srgbClr val="12849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79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79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PRODUK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79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DAN PASAR 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79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(KAYU, HHBK, JASA LINGKUNGAN eg KARBON)  </a:t>
            </a:r>
            <a:endParaRPr b="1" sz="1679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79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endParaRPr b="1" sz="1679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97" name="Google Shape;597;p11"/>
          <p:cNvSpPr/>
          <p:nvPr/>
        </p:nvSpPr>
        <p:spPr>
          <a:xfrm>
            <a:off x="3935002" y="1534795"/>
            <a:ext cx="369870" cy="53031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13D0D"/>
          </a:solidFill>
          <a:ln cap="flat" cmpd="sng" w="12700">
            <a:solidFill>
              <a:srgbClr val="12849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98" name="Google Shape;598;p11"/>
          <p:cNvSpPr/>
          <p:nvPr/>
        </p:nvSpPr>
        <p:spPr>
          <a:xfrm>
            <a:off x="7947189" y="1592784"/>
            <a:ext cx="369870" cy="53031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13D0D"/>
          </a:solidFill>
          <a:ln cap="flat" cmpd="sng" w="12700">
            <a:solidFill>
              <a:srgbClr val="12849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99" name="Google Shape;599;p11"/>
          <p:cNvSpPr/>
          <p:nvPr/>
        </p:nvSpPr>
        <p:spPr>
          <a:xfrm>
            <a:off x="1160980" y="2260315"/>
            <a:ext cx="1715784" cy="54453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396120"/>
          </a:solidFill>
          <a:ln cap="flat" cmpd="sng" w="12700">
            <a:solidFill>
              <a:srgbClr val="12849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00" name="Google Shape;600;p11"/>
          <p:cNvSpPr/>
          <p:nvPr/>
        </p:nvSpPr>
        <p:spPr>
          <a:xfrm>
            <a:off x="5135366" y="2247516"/>
            <a:ext cx="1715784" cy="54453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396120"/>
          </a:solidFill>
          <a:ln cap="flat" cmpd="sng" w="12700">
            <a:solidFill>
              <a:srgbClr val="12849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01" name="Google Shape;601;p11"/>
          <p:cNvSpPr/>
          <p:nvPr/>
        </p:nvSpPr>
        <p:spPr>
          <a:xfrm>
            <a:off x="9271494" y="2260315"/>
            <a:ext cx="1715784" cy="54453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396120"/>
          </a:solidFill>
          <a:ln cap="flat" cmpd="sng" w="12700">
            <a:solidFill>
              <a:srgbClr val="12849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descr="PT. Indah Kiat Pulp &amp; Paper Tbk. ANNUAL REPORT - PDF Free Download" id="602" name="Google Shape;60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08214" y="6156891"/>
            <a:ext cx="3522562" cy="701109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11"/>
          <p:cNvSpPr txBox="1"/>
          <p:nvPr/>
        </p:nvSpPr>
        <p:spPr>
          <a:xfrm>
            <a:off x="8538880" y="5210309"/>
            <a:ext cx="3261227" cy="584735"/>
          </a:xfrm>
          <a:prstGeom prst="rect">
            <a:avLst/>
          </a:prstGeom>
          <a:solidFill>
            <a:srgbClr val="C7E187"/>
          </a:solidFill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PENGEMBALIAN INVESTASI DAN REINVESTASI </a:t>
            </a:r>
            <a:endParaRPr sz="160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04" name="Google Shape;604;p11"/>
          <p:cNvSpPr/>
          <p:nvPr/>
        </p:nvSpPr>
        <p:spPr>
          <a:xfrm>
            <a:off x="9660628" y="4557486"/>
            <a:ext cx="1143000" cy="537754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396120"/>
          </a:solidFill>
          <a:ln cap="flat" cmpd="sng" w="12700">
            <a:solidFill>
              <a:srgbClr val="12849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cxnSp>
        <p:nvCxnSpPr>
          <p:cNvPr id="605" name="Google Shape;605;p11"/>
          <p:cNvCxnSpPr/>
          <p:nvPr/>
        </p:nvCxnSpPr>
        <p:spPr>
          <a:xfrm flipH="1">
            <a:off x="2158559" y="5502676"/>
            <a:ext cx="6249655" cy="9938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06" name="Google Shape;606;p11"/>
          <p:cNvCxnSpPr>
            <a:endCxn id="594" idx="2"/>
          </p:cNvCxnSpPr>
          <p:nvPr/>
        </p:nvCxnSpPr>
        <p:spPr>
          <a:xfrm rot="10800000">
            <a:off x="2158559" y="4589591"/>
            <a:ext cx="0" cy="9231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12"/>
          <p:cNvSpPr txBox="1"/>
          <p:nvPr/>
        </p:nvSpPr>
        <p:spPr>
          <a:xfrm>
            <a:off x="0" y="22360"/>
            <a:ext cx="12192000" cy="786342"/>
          </a:xfrm>
          <a:prstGeom prst="rect">
            <a:avLst/>
          </a:prstGeom>
          <a:solidFill>
            <a:srgbClr val="396120"/>
          </a:solidFill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28850" lIns="57700" spcFirstLastPara="1" rIns="57700" wrap="square" tIns="2885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USULAN SKEMA BISNIS PROSES DAN PEMBIAYAAN      </a:t>
            </a:r>
            <a:endParaRPr b="1" sz="32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12" name="Google Shape;612;p12"/>
          <p:cNvSpPr/>
          <p:nvPr/>
        </p:nvSpPr>
        <p:spPr>
          <a:xfrm>
            <a:off x="2063554" y="1290685"/>
            <a:ext cx="2876195" cy="573404"/>
          </a:xfrm>
          <a:prstGeom prst="rect">
            <a:avLst/>
          </a:prstGeom>
          <a:solidFill>
            <a:srgbClr val="121E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13" name="Google Shape;613;p12"/>
          <p:cNvSpPr txBox="1"/>
          <p:nvPr/>
        </p:nvSpPr>
        <p:spPr>
          <a:xfrm>
            <a:off x="2068000" y="1299856"/>
            <a:ext cx="2809114" cy="584775"/>
          </a:xfrm>
          <a:prstGeom prst="rect">
            <a:avLst/>
          </a:prstGeom>
          <a:solidFill>
            <a:srgbClr val="121E3D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AKSI MITIGASI  &amp; PEMBIAYAAN PBPH</a:t>
            </a:r>
            <a:endParaRPr b="1" sz="16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14" name="Google Shape;614;p12"/>
          <p:cNvSpPr/>
          <p:nvPr/>
        </p:nvSpPr>
        <p:spPr>
          <a:xfrm>
            <a:off x="6286980" y="1280753"/>
            <a:ext cx="2761348" cy="651339"/>
          </a:xfrm>
          <a:prstGeom prst="rect">
            <a:avLst/>
          </a:prstGeom>
          <a:solidFill>
            <a:srgbClr val="121E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15" name="Google Shape;615;p12"/>
          <p:cNvSpPr txBox="1"/>
          <p:nvPr/>
        </p:nvSpPr>
        <p:spPr>
          <a:xfrm>
            <a:off x="6420023" y="1285860"/>
            <a:ext cx="2206307" cy="523220"/>
          </a:xfrm>
          <a:prstGeom prst="rect">
            <a:avLst/>
          </a:prstGeom>
          <a:solidFill>
            <a:srgbClr val="121E3D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KEMENLHK </a:t>
            </a:r>
            <a:endParaRPr/>
          </a:p>
        </p:txBody>
      </p:sp>
      <p:cxnSp>
        <p:nvCxnSpPr>
          <p:cNvPr id="616" name="Google Shape;616;p12"/>
          <p:cNvCxnSpPr/>
          <p:nvPr/>
        </p:nvCxnSpPr>
        <p:spPr>
          <a:xfrm>
            <a:off x="5210962" y="1550633"/>
            <a:ext cx="975220" cy="0"/>
          </a:xfrm>
          <a:prstGeom prst="straightConnector1">
            <a:avLst/>
          </a:prstGeom>
          <a:noFill/>
          <a:ln cap="flat" cmpd="sng" w="50800">
            <a:solidFill>
              <a:srgbClr val="7C9E27"/>
            </a:solidFill>
            <a:prstDash val="solid"/>
            <a:miter lim="800000"/>
            <a:headEnd len="sm" w="sm" type="none"/>
            <a:tailEnd len="med" w="med" type="stealth"/>
          </a:ln>
        </p:spPr>
      </p:cxnSp>
      <p:sp>
        <p:nvSpPr>
          <p:cNvPr id="617" name="Google Shape;617;p12"/>
          <p:cNvSpPr txBox="1"/>
          <p:nvPr/>
        </p:nvSpPr>
        <p:spPr>
          <a:xfrm>
            <a:off x="5210963" y="1280753"/>
            <a:ext cx="885039" cy="176063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txBody>
          <a:bodyPr anchorCtr="0" anchor="ctr" bIns="28850" lIns="57700" spcFirstLastPara="1" rIns="57700" wrap="square" tIns="2885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USULAN RKU</a:t>
            </a:r>
            <a:endParaRPr b="1" sz="6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8" name="Google Shape;618;p12"/>
          <p:cNvCxnSpPr/>
          <p:nvPr/>
        </p:nvCxnSpPr>
        <p:spPr>
          <a:xfrm rot="10800000">
            <a:off x="5210963" y="1750447"/>
            <a:ext cx="885038" cy="0"/>
          </a:xfrm>
          <a:prstGeom prst="straightConnector1">
            <a:avLst/>
          </a:prstGeom>
          <a:noFill/>
          <a:ln cap="flat" cmpd="sng" w="50800">
            <a:solidFill>
              <a:srgbClr val="7C9E27"/>
            </a:solidFill>
            <a:prstDash val="solid"/>
            <a:miter lim="800000"/>
            <a:headEnd len="sm" w="sm" type="none"/>
            <a:tailEnd len="med" w="med" type="stealth"/>
          </a:ln>
        </p:spPr>
      </p:cxnSp>
      <p:sp>
        <p:nvSpPr>
          <p:cNvPr id="619" name="Google Shape;619;p12"/>
          <p:cNvSpPr txBox="1"/>
          <p:nvPr/>
        </p:nvSpPr>
        <p:spPr>
          <a:xfrm>
            <a:off x="5210963" y="1864090"/>
            <a:ext cx="885038" cy="176063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txBody>
          <a:bodyPr anchorCtr="0" anchor="ctr" bIns="28850" lIns="57700" spcFirstLastPara="1" rIns="57700" wrap="square" tIns="2885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PERSETUJUAN</a:t>
            </a:r>
            <a:endParaRPr b="1" sz="6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Google Shape;620;p12"/>
          <p:cNvSpPr txBox="1"/>
          <p:nvPr/>
        </p:nvSpPr>
        <p:spPr>
          <a:xfrm>
            <a:off x="7946821" y="2313168"/>
            <a:ext cx="2578335" cy="2401716"/>
          </a:xfrm>
          <a:prstGeom prst="rect">
            <a:avLst/>
          </a:prstGeom>
          <a:solidFill>
            <a:srgbClr val="DAEBAF"/>
          </a:solidFill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8850" lIns="57700" spcFirstLastPara="1" rIns="57700" wrap="square" tIns="2885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/>
          </a:p>
        </p:txBody>
      </p:sp>
      <p:sp>
        <p:nvSpPr>
          <p:cNvPr id="621" name="Google Shape;621;p12"/>
          <p:cNvSpPr txBox="1"/>
          <p:nvPr/>
        </p:nvSpPr>
        <p:spPr>
          <a:xfrm>
            <a:off x="8047490" y="3540260"/>
            <a:ext cx="2406228" cy="893427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8850" lIns="57700" spcFirstLastPara="1" rIns="57700" wrap="square" tIns="2885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PASAR KARBON INTERNASIONAL 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(PEMBELI TIDAK KLAIM NDC</a:t>
            </a:r>
            <a:r>
              <a:rPr b="1" lang="en-US"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)         </a:t>
            </a:r>
            <a:endParaRPr/>
          </a:p>
        </p:txBody>
      </p:sp>
      <p:sp>
        <p:nvSpPr>
          <p:cNvPr id="622" name="Google Shape;622;p12"/>
          <p:cNvSpPr txBox="1"/>
          <p:nvPr/>
        </p:nvSpPr>
        <p:spPr>
          <a:xfrm>
            <a:off x="8047490" y="2442771"/>
            <a:ext cx="2406228" cy="893427"/>
          </a:xfrm>
          <a:prstGeom prst="rect">
            <a:avLst/>
          </a:prstGeom>
          <a:solidFill>
            <a:srgbClr val="121E3D"/>
          </a:solidFill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8850" lIns="57700" spcFirstLastPara="1" rIns="57700" wrap="square" tIns="2885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PASAR  KARBON DOMESTIK </a:t>
            </a:r>
            <a:r>
              <a:rPr b="1" lang="en-US"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endParaRPr/>
          </a:p>
        </p:txBody>
      </p:sp>
      <p:sp>
        <p:nvSpPr>
          <p:cNvPr id="623" name="Google Shape;623;p12"/>
          <p:cNvSpPr/>
          <p:nvPr/>
        </p:nvSpPr>
        <p:spPr>
          <a:xfrm>
            <a:off x="5870546" y="3595365"/>
            <a:ext cx="1956732" cy="34248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7C9E27"/>
          </a:solidFill>
          <a:ln cap="flat" cmpd="sng" w="12700">
            <a:solidFill>
              <a:srgbClr val="12849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24" name="Google Shape;624;p12"/>
          <p:cNvSpPr/>
          <p:nvPr/>
        </p:nvSpPr>
        <p:spPr>
          <a:xfrm rot="10800000">
            <a:off x="5814969" y="3903503"/>
            <a:ext cx="1926318" cy="34153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7C9E27"/>
          </a:solidFill>
          <a:ln cap="flat" cmpd="sng" w="12700">
            <a:solidFill>
              <a:srgbClr val="12849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25" name="Google Shape;625;p12"/>
          <p:cNvSpPr txBox="1"/>
          <p:nvPr/>
        </p:nvSpPr>
        <p:spPr>
          <a:xfrm>
            <a:off x="6517546" y="3389314"/>
            <a:ext cx="707822" cy="214118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txBody>
          <a:bodyPr anchorCtr="0" anchor="ctr" bIns="28850" lIns="57700" spcFirstLastPara="1" rIns="57700" wrap="square" tIns="2885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CER</a:t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6" name="Google Shape;626;p12"/>
          <p:cNvSpPr txBox="1"/>
          <p:nvPr/>
        </p:nvSpPr>
        <p:spPr>
          <a:xfrm>
            <a:off x="6574169" y="4245039"/>
            <a:ext cx="707822" cy="270547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txBody>
          <a:bodyPr anchorCtr="0" anchor="ctr" bIns="28850" lIns="57700" spcFirstLastPara="1" rIns="57700" wrap="square" tIns="2885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USD/IDR</a:t>
            </a:r>
            <a:endParaRPr b="1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7" name="Google Shape;627;p12"/>
          <p:cNvSpPr/>
          <p:nvPr/>
        </p:nvSpPr>
        <p:spPr>
          <a:xfrm>
            <a:off x="2063554" y="5084344"/>
            <a:ext cx="3038745" cy="686758"/>
          </a:xfrm>
          <a:prstGeom prst="rect">
            <a:avLst/>
          </a:prstGeom>
          <a:solidFill>
            <a:srgbClr val="121E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LEMBAGA PEMBIAYAAN/PERBANKAN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/INVESTOR</a:t>
            </a:r>
            <a:endParaRPr/>
          </a:p>
        </p:txBody>
      </p:sp>
      <p:sp>
        <p:nvSpPr>
          <p:cNvPr id="628" name="Google Shape;628;p12"/>
          <p:cNvSpPr/>
          <p:nvPr/>
        </p:nvSpPr>
        <p:spPr>
          <a:xfrm>
            <a:off x="3178113" y="4647982"/>
            <a:ext cx="654341" cy="352338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DAEBAF"/>
          </a:solidFill>
          <a:ln cap="flat" cmpd="sng" w="12700">
            <a:solidFill>
              <a:srgbClr val="12849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29" name="Google Shape;629;p12"/>
          <p:cNvSpPr txBox="1"/>
          <p:nvPr/>
        </p:nvSpPr>
        <p:spPr>
          <a:xfrm>
            <a:off x="4001210" y="4684546"/>
            <a:ext cx="1092008" cy="352338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txBody>
          <a:bodyPr anchorCtr="0" anchor="ctr" bIns="28850" lIns="57700" spcFirstLastPara="1" rIns="57700" wrap="square" tIns="2885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PINJAMAN/  UPFRONT FINANCE </a:t>
            </a:r>
            <a:endParaRPr b="1" sz="6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0" name="Google Shape;630;p12"/>
          <p:cNvSpPr/>
          <p:nvPr/>
        </p:nvSpPr>
        <p:spPr>
          <a:xfrm>
            <a:off x="3178113" y="1932091"/>
            <a:ext cx="654341" cy="278978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ECF5D6"/>
          </a:solidFill>
          <a:ln cap="flat" cmpd="sng" w="12700">
            <a:solidFill>
              <a:srgbClr val="12849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631" name="Google Shape;631;p12"/>
          <p:cNvPicPr preferRelativeResize="0"/>
          <p:nvPr/>
        </p:nvPicPr>
        <p:blipFill rotWithShape="1">
          <a:blip r:embed="rId3">
            <a:alphaModFix/>
          </a:blip>
          <a:srcRect b="33519" l="44027" r="46074" t="46729"/>
          <a:stretch/>
        </p:blipFill>
        <p:spPr>
          <a:xfrm>
            <a:off x="5487799" y="2338334"/>
            <a:ext cx="2283902" cy="1031181"/>
          </a:xfrm>
          <a:prstGeom prst="rect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632" name="Google Shape;632;p12"/>
          <p:cNvSpPr/>
          <p:nvPr/>
        </p:nvSpPr>
        <p:spPr>
          <a:xfrm>
            <a:off x="6758730" y="1979512"/>
            <a:ext cx="654341" cy="278978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ECF5D6"/>
          </a:solidFill>
          <a:ln cap="flat" cmpd="sng" w="12700">
            <a:solidFill>
              <a:srgbClr val="12849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cxnSp>
        <p:nvCxnSpPr>
          <p:cNvPr id="633" name="Google Shape;633;p12"/>
          <p:cNvCxnSpPr/>
          <p:nvPr/>
        </p:nvCxnSpPr>
        <p:spPr>
          <a:xfrm>
            <a:off x="5361963" y="2040151"/>
            <a:ext cx="0" cy="3240194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4" name="Google Shape;634;p12"/>
          <p:cNvCxnSpPr/>
          <p:nvPr/>
        </p:nvCxnSpPr>
        <p:spPr>
          <a:xfrm rot="10800000">
            <a:off x="5102298" y="5280345"/>
            <a:ext cx="259666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635" name="Google Shape;635;p12"/>
          <p:cNvCxnSpPr/>
          <p:nvPr/>
        </p:nvCxnSpPr>
        <p:spPr>
          <a:xfrm flipH="1">
            <a:off x="5676551" y="3231763"/>
            <a:ext cx="18875" cy="219596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6" name="Google Shape;636;p12"/>
          <p:cNvCxnSpPr/>
          <p:nvPr/>
        </p:nvCxnSpPr>
        <p:spPr>
          <a:xfrm rot="10800000">
            <a:off x="5102298" y="5427722"/>
            <a:ext cx="574253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miter lim="800000"/>
            <a:headEnd len="sm" w="sm" type="none"/>
            <a:tailEnd len="med" w="med" type="stealth"/>
          </a:ln>
        </p:spPr>
      </p:cxnSp>
      <p:sp>
        <p:nvSpPr>
          <p:cNvPr id="637" name="Google Shape;637;p12"/>
          <p:cNvSpPr txBox="1"/>
          <p:nvPr/>
        </p:nvSpPr>
        <p:spPr>
          <a:xfrm>
            <a:off x="5153023" y="4412192"/>
            <a:ext cx="885038" cy="176063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txBody>
          <a:bodyPr anchorCtr="0" anchor="ctr" bIns="28850" lIns="57700" spcFirstLastPara="1" rIns="57700" wrap="square" tIns="2885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JAMINAN </a:t>
            </a:r>
            <a:endParaRPr b="1" sz="6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38" name="Google Shape;638;p12"/>
          <p:cNvCxnSpPr/>
          <p:nvPr/>
        </p:nvCxnSpPr>
        <p:spPr>
          <a:xfrm>
            <a:off x="6941190" y="4499539"/>
            <a:ext cx="0" cy="1139436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9" name="Google Shape;639;p12"/>
          <p:cNvCxnSpPr/>
          <p:nvPr/>
        </p:nvCxnSpPr>
        <p:spPr>
          <a:xfrm rot="10800000">
            <a:off x="5102298" y="5638975"/>
            <a:ext cx="1831553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miter lim="800000"/>
            <a:headEnd len="sm" w="sm" type="none"/>
            <a:tailEnd len="med" w="med" type="stealth"/>
          </a:ln>
        </p:spPr>
      </p:cxnSp>
      <p:sp>
        <p:nvSpPr>
          <p:cNvPr id="640" name="Google Shape;640;p12"/>
          <p:cNvSpPr txBox="1"/>
          <p:nvPr/>
        </p:nvSpPr>
        <p:spPr>
          <a:xfrm>
            <a:off x="7085899" y="4908175"/>
            <a:ext cx="1092008" cy="352338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txBody>
          <a:bodyPr anchorCtr="0" anchor="ctr" bIns="28850" lIns="57700" spcFirstLastPara="1" rIns="57700" wrap="square" tIns="2885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REPAYMENT/ SHARING BENEFIT    </a:t>
            </a:r>
            <a:endParaRPr b="1" sz="6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Google Shape;641;p12"/>
          <p:cNvSpPr txBox="1"/>
          <p:nvPr/>
        </p:nvSpPr>
        <p:spPr>
          <a:xfrm>
            <a:off x="7523176" y="2001843"/>
            <a:ext cx="885038" cy="176063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txBody>
          <a:bodyPr anchorCtr="0" anchor="ctr" bIns="28850" lIns="57700" spcFirstLastPara="1" rIns="57700" wrap="square" tIns="2885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PERSETUJUAN</a:t>
            </a:r>
            <a:endParaRPr b="1" sz="6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2" name="Google Shape;642;p12"/>
          <p:cNvSpPr txBox="1"/>
          <p:nvPr/>
        </p:nvSpPr>
        <p:spPr>
          <a:xfrm>
            <a:off x="1362253" y="2262964"/>
            <a:ext cx="3857681" cy="2308284"/>
          </a:xfrm>
          <a:prstGeom prst="rect">
            <a:avLst/>
          </a:prstGeom>
          <a:solidFill>
            <a:srgbClr val="BDCDE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65113" lvl="0" marL="26511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1.  </a:t>
            </a:r>
            <a:r>
              <a:rPr b="1" lang="en-US" sz="1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Pencegahan/Penurunan  Laju Deforestasi Hutan</a:t>
            </a:r>
            <a:endParaRPr b="1" sz="16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65113" lvl="0" marL="26511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2. Pengendalian Degradasi Hutan Konsesi</a:t>
            </a:r>
            <a:endParaRPr b="1" sz="16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65113" lvl="0" marL="26511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3.  Pembangunan Hutan Tanaman</a:t>
            </a:r>
            <a:endParaRPr b="1" sz="16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65113" lvl="0" marL="26511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4.  Pengelolaan Hutan Lestari</a:t>
            </a:r>
            <a:endParaRPr/>
          </a:p>
          <a:p>
            <a:pPr indent="-265113" lvl="0" marL="26511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5.  Rehabilitasi Dengan Rotasi dan non Rotasi</a:t>
            </a:r>
            <a:endParaRPr b="1" sz="16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65113" lvl="0" marL="26511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6.  Pengelolaan Lahan Gambut</a:t>
            </a:r>
            <a:endParaRPr b="1" sz="16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PT. Indah Kiat Pulp &amp; Paper Tbk. ANNUAL REPORT - PDF Free Download" id="643" name="Google Shape;643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08214" y="6156891"/>
            <a:ext cx="3522562" cy="701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3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D:\KALENDER 2017\bln 7-8\IMG_3205.JPG" id="649" name="Google Shape;649;p1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0000" y="630000"/>
            <a:ext cx="4084678" cy="3012243"/>
          </a:xfrm>
          <a:prstGeom prst="rect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D:\My Photo\Picture\Picture 920.jpg" id="650" name="Google Shape;65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81343" y="630000"/>
            <a:ext cx="3711730" cy="3012243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51" name="Google Shape;651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29738" y="630000"/>
            <a:ext cx="3484108" cy="3012243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D:\FOTO 28_ KOLEKSI ARIO_Jan 2015\foto ario (11).jpg" id="652" name="Google Shape;652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0000" y="3819646"/>
            <a:ext cx="4084678" cy="2858947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E:\AGROFORESTRY-IWAN SUWANA\IMG_0325.JPG" id="653" name="Google Shape;653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616379" y="3819646"/>
            <a:ext cx="3641658" cy="2812327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654" name="Google Shape;654;p13"/>
          <p:cNvSpPr txBox="1"/>
          <p:nvPr/>
        </p:nvSpPr>
        <p:spPr>
          <a:xfrm>
            <a:off x="1" y="16692"/>
            <a:ext cx="12192000" cy="435905"/>
          </a:xfrm>
          <a:prstGeom prst="rect">
            <a:avLst/>
          </a:prstGeom>
          <a:solidFill>
            <a:srgbClr val="396120"/>
          </a:solidFill>
          <a:ln>
            <a:noFill/>
          </a:ln>
        </p:spPr>
        <p:txBody>
          <a:bodyPr anchorCtr="0" anchor="ctr" bIns="61025" lIns="122050" spcFirstLastPara="1" rIns="122050" wrap="square" tIns="610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Libre Franklin"/>
              <a:buNone/>
            </a:pPr>
            <a:r>
              <a:rPr b="1" lang="en-US" sz="2800">
                <a:solidFill>
                  <a:srgbClr val="FFFF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RAGAM MULTIUSAHA KEHUTANAN MELALUI AGROFORESTRY   </a:t>
            </a:r>
            <a:endParaRPr b="1" sz="2800" cap="none">
              <a:solidFill>
                <a:srgbClr val="FFFF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descr="IMG01416-20130301-1029" id="655" name="Google Shape;655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429738" y="3819646"/>
            <a:ext cx="3586671" cy="2801932"/>
          </a:xfrm>
          <a:prstGeom prst="rect">
            <a:avLst/>
          </a:prstGeom>
          <a:noFill/>
          <a:ln cap="flat" cmpd="sng" w="76200">
            <a:solidFill>
              <a:srgbClr val="0C0C0C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14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61" name="Google Shape;661;p14"/>
          <p:cNvSpPr txBox="1"/>
          <p:nvPr/>
        </p:nvSpPr>
        <p:spPr>
          <a:xfrm>
            <a:off x="1" y="16692"/>
            <a:ext cx="12192000" cy="435905"/>
          </a:xfrm>
          <a:prstGeom prst="rect">
            <a:avLst/>
          </a:prstGeom>
          <a:solidFill>
            <a:srgbClr val="396120"/>
          </a:solidFill>
          <a:ln>
            <a:noFill/>
          </a:ln>
        </p:spPr>
        <p:txBody>
          <a:bodyPr anchorCtr="0" anchor="ctr" bIns="61025" lIns="122050" spcFirstLastPara="1" rIns="122050" wrap="square" tIns="610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Libre Franklin"/>
              <a:buNone/>
            </a:pPr>
            <a:r>
              <a:rPr b="1" lang="en-US" sz="2800">
                <a:solidFill>
                  <a:srgbClr val="FFFF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RAGAM MULTIUSAHA KEHUTANAN MELALUI AGROFORESTRY    </a:t>
            </a:r>
            <a:endParaRPr b="1" sz="2800" cap="none">
              <a:solidFill>
                <a:srgbClr val="FFFF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662" name="Google Shape;662;p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8761" y="632582"/>
            <a:ext cx="3607873" cy="272242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63" name="Google Shape;663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65851" y="632582"/>
            <a:ext cx="3510262" cy="272242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64" name="Google Shape;664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05330" y="632581"/>
            <a:ext cx="3854670" cy="2722421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65" name="Google Shape;665;p14"/>
          <p:cNvPicPr preferRelativeResize="0"/>
          <p:nvPr/>
        </p:nvPicPr>
        <p:blipFill rotWithShape="1">
          <a:blip r:embed="rId6">
            <a:alphaModFix/>
          </a:blip>
          <a:srcRect b="12856" l="1796" r="6800" t="14726"/>
          <a:stretch/>
        </p:blipFill>
        <p:spPr>
          <a:xfrm>
            <a:off x="328761" y="3489494"/>
            <a:ext cx="5707800" cy="3181618"/>
          </a:xfrm>
          <a:prstGeom prst="rect">
            <a:avLst/>
          </a:prstGeom>
          <a:solidFill>
            <a:srgbClr val="ECECEC"/>
          </a:solidFill>
          <a:ln cap="sq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Description: C:\Users\USER\Documents\Foto kunjungan Tim Multiusaha EKL 12 des 2019\20131028_140205.JPG" id="666" name="Google Shape;666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271590" y="3534988"/>
            <a:ext cx="5546035" cy="309063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15"/>
          <p:cNvSpPr txBox="1"/>
          <p:nvPr>
            <p:ph idx="4294967295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2" name="Google Shape;672;p15"/>
          <p:cNvSpPr txBox="1"/>
          <p:nvPr/>
        </p:nvSpPr>
        <p:spPr>
          <a:xfrm>
            <a:off x="0" y="0"/>
            <a:ext cx="12192000" cy="498475"/>
          </a:xfrm>
          <a:prstGeom prst="rect">
            <a:avLst/>
          </a:prstGeom>
          <a:solidFill>
            <a:srgbClr val="396120"/>
          </a:solidFill>
          <a:ln>
            <a:noFill/>
          </a:ln>
        </p:spPr>
        <p:txBody>
          <a:bodyPr anchorCtr="0" anchor="ctr" bIns="57125" lIns="114250" spcFirstLastPara="1" rIns="114250" wrap="square" tIns="5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Libre Franklin"/>
              <a:buNone/>
            </a:pPr>
            <a:r>
              <a:rPr lang="en-US" sz="3200">
                <a:solidFill>
                  <a:srgbClr val="FFFF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PENUTUP      </a:t>
            </a:r>
            <a:endParaRPr sz="3200" cap="none">
              <a:solidFill>
                <a:srgbClr val="FFFF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673" name="Google Shape;673;p15"/>
          <p:cNvSpPr txBox="1"/>
          <p:nvPr>
            <p:ph idx="1" type="body"/>
          </p:nvPr>
        </p:nvSpPr>
        <p:spPr>
          <a:xfrm>
            <a:off x="0" y="517695"/>
            <a:ext cx="12192000" cy="6340305"/>
          </a:xfrm>
          <a:prstGeom prst="rect">
            <a:avLst/>
          </a:prstGeom>
          <a:solidFill>
            <a:srgbClr val="ECF5D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000"/>
              <a:buNone/>
            </a:pPr>
            <a:r>
              <a:t/>
            </a:r>
            <a:endParaRPr b="1" sz="3000"/>
          </a:p>
          <a:p>
            <a:pPr indent="-358775" lvl="0" marL="35877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3000"/>
              <a:buFont typeface="Noto Sans Symbols"/>
              <a:buChar char="⮚"/>
            </a:pPr>
            <a:r>
              <a:rPr b="1" lang="en-US" sz="3000"/>
              <a:t>Pelaksanaan aksi mitigasi sektor usaha kehutanan harus memenuhi bisnis proses ( input-  proses – output) </a:t>
            </a:r>
            <a:endParaRPr b="1" sz="3000"/>
          </a:p>
          <a:p>
            <a:pPr indent="-358775" lvl="0" marL="35877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3000"/>
              <a:buFont typeface="Noto Sans Symbols"/>
              <a:buChar char="⮚"/>
            </a:pPr>
            <a:r>
              <a:rPr b="1" lang="en-US" sz="3000"/>
              <a:t>Komoditas yang dihasilkan dari  output aksi mitigasi diarahkan bernilai tinggi (</a:t>
            </a:r>
            <a:r>
              <a:rPr b="1" i="1" lang="en-US" sz="3000"/>
              <a:t>high-value product</a:t>
            </a:r>
            <a:r>
              <a:rPr b="1" lang="en-US" sz="3000"/>
              <a:t>)</a:t>
            </a:r>
            <a:endParaRPr b="1" sz="3000"/>
          </a:p>
          <a:p>
            <a:pPr indent="-358775" lvl="0" marL="35877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3000"/>
              <a:buFont typeface="Noto Sans Symbols"/>
              <a:buChar char="⮚"/>
            </a:pPr>
            <a:r>
              <a:rPr b="1" lang="en-US" sz="3000"/>
              <a:t>Perlu didorong insentif untuk pengembangan bisnis proses aksi mitigasi sektor FOLU  :  a.l. tax holiday,  pajak, PNPB dan pemanfaatan nilai ekonomi karbon (NEK) </a:t>
            </a:r>
            <a:endParaRPr/>
          </a:p>
          <a:p>
            <a:pPr indent="-358775" lvl="0" marL="35877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3000"/>
              <a:buFont typeface="Noto Sans Symbols"/>
              <a:buChar char="⮚"/>
            </a:pPr>
            <a:r>
              <a:rPr b="1" lang="en-US" sz="3000"/>
              <a:t>Perlu dilakukan uji coba skala pilot untuk pengembangan komoditas unggulan dan skema pembiayaan </a:t>
            </a:r>
            <a:endParaRPr/>
          </a:p>
          <a:p>
            <a:pPr indent="-358775" lvl="0" marL="35877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3000"/>
              <a:buFont typeface="Noto Sans Symbols"/>
              <a:buChar char="⮚"/>
            </a:pPr>
            <a:r>
              <a:rPr b="1" lang="en-US" sz="3000"/>
              <a:t>Perlu didorong penguatan lintas K/L,  Pusat – Daerah , dan lintas sektor ( hulu – hilir) </a:t>
            </a:r>
            <a:endParaRPr sz="216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Windows 7\Desktop\Picture2.jpg" id="678" name="Google Shape;67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897351" cy="3528392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sp>
        <p:nvSpPr>
          <p:cNvPr id="679" name="Google Shape;679;p16"/>
          <p:cNvSpPr/>
          <p:nvPr/>
        </p:nvSpPr>
        <p:spPr>
          <a:xfrm>
            <a:off x="155578" y="4149083"/>
            <a:ext cx="11880850" cy="1324245"/>
          </a:xfrm>
          <a:prstGeom prst="rect">
            <a:avLst/>
          </a:prstGeom>
          <a:noFill/>
          <a:ln>
            <a:noFill/>
          </a:ln>
        </p:spPr>
        <p:txBody>
          <a:bodyPr anchorCtr="0" anchor="t" bIns="46100" lIns="92225" spcFirstLastPara="1" rIns="92225" wrap="square" tIns="461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6600"/>
                </a:solidFill>
                <a:latin typeface="Impact"/>
                <a:ea typeface="Impact"/>
                <a:cs typeface="Impact"/>
                <a:sym typeface="Impact"/>
              </a:rPr>
              <a:t>Terima Kasih</a:t>
            </a:r>
            <a:endParaRPr sz="4000">
              <a:solidFill>
                <a:srgbClr val="006600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66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descr="\\jarmart-pc\2019\Untitled-1.png" id="680" name="Google Shape;680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2488" y="6291040"/>
            <a:ext cx="10743526" cy="450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7" name="Google Shape;427;p2"/>
          <p:cNvSpPr/>
          <p:nvPr>
            <p:ph idx="1" type="body"/>
          </p:nvPr>
        </p:nvSpPr>
        <p:spPr>
          <a:xfrm>
            <a:off x="1116285" y="712310"/>
            <a:ext cx="9568280" cy="977032"/>
          </a:xfrm>
          <a:prstGeom prst="roundRect">
            <a:avLst>
              <a:gd fmla="val 16667" name="adj"/>
            </a:avLst>
          </a:prstGeom>
          <a:solidFill>
            <a:srgbClr val="4168C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625475" lvl="0" marL="62547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r>
              <a:rPr b="1" lang="en-US" sz="26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        </a:t>
            </a:r>
            <a:r>
              <a:rPr b="1" lang="en-US" sz="20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RENDAHNYA PRODUKTIVITAS HUTAN </a:t>
            </a:r>
            <a:endParaRPr b="1" sz="20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28" name="Google Shape;428;p2"/>
          <p:cNvSpPr/>
          <p:nvPr/>
        </p:nvSpPr>
        <p:spPr>
          <a:xfrm>
            <a:off x="469968" y="834568"/>
            <a:ext cx="867840" cy="810613"/>
          </a:xfrm>
          <a:prstGeom prst="flowChartConnector">
            <a:avLst/>
          </a:prstGeom>
          <a:solidFill>
            <a:srgbClr val="0C1429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rebuchet MS"/>
              <a:buNone/>
            </a:pPr>
            <a:r>
              <a:rPr b="1" i="0" lang="en-US" sz="6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</a:t>
            </a:r>
            <a:endParaRPr b="1" i="0" sz="60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29" name="Google Shape;429;p2"/>
          <p:cNvSpPr/>
          <p:nvPr/>
        </p:nvSpPr>
        <p:spPr>
          <a:xfrm>
            <a:off x="1116285" y="2849897"/>
            <a:ext cx="9468889" cy="1072455"/>
          </a:xfrm>
          <a:prstGeom prst="roundRect">
            <a:avLst>
              <a:gd fmla="val 16667" name="adj"/>
            </a:avLst>
          </a:prstGeom>
          <a:solidFill>
            <a:srgbClr val="4168C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625475" lvl="0" marL="62547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        </a:t>
            </a:r>
            <a:r>
              <a:rPr b="1" i="0" lang="en-US" sz="20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TINGKAT KELAYAKAN USAHA RENDAH 🡪 KAYU MASIH MJD KOMODITAS UTAMA </a:t>
            </a:r>
            <a:endParaRPr b="1" i="0" sz="2000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30" name="Google Shape;430;p2"/>
          <p:cNvSpPr/>
          <p:nvPr/>
        </p:nvSpPr>
        <p:spPr>
          <a:xfrm>
            <a:off x="469968" y="2902220"/>
            <a:ext cx="927717" cy="941770"/>
          </a:xfrm>
          <a:prstGeom prst="flowChartConnector">
            <a:avLst/>
          </a:prstGeom>
          <a:solidFill>
            <a:srgbClr val="0C1429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rebuchet MS"/>
              <a:buNone/>
            </a:pPr>
            <a:r>
              <a:rPr b="1" i="0" lang="en-US" sz="6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3</a:t>
            </a:r>
            <a:endParaRPr b="1" i="0" sz="60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31" name="Google Shape;431;p2"/>
          <p:cNvSpPr txBox="1"/>
          <p:nvPr/>
        </p:nvSpPr>
        <p:spPr>
          <a:xfrm>
            <a:off x="246580" y="841"/>
            <a:ext cx="11794732" cy="570355"/>
          </a:xfrm>
          <a:prstGeom prst="rect">
            <a:avLst/>
          </a:prstGeom>
          <a:solidFill>
            <a:srgbClr val="396120"/>
          </a:solidFill>
          <a:ln>
            <a:noFill/>
          </a:ln>
        </p:spPr>
        <p:txBody>
          <a:bodyPr anchorCtr="0" anchor="ctr" bIns="57125" lIns="114250" spcFirstLastPara="1" rIns="114250" wrap="square" tIns="5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Libre Franklin"/>
              <a:buNone/>
            </a:pPr>
            <a:r>
              <a:rPr b="1" i="0" lang="en-US" sz="2400" u="none" cap="none" strike="noStrike">
                <a:solidFill>
                  <a:srgbClr val="FFFF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TANTANGAN PENGELOLAAN HUTAN SAAT INI  </a:t>
            </a:r>
            <a:endParaRPr b="1" i="0" sz="2400" u="none" cap="none" strike="noStrike">
              <a:solidFill>
                <a:srgbClr val="FFFF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32" name="Google Shape;432;p2"/>
          <p:cNvSpPr/>
          <p:nvPr/>
        </p:nvSpPr>
        <p:spPr>
          <a:xfrm>
            <a:off x="1116286" y="5420233"/>
            <a:ext cx="9468888" cy="1329296"/>
          </a:xfrm>
          <a:prstGeom prst="roundRect">
            <a:avLst>
              <a:gd fmla="val 16667" name="adj"/>
            </a:avLst>
          </a:prstGeom>
          <a:solidFill>
            <a:srgbClr val="4168C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625475" lvl="0" marL="62547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        </a:t>
            </a:r>
            <a:r>
              <a:rPr b="1" i="0" lang="en-US" sz="20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KONTRIBUSI SUB SEKTOR KEHUTANAN  THD PDB NASIONAL HANYA 0,6 % 🡪   LUAS KAWASAN HUTAN 66 % DARI LUAS DARATAN INDONESIA </a:t>
            </a:r>
            <a:endParaRPr b="1" i="0" sz="2000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33" name="Google Shape;433;p2"/>
          <p:cNvSpPr/>
          <p:nvPr/>
        </p:nvSpPr>
        <p:spPr>
          <a:xfrm>
            <a:off x="1116286" y="4006645"/>
            <a:ext cx="9468888" cy="1329296"/>
          </a:xfrm>
          <a:prstGeom prst="roundRect">
            <a:avLst>
              <a:gd fmla="val 16667" name="adj"/>
            </a:avLst>
          </a:prstGeom>
          <a:solidFill>
            <a:srgbClr val="4168C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625475" lvl="0" marL="62547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        </a:t>
            </a:r>
            <a:r>
              <a:rPr b="1" i="0" lang="en-US" sz="20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KEBUTUHAN LAHAN UNTUK PANGAN MENINGKAT , LAHAN PERTANIAN TERBATAS 🡪 PERMASALAHAN SOSIAL &amp; TENURIAL   </a:t>
            </a:r>
            <a:endParaRPr b="1" i="0" sz="2000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34" name="Google Shape;434;p2"/>
          <p:cNvSpPr/>
          <p:nvPr/>
        </p:nvSpPr>
        <p:spPr>
          <a:xfrm>
            <a:off x="1116285" y="1762280"/>
            <a:ext cx="9468889" cy="977032"/>
          </a:xfrm>
          <a:prstGeom prst="roundRect">
            <a:avLst>
              <a:gd fmla="val 16667" name="adj"/>
            </a:avLst>
          </a:prstGeom>
          <a:solidFill>
            <a:srgbClr val="4168C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625475" lvl="0" marL="62547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        </a:t>
            </a:r>
            <a:r>
              <a:rPr b="1" i="0" lang="en-US" sz="20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PERSENTASE AREAL EFEKTIF PEMANFAATAN HUTAN RENDAH 🡪 TERFOKUS PADA AREAL RKT   </a:t>
            </a:r>
            <a:endParaRPr b="1" i="0" sz="2000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35" name="Google Shape;435;p2"/>
          <p:cNvSpPr/>
          <p:nvPr/>
        </p:nvSpPr>
        <p:spPr>
          <a:xfrm>
            <a:off x="469968" y="1883023"/>
            <a:ext cx="867840" cy="810613"/>
          </a:xfrm>
          <a:prstGeom prst="flowChartConnector">
            <a:avLst/>
          </a:prstGeom>
          <a:solidFill>
            <a:srgbClr val="0C1429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rebuchet MS"/>
              <a:buNone/>
            </a:pPr>
            <a:r>
              <a:rPr b="1" i="0" lang="en-US" sz="6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2</a:t>
            </a:r>
            <a:endParaRPr b="1" i="0" sz="60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36" name="Google Shape;436;p2"/>
          <p:cNvSpPr/>
          <p:nvPr/>
        </p:nvSpPr>
        <p:spPr>
          <a:xfrm>
            <a:off x="410091" y="4185408"/>
            <a:ext cx="927717" cy="941770"/>
          </a:xfrm>
          <a:prstGeom prst="flowChartConnector">
            <a:avLst/>
          </a:prstGeom>
          <a:solidFill>
            <a:srgbClr val="0C1429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rebuchet MS"/>
              <a:buNone/>
            </a:pPr>
            <a:r>
              <a:rPr b="1" i="0" lang="en-US" sz="6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4</a:t>
            </a:r>
            <a:endParaRPr b="1" i="0" sz="60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37" name="Google Shape;437;p2"/>
          <p:cNvSpPr/>
          <p:nvPr/>
        </p:nvSpPr>
        <p:spPr>
          <a:xfrm>
            <a:off x="410091" y="5568804"/>
            <a:ext cx="927717" cy="941770"/>
          </a:xfrm>
          <a:prstGeom prst="flowChartConnector">
            <a:avLst/>
          </a:prstGeom>
          <a:solidFill>
            <a:srgbClr val="0C1429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rebuchet MS"/>
              <a:buNone/>
            </a:pPr>
            <a:r>
              <a:rPr b="1" i="0" lang="en-US" sz="6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5</a:t>
            </a:r>
            <a:endParaRPr b="1" i="0" sz="60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38" name="Google Shape;438;p2"/>
          <p:cNvSpPr txBox="1"/>
          <p:nvPr/>
        </p:nvSpPr>
        <p:spPr>
          <a:xfrm>
            <a:off x="8298079" y="6411426"/>
            <a:ext cx="3551373" cy="259686"/>
          </a:xfrm>
          <a:prstGeom prst="rect">
            <a:avLst/>
          </a:prstGeom>
          <a:solidFill>
            <a:srgbClr val="CEF1F9"/>
          </a:solidFill>
          <a:ln cap="flat" cmpd="sng" w="9525">
            <a:solidFill>
              <a:srgbClr val="7E7E7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43800">
            <a:spAutoFit/>
          </a:bodyPr>
          <a:lstStyle/>
          <a:p>
            <a:pPr indent="0" lvl="0" marL="103758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eko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NURROCHMAT ( 2020), APHI  ( 2022) </a:t>
            </a:r>
            <a:endParaRPr b="1" i="0" sz="1400" u="none" cap="none" strike="noStrike">
              <a:solidFill>
                <a:schemeClr val="dk1"/>
              </a:solidFill>
              <a:latin typeface="Teko"/>
              <a:ea typeface="Teko"/>
              <a:cs typeface="Teko"/>
              <a:sym typeface="Tek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"/>
          <p:cNvSpPr txBox="1"/>
          <p:nvPr>
            <p:ph idx="4294967295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5" name="Google Shape;445;p3"/>
          <p:cNvPicPr preferRelativeResize="0"/>
          <p:nvPr/>
        </p:nvPicPr>
        <p:blipFill rotWithShape="1">
          <a:blip r:embed="rId3">
            <a:alphaModFix/>
          </a:blip>
          <a:srcRect b="5406" l="11522" r="9934" t="15824"/>
          <a:stretch/>
        </p:blipFill>
        <p:spPr>
          <a:xfrm>
            <a:off x="245536" y="328766"/>
            <a:ext cx="5965371" cy="3914468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3"/>
          <p:cNvSpPr/>
          <p:nvPr/>
        </p:nvSpPr>
        <p:spPr>
          <a:xfrm>
            <a:off x="286204" y="4270459"/>
            <a:ext cx="5924702" cy="31445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Sumber : Refleksi Akhir Tahun 2021 Ditjen PKTL, Desember 2021</a:t>
            </a:r>
            <a:endParaRPr b="1" sz="1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47" name="Google Shape;447;p3"/>
          <p:cNvSpPr/>
          <p:nvPr/>
        </p:nvSpPr>
        <p:spPr>
          <a:xfrm>
            <a:off x="286205" y="4632382"/>
            <a:ext cx="2670629" cy="212365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Hasil hutan kayu hanya </a:t>
            </a:r>
            <a:r>
              <a:rPr lang="en-US" sz="2000">
                <a:solidFill>
                  <a:srgbClr val="FFFF00"/>
                </a:solidFill>
                <a:latin typeface="Corbel"/>
                <a:ea typeface="Corbel"/>
                <a:cs typeface="Corbel"/>
                <a:sym typeface="Corbel"/>
              </a:rPr>
              <a:t>5%</a:t>
            </a:r>
            <a:r>
              <a:rPr lang="en-US" sz="2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dari potensi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SUMBER DAYA HUTAN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(Prof. Dudung Darusman, 2017)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Potensi Pengembangan HHBK </a:t>
            </a:r>
            <a:r>
              <a:rPr b="1" lang="en-US" sz="1600">
                <a:solidFill>
                  <a:srgbClr val="FFC000"/>
                </a:solidFill>
                <a:latin typeface="Corbel"/>
                <a:ea typeface="Corbel"/>
                <a:cs typeface="Corbel"/>
                <a:sym typeface="Corbel"/>
              </a:rPr>
              <a:t>95%</a:t>
            </a:r>
            <a:endParaRPr sz="1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8" name="Google Shape;448;p3"/>
          <p:cNvSpPr/>
          <p:nvPr/>
        </p:nvSpPr>
        <p:spPr>
          <a:xfrm>
            <a:off x="3081000" y="4720930"/>
            <a:ext cx="8795769" cy="203132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Luasnya hutan produksi yang telah dibebani izin (PBPH) untuk PBPH HT seluas ± 11,24 jt Ha, PBPH HA ± 18,47 jt Ha, dan PBPH RE ± 0,6 jt Ha (total ± 30,31 jt Ha), berpotensi untuk pengembangan Agroforestry melalui implementasi multiusaha kehutanan dalam rangka optimalisasi lahan.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Dukungan iklim tropis dan populasi masyarakat Indonesia yang besar menunjang pengembangan agroforestry untuk meningkatkan produksi &amp; pemasaran hasil hutannya (kayu &amp; HHBK)    </a:t>
            </a:r>
            <a:endParaRPr b="1" sz="1800">
              <a:solidFill>
                <a:srgbClr val="FFC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49" name="Google Shape;449;p3"/>
          <p:cNvPicPr preferRelativeResize="0"/>
          <p:nvPr/>
        </p:nvPicPr>
        <p:blipFill rotWithShape="1">
          <a:blip r:embed="rId4">
            <a:alphaModFix/>
          </a:blip>
          <a:srcRect b="5802" l="11375" r="9643" t="15228"/>
          <a:stretch/>
        </p:blipFill>
        <p:spPr>
          <a:xfrm>
            <a:off x="6335184" y="371542"/>
            <a:ext cx="5541584" cy="3914468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3"/>
          <p:cNvSpPr/>
          <p:nvPr/>
        </p:nvSpPr>
        <p:spPr>
          <a:xfrm>
            <a:off x="6335184" y="4296710"/>
            <a:ext cx="5541584" cy="30777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Sumber : Paparan Ditjen PHL KLHK, 25 April 2022</a:t>
            </a:r>
            <a:endParaRPr b="1" sz="1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51" name="Google Shape;451;p3"/>
          <p:cNvSpPr txBox="1"/>
          <p:nvPr/>
        </p:nvSpPr>
        <p:spPr>
          <a:xfrm>
            <a:off x="0" y="0"/>
            <a:ext cx="12192000" cy="371542"/>
          </a:xfrm>
          <a:prstGeom prst="rect">
            <a:avLst/>
          </a:prstGeom>
          <a:solidFill>
            <a:srgbClr val="396120"/>
          </a:solidFill>
          <a:ln>
            <a:noFill/>
          </a:ln>
        </p:spPr>
        <p:txBody>
          <a:bodyPr anchorCtr="0" anchor="ctr" bIns="57125" lIns="114250" spcFirstLastPara="1" rIns="114250" wrap="square" tIns="5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Libre Franklin"/>
              <a:buNone/>
            </a:pPr>
            <a:r>
              <a:rPr b="1" lang="en-US" sz="2000" u="none">
                <a:solidFill>
                  <a:srgbClr val="FFFF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LUAS KAWASAN HUTAN INDONESIA   </a:t>
            </a:r>
            <a:endParaRPr b="1" sz="2000" u="none" cap="none">
              <a:solidFill>
                <a:srgbClr val="FFFF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 Images | Free Vectors, Stock Photos &amp; PSD" id="457" name="Google Shape;45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8738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4"/>
          <p:cNvSpPr/>
          <p:nvPr/>
        </p:nvSpPr>
        <p:spPr>
          <a:xfrm>
            <a:off x="9820275" y="2914650"/>
            <a:ext cx="2074863" cy="11049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C13B0B"/>
              </a:gs>
              <a:gs pos="99000">
                <a:srgbClr val="F3991C"/>
              </a:gs>
              <a:gs pos="100000">
                <a:srgbClr val="F3991C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rbe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4"/>
          <p:cNvSpPr/>
          <p:nvPr/>
        </p:nvSpPr>
        <p:spPr>
          <a:xfrm>
            <a:off x="533400" y="2930525"/>
            <a:ext cx="2162175" cy="1101725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004E8E"/>
              </a:gs>
              <a:gs pos="99000">
                <a:srgbClr val="019BDE"/>
              </a:gs>
              <a:gs pos="100000">
                <a:srgbClr val="019BDE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rbe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4"/>
          <p:cNvSpPr txBox="1"/>
          <p:nvPr>
            <p:ph type="title"/>
          </p:nvPr>
        </p:nvSpPr>
        <p:spPr>
          <a:xfrm>
            <a:off x="-58738" y="-1"/>
            <a:ext cx="12107984" cy="957263"/>
          </a:xfrm>
          <a:prstGeom prst="rect">
            <a:avLst/>
          </a:prstGeom>
          <a:solidFill>
            <a:srgbClr val="396120"/>
          </a:solidFill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Corben"/>
              <a:buNone/>
            </a:pPr>
            <a:r>
              <a:rPr lang="en-US" sz="2800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REKONFIGURASI  PENGELOLAAN HUTAN PASCA UU CK –</a:t>
            </a:r>
            <a:br>
              <a:rPr lang="en-US" sz="2800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</a:br>
            <a:r>
              <a:rPr lang="en-US" sz="2800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 PELUANG OPTIMALISASI LAHAN  MENUJU PHL   </a:t>
            </a:r>
            <a:endParaRPr sz="2800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cxnSp>
        <p:nvCxnSpPr>
          <p:cNvPr id="461" name="Google Shape;461;p4"/>
          <p:cNvCxnSpPr>
            <a:stCxn id="459" idx="2"/>
          </p:cNvCxnSpPr>
          <p:nvPr/>
        </p:nvCxnSpPr>
        <p:spPr>
          <a:xfrm flipH="1" rot="-5400000">
            <a:off x="1926338" y="3720400"/>
            <a:ext cx="1457400" cy="2081100"/>
          </a:xfrm>
          <a:prstGeom prst="bentConnector2">
            <a:avLst/>
          </a:prstGeom>
          <a:noFill/>
          <a:ln cap="rnd" cmpd="sng" w="38100">
            <a:solidFill>
              <a:schemeClr val="dk1"/>
            </a:solidFill>
            <a:prstDash val="dot"/>
            <a:miter lim="800000"/>
            <a:headEnd len="med" w="med" type="none"/>
            <a:tailEnd len="med" w="med" type="none"/>
          </a:ln>
        </p:spPr>
      </p:cxnSp>
      <p:cxnSp>
        <p:nvCxnSpPr>
          <p:cNvPr id="462" name="Google Shape;462;p4"/>
          <p:cNvCxnSpPr>
            <a:stCxn id="458" idx="2"/>
            <a:endCxn id="463" idx="3"/>
          </p:cNvCxnSpPr>
          <p:nvPr/>
        </p:nvCxnSpPr>
        <p:spPr>
          <a:xfrm rot="5400000">
            <a:off x="9261707" y="3874050"/>
            <a:ext cx="1450500" cy="1741500"/>
          </a:xfrm>
          <a:prstGeom prst="bentConnector2">
            <a:avLst/>
          </a:prstGeom>
          <a:noFill/>
          <a:ln cap="rnd" cmpd="sng" w="38100">
            <a:solidFill>
              <a:schemeClr val="dk1"/>
            </a:solidFill>
            <a:prstDash val="dot"/>
            <a:miter lim="800000"/>
            <a:headEnd len="med" w="med" type="none"/>
            <a:tailEnd len="med" w="med" type="none"/>
          </a:ln>
        </p:spPr>
      </p:cxnSp>
      <p:cxnSp>
        <p:nvCxnSpPr>
          <p:cNvPr id="464" name="Google Shape;464;p4"/>
          <p:cNvCxnSpPr>
            <a:stCxn id="458" idx="0"/>
            <a:endCxn id="465" idx="3"/>
          </p:cNvCxnSpPr>
          <p:nvPr/>
        </p:nvCxnSpPr>
        <p:spPr>
          <a:xfrm flipH="1" rot="5400000">
            <a:off x="9332507" y="1389450"/>
            <a:ext cx="1452600" cy="1597800"/>
          </a:xfrm>
          <a:prstGeom prst="bentConnector2">
            <a:avLst/>
          </a:prstGeom>
          <a:noFill/>
          <a:ln cap="rnd" cmpd="sng" w="38100">
            <a:solidFill>
              <a:srgbClr val="FF0000"/>
            </a:solidFill>
            <a:prstDash val="dot"/>
            <a:miter lim="800000"/>
            <a:headEnd len="med" w="med" type="none"/>
            <a:tailEnd len="med" w="med" type="none"/>
          </a:ln>
        </p:spPr>
      </p:cxnSp>
      <p:sp>
        <p:nvSpPr>
          <p:cNvPr id="466" name="Google Shape;466;p4"/>
          <p:cNvSpPr/>
          <p:nvPr/>
        </p:nvSpPr>
        <p:spPr>
          <a:xfrm flipH="1" rot="10800000">
            <a:off x="4054475" y="4048125"/>
            <a:ext cx="4676775" cy="588963"/>
          </a:xfrm>
          <a:custGeom>
            <a:rect b="b" l="l" r="r" t="t"/>
            <a:pathLst>
              <a:path extrusionOk="0" h="336" w="2347">
                <a:moveTo>
                  <a:pt x="0" y="188"/>
                </a:moveTo>
                <a:lnTo>
                  <a:pt x="0" y="336"/>
                </a:lnTo>
                <a:lnTo>
                  <a:pt x="2347" y="336"/>
                </a:lnTo>
                <a:lnTo>
                  <a:pt x="2005" y="0"/>
                </a:lnTo>
                <a:lnTo>
                  <a:pt x="2005" y="189"/>
                </a:lnTo>
                <a:lnTo>
                  <a:pt x="0" y="188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CCCC00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be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4"/>
          <p:cNvSpPr/>
          <p:nvPr/>
        </p:nvSpPr>
        <p:spPr>
          <a:xfrm>
            <a:off x="5421313" y="1866900"/>
            <a:ext cx="1712912" cy="781050"/>
          </a:xfrm>
          <a:prstGeom prst="upArrow">
            <a:avLst>
              <a:gd fmla="val 65157" name="adj1"/>
              <a:gd fmla="val 48347" name="adj2"/>
            </a:avLst>
          </a:prstGeom>
          <a:gradFill>
            <a:gsLst>
              <a:gs pos="0">
                <a:srgbClr val="FF9933"/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be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4"/>
          <p:cNvSpPr/>
          <p:nvPr/>
        </p:nvSpPr>
        <p:spPr>
          <a:xfrm flipH="1" rot="10800000">
            <a:off x="5383213" y="4448175"/>
            <a:ext cx="1730375" cy="617832"/>
          </a:xfrm>
          <a:prstGeom prst="upArrow">
            <a:avLst>
              <a:gd fmla="val 65157" name="adj1"/>
              <a:gd fmla="val 48347" name="adj2"/>
            </a:avLst>
          </a:prstGeom>
          <a:gradFill>
            <a:gsLst>
              <a:gs pos="0">
                <a:srgbClr val="66CCFF"/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be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4"/>
          <p:cNvSpPr/>
          <p:nvPr/>
        </p:nvSpPr>
        <p:spPr>
          <a:xfrm flipH="1">
            <a:off x="3935413" y="2489200"/>
            <a:ext cx="4729162" cy="404813"/>
          </a:xfrm>
          <a:custGeom>
            <a:rect b="b" l="l" r="r" t="t"/>
            <a:pathLst>
              <a:path extrusionOk="0" h="336" w="2347">
                <a:moveTo>
                  <a:pt x="0" y="188"/>
                </a:moveTo>
                <a:lnTo>
                  <a:pt x="0" y="336"/>
                </a:lnTo>
                <a:lnTo>
                  <a:pt x="2347" y="336"/>
                </a:lnTo>
                <a:lnTo>
                  <a:pt x="2005" y="0"/>
                </a:lnTo>
                <a:lnTo>
                  <a:pt x="2005" y="189"/>
                </a:lnTo>
                <a:lnTo>
                  <a:pt x="0" y="188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CCCC00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be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4"/>
          <p:cNvSpPr txBox="1"/>
          <p:nvPr/>
        </p:nvSpPr>
        <p:spPr>
          <a:xfrm>
            <a:off x="523875" y="2989263"/>
            <a:ext cx="2152650" cy="9540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BDB"/>
              </a:buClr>
              <a:buSzPts val="2800"/>
              <a:buFont typeface="Arial Rounded"/>
              <a:buNone/>
            </a:pPr>
            <a:r>
              <a:rPr b="1" i="0" lang="en-US" sz="2800" u="none" cap="none" strike="noStrike">
                <a:solidFill>
                  <a:srgbClr val="DBDBDB"/>
                </a:solidFill>
                <a:latin typeface="Arial Rounded"/>
                <a:ea typeface="Arial Rounded"/>
                <a:cs typeface="Arial Rounded"/>
                <a:sym typeface="Arial Rounded"/>
              </a:rPr>
              <a:t>KELOLA  SOSIAL</a:t>
            </a:r>
            <a:endParaRPr/>
          </a:p>
        </p:txBody>
      </p:sp>
      <p:sp>
        <p:nvSpPr>
          <p:cNvPr id="471" name="Google Shape;471;p4"/>
          <p:cNvSpPr txBox="1"/>
          <p:nvPr/>
        </p:nvSpPr>
        <p:spPr>
          <a:xfrm>
            <a:off x="9801225" y="2970213"/>
            <a:ext cx="2085975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 Rounded"/>
              <a:buNone/>
            </a:pPr>
            <a:r>
              <a:rPr b="1" i="0" lang="en-US" sz="2800" u="none" cap="none" strike="noStrike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KELOLA EKONOMI</a:t>
            </a:r>
            <a:endParaRPr b="1" i="0" sz="2800" u="none" cap="none" strike="noStrike">
              <a:solidFill>
                <a:srgbClr val="00206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72" name="Google Shape;472;p4"/>
          <p:cNvSpPr txBox="1"/>
          <p:nvPr/>
        </p:nvSpPr>
        <p:spPr>
          <a:xfrm>
            <a:off x="3518694" y="2060281"/>
            <a:ext cx="5355553" cy="3847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00"/>
              <a:buFont typeface="Calibri"/>
              <a:buNone/>
            </a:pPr>
            <a:r>
              <a:rPr b="1" i="0" lang="en-US" sz="19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Pengelolaan </a:t>
            </a:r>
            <a:r>
              <a:rPr b="1" i="1" lang="en-US" sz="19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Landscape</a:t>
            </a:r>
            <a:r>
              <a:rPr b="1" lang="en-US" sz="19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dalam kerangka PHL </a:t>
            </a:r>
            <a:endParaRPr b="1" i="0" sz="19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4"/>
          <p:cNvSpPr/>
          <p:nvPr/>
        </p:nvSpPr>
        <p:spPr>
          <a:xfrm>
            <a:off x="3369469" y="5066007"/>
            <a:ext cx="5746750" cy="808038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 cap="flat" cmpd="sng" w="1270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be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4"/>
          <p:cNvSpPr/>
          <p:nvPr/>
        </p:nvSpPr>
        <p:spPr>
          <a:xfrm>
            <a:off x="3518694" y="5121440"/>
            <a:ext cx="5545138" cy="707886"/>
          </a:xfrm>
          <a:prstGeom prst="rect">
            <a:avLst/>
          </a:prstGeom>
          <a:solidFill>
            <a:srgbClr val="DAEBA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PENGELOLAAN PERHUTANAN SOSIAL DAN                        PERIZINAN BERUSAHA</a:t>
            </a:r>
            <a:endParaRPr/>
          </a:p>
        </p:txBody>
      </p:sp>
      <p:sp>
        <p:nvSpPr>
          <p:cNvPr id="474" name="Google Shape;474;p4"/>
          <p:cNvSpPr txBox="1"/>
          <p:nvPr/>
        </p:nvSpPr>
        <p:spPr>
          <a:xfrm>
            <a:off x="4762500" y="4346575"/>
            <a:ext cx="3103563" cy="3847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00"/>
              <a:buFont typeface="Calibri"/>
              <a:buNone/>
            </a:pPr>
            <a:r>
              <a:rPr b="1" i="0" lang="en-US" sz="19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PERSETUJUAN LINGKUNGAN</a:t>
            </a:r>
            <a:endParaRPr/>
          </a:p>
        </p:txBody>
      </p:sp>
      <p:sp>
        <p:nvSpPr>
          <p:cNvPr id="475" name="Google Shape;475;p4"/>
          <p:cNvSpPr txBox="1"/>
          <p:nvPr/>
        </p:nvSpPr>
        <p:spPr>
          <a:xfrm>
            <a:off x="1713202" y="4043363"/>
            <a:ext cx="229235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PENGUATAN AKSES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LEGAL MASYARAKAT,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TERMASUK KEMITRAAN KEHUTANAN </a:t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4"/>
          <p:cNvSpPr txBox="1"/>
          <p:nvPr/>
        </p:nvSpPr>
        <p:spPr>
          <a:xfrm>
            <a:off x="8886825" y="4032250"/>
            <a:ext cx="190817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MULTIUSAHA KEHUTANAN</a:t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4"/>
          <p:cNvSpPr/>
          <p:nvPr/>
        </p:nvSpPr>
        <p:spPr>
          <a:xfrm>
            <a:off x="3335338" y="1016000"/>
            <a:ext cx="5924550" cy="89217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HUTAN SEBAGAI SATU KESATUAN EKOSISTEM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1" i="1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(Landscape Management)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1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Ecologically Sensible, Socially Acceptable, Economically Feasible</a:t>
            </a:r>
            <a:endParaRPr/>
          </a:p>
        </p:txBody>
      </p:sp>
      <p:cxnSp>
        <p:nvCxnSpPr>
          <p:cNvPr id="477" name="Google Shape;477;p4"/>
          <p:cNvCxnSpPr>
            <a:stCxn id="459" idx="0"/>
            <a:endCxn id="465" idx="1"/>
          </p:cNvCxnSpPr>
          <p:nvPr/>
        </p:nvCxnSpPr>
        <p:spPr>
          <a:xfrm rot="-5400000">
            <a:off x="1740638" y="1335875"/>
            <a:ext cx="1468500" cy="1720800"/>
          </a:xfrm>
          <a:prstGeom prst="bentConnector2">
            <a:avLst/>
          </a:prstGeom>
          <a:noFill/>
          <a:ln cap="rnd" cmpd="sng" w="38100">
            <a:solidFill>
              <a:srgbClr val="FF0000"/>
            </a:solidFill>
            <a:prstDash val="dot"/>
            <a:miter lim="800000"/>
            <a:headEnd len="med" w="med" type="none"/>
            <a:tailEnd len="med" w="med" type="none"/>
          </a:ln>
        </p:spPr>
      </p:cxnSp>
      <p:sp>
        <p:nvSpPr>
          <p:cNvPr id="478" name="Google Shape;478;p4"/>
          <p:cNvSpPr/>
          <p:nvPr/>
        </p:nvSpPr>
        <p:spPr>
          <a:xfrm>
            <a:off x="4904509" y="2914650"/>
            <a:ext cx="2521527" cy="11049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8488C4"/>
              </a:gs>
              <a:gs pos="52999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rbel"/>
              <a:buNone/>
            </a:pPr>
            <a:r>
              <a:t/>
            </a:r>
            <a:endParaRPr b="0" i="0" sz="1800" u="none" cap="none" strike="noStrike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4"/>
          <p:cNvSpPr txBox="1"/>
          <p:nvPr/>
        </p:nvSpPr>
        <p:spPr>
          <a:xfrm>
            <a:off x="4672013" y="2970213"/>
            <a:ext cx="3054349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3C0B"/>
              </a:buClr>
              <a:buSzPts val="2800"/>
              <a:buFont typeface="Arial Rounded"/>
              <a:buNone/>
            </a:pPr>
            <a:r>
              <a:rPr b="1" i="0" lang="en-US" sz="2800" u="none" cap="none" strike="noStrike">
                <a:solidFill>
                  <a:srgbClr val="833C0B"/>
                </a:solidFill>
                <a:latin typeface="Arial Rounded"/>
                <a:ea typeface="Arial Rounded"/>
                <a:cs typeface="Arial Rounded"/>
                <a:sym typeface="Arial Rounded"/>
              </a:rPr>
              <a:t>KELOLA LINGKUNGAN</a:t>
            </a:r>
            <a:endParaRPr b="1" i="0" sz="2800" u="none" cap="none" strike="noStrike">
              <a:solidFill>
                <a:srgbClr val="833C0B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480" name="Google Shape;480;p4"/>
          <p:cNvCxnSpPr>
            <a:stCxn id="459" idx="3"/>
            <a:endCxn id="478" idx="1"/>
          </p:cNvCxnSpPr>
          <p:nvPr/>
        </p:nvCxnSpPr>
        <p:spPr>
          <a:xfrm flipH="1" rot="10800000">
            <a:off x="2695575" y="3466988"/>
            <a:ext cx="2208900" cy="14400"/>
          </a:xfrm>
          <a:prstGeom prst="bentConnector3">
            <a:avLst>
              <a:gd fmla="val 50001" name="adj1"/>
            </a:avLst>
          </a:prstGeom>
          <a:noFill/>
          <a:ln cap="rnd" cmpd="sng" w="38100">
            <a:solidFill>
              <a:srgbClr val="FF0000"/>
            </a:solidFill>
            <a:prstDash val="dot"/>
            <a:miter lim="800000"/>
            <a:headEnd len="med" w="med" type="none"/>
            <a:tailEnd len="med" w="med" type="none"/>
          </a:ln>
        </p:spPr>
      </p:cxnSp>
      <p:cxnSp>
        <p:nvCxnSpPr>
          <p:cNvPr id="481" name="Google Shape;481;p4"/>
          <p:cNvCxnSpPr>
            <a:stCxn id="479" idx="3"/>
            <a:endCxn id="471" idx="1"/>
          </p:cNvCxnSpPr>
          <p:nvPr/>
        </p:nvCxnSpPr>
        <p:spPr>
          <a:xfrm>
            <a:off x="7726362" y="3447267"/>
            <a:ext cx="2074800" cy="600"/>
          </a:xfrm>
          <a:prstGeom prst="bentConnector3">
            <a:avLst>
              <a:gd fmla="val 50002" name="adj1"/>
            </a:avLst>
          </a:prstGeom>
          <a:noFill/>
          <a:ln cap="rnd" cmpd="sng" w="38100">
            <a:solidFill>
              <a:srgbClr val="FF0000"/>
            </a:solidFill>
            <a:prstDash val="dot"/>
            <a:miter lim="800000"/>
            <a:headEnd len="med" w="med" type="none"/>
            <a:tailEnd len="med" w="med" type="none"/>
          </a:ln>
        </p:spPr>
      </p:cxnSp>
      <p:sp>
        <p:nvSpPr>
          <p:cNvPr id="482" name="Google Shape;482;p4"/>
          <p:cNvSpPr txBox="1"/>
          <p:nvPr/>
        </p:nvSpPr>
        <p:spPr>
          <a:xfrm>
            <a:off x="3767618" y="6369887"/>
            <a:ext cx="4863137" cy="321242"/>
          </a:xfrm>
          <a:prstGeom prst="rect">
            <a:avLst/>
          </a:prstGeom>
          <a:solidFill>
            <a:srgbClr val="396120"/>
          </a:solidFill>
          <a:ln cap="flat" cmpd="sng" w="9525">
            <a:solidFill>
              <a:srgbClr val="7E7E7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43800">
            <a:spAutoFit/>
          </a:bodyPr>
          <a:lstStyle/>
          <a:p>
            <a:pPr indent="0" lvl="0" marL="103758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eko"/>
              <a:buNone/>
            </a:pPr>
            <a:r>
              <a:rPr b="1" lang="en-US" sz="1800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EKOSISTEM BISNIS BARU KEHUTANAN</a:t>
            </a:r>
            <a:endParaRPr/>
          </a:p>
        </p:txBody>
      </p:sp>
      <p:sp>
        <p:nvSpPr>
          <p:cNvPr id="483" name="Google Shape;483;p4"/>
          <p:cNvSpPr/>
          <p:nvPr/>
        </p:nvSpPr>
        <p:spPr>
          <a:xfrm>
            <a:off x="5215049" y="5998676"/>
            <a:ext cx="1898539" cy="24658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396120"/>
          </a:solidFill>
          <a:ln cap="flat" cmpd="sng" w="12700">
            <a:solidFill>
              <a:srgbClr val="12849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oogle Shape;488;p5"/>
          <p:cNvGrpSpPr/>
          <p:nvPr/>
        </p:nvGrpSpPr>
        <p:grpSpPr>
          <a:xfrm>
            <a:off x="-4730082" y="-227849"/>
            <a:ext cx="15643486" cy="6785312"/>
            <a:chOff x="-5824505" y="-872376"/>
            <a:chExt cx="15643486" cy="6785312"/>
          </a:xfrm>
        </p:grpSpPr>
        <p:sp>
          <p:nvSpPr>
            <p:cNvPr id="489" name="Google Shape;489;p5"/>
            <p:cNvSpPr/>
            <p:nvPr/>
          </p:nvSpPr>
          <p:spPr>
            <a:xfrm>
              <a:off x="-5824505" y="-872376"/>
              <a:ext cx="6785312" cy="6785312"/>
            </a:xfrm>
            <a:prstGeom prst="blockArc">
              <a:avLst>
                <a:gd fmla="val 18900000" name="adj1"/>
                <a:gd fmla="val 2700000" name="adj2"/>
                <a:gd fmla="val 318" name="adj3"/>
              </a:avLst>
            </a:prstGeom>
            <a:noFill/>
            <a:ln cap="flat" cmpd="sng" w="12700">
              <a:solidFill>
                <a:schemeClr val="accent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5"/>
            <p:cNvSpPr/>
            <p:nvPr/>
          </p:nvSpPr>
          <p:spPr>
            <a:xfrm>
              <a:off x="98854" y="256249"/>
              <a:ext cx="9720127" cy="747640"/>
            </a:xfrm>
            <a:prstGeom prst="rect">
              <a:avLst/>
            </a:prstGeom>
            <a:solidFill>
              <a:srgbClr val="C13D0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5"/>
            <p:cNvSpPr txBox="1"/>
            <p:nvPr/>
          </p:nvSpPr>
          <p:spPr>
            <a:xfrm>
              <a:off x="98854" y="256249"/>
              <a:ext cx="9720127" cy="7476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500275" spcFirstLastPara="1" rIns="60950" wrap="square" tIns="609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rgbClr val="FFFF00"/>
                  </a:solidFill>
                  <a:latin typeface="Corbel"/>
                  <a:ea typeface="Corbel"/>
                  <a:cs typeface="Corbel"/>
                  <a:sym typeface="Corbel"/>
                </a:rPr>
                <a:t>     </a:t>
              </a:r>
              <a:r>
                <a:rPr b="1" lang="en-US" sz="2200">
                  <a:solidFill>
                    <a:srgbClr val="FFFF00"/>
                  </a:solidFill>
                  <a:latin typeface="Corbel"/>
                  <a:ea typeface="Corbel"/>
                  <a:cs typeface="Corbel"/>
                  <a:sym typeface="Corbel"/>
                </a:rPr>
                <a:t>INDUSTRI BERBASIS HASIL HUTAN KAYU</a:t>
              </a:r>
              <a:endParaRPr b="1" sz="2200">
                <a:solidFill>
                  <a:srgbClr val="FFFF00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92" name="Google Shape;492;p5"/>
            <p:cNvSpPr/>
            <p:nvPr/>
          </p:nvSpPr>
          <p:spPr>
            <a:xfrm>
              <a:off x="-44449" y="186666"/>
              <a:ext cx="787839" cy="787839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rgbClr val="EE5B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5"/>
            <p:cNvSpPr/>
            <p:nvPr/>
          </p:nvSpPr>
          <p:spPr>
            <a:xfrm>
              <a:off x="801104" y="1183820"/>
              <a:ext cx="8767262" cy="782709"/>
            </a:xfrm>
            <a:prstGeom prst="rect">
              <a:avLst/>
            </a:prstGeom>
            <a:solidFill>
              <a:srgbClr val="81290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5"/>
            <p:cNvSpPr txBox="1"/>
            <p:nvPr/>
          </p:nvSpPr>
          <p:spPr>
            <a:xfrm>
              <a:off x="801104" y="1183820"/>
              <a:ext cx="8767262" cy="7827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0275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000">
                  <a:solidFill>
                    <a:srgbClr val="FFFF00"/>
                  </a:solidFill>
                  <a:latin typeface="Corbel"/>
                  <a:ea typeface="Corbel"/>
                  <a:cs typeface="Corbel"/>
                  <a:sym typeface="Corbel"/>
                </a:rPr>
                <a:t>HASIL HUTAN BUKAN KAYU DAN BIOPROSPECTING </a:t>
              </a:r>
              <a:endParaRPr b="1" sz="2000">
                <a:solidFill>
                  <a:srgbClr val="FFFF00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95" name="Google Shape;495;p5"/>
            <p:cNvSpPr/>
            <p:nvPr/>
          </p:nvSpPr>
          <p:spPr>
            <a:xfrm>
              <a:off x="407184" y="1181255"/>
              <a:ext cx="787839" cy="787839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rgbClr val="DE8068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5"/>
            <p:cNvSpPr/>
            <p:nvPr/>
          </p:nvSpPr>
          <p:spPr>
            <a:xfrm>
              <a:off x="933852" y="2088231"/>
              <a:ext cx="8628646" cy="864096"/>
            </a:xfrm>
            <a:prstGeom prst="rect">
              <a:avLst/>
            </a:prstGeom>
            <a:solidFill>
              <a:srgbClr val="3D3D3D"/>
            </a:solidFill>
            <a:ln cap="flat" cmpd="sng" w="9525">
              <a:solidFill>
                <a:srgbClr val="C13D0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5"/>
            <p:cNvSpPr txBox="1"/>
            <p:nvPr/>
          </p:nvSpPr>
          <p:spPr>
            <a:xfrm>
              <a:off x="933852" y="2088231"/>
              <a:ext cx="8628646" cy="8640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875" lIns="500275" spcFirstLastPara="1" rIns="55875" wrap="square" tIns="55875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200">
                  <a:solidFill>
                    <a:srgbClr val="FFFF00"/>
                  </a:solidFill>
                  <a:latin typeface="Corbel"/>
                  <a:ea typeface="Corbel"/>
                  <a:cs typeface="Corbel"/>
                  <a:sym typeface="Corbel"/>
                </a:rPr>
                <a:t>PANGAN  </a:t>
              </a:r>
              <a:endParaRPr b="1" sz="2200">
                <a:solidFill>
                  <a:srgbClr val="FFFF00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98" name="Google Shape;498;p5"/>
            <p:cNvSpPr/>
            <p:nvPr/>
          </p:nvSpPr>
          <p:spPr>
            <a:xfrm>
              <a:off x="545800" y="2126360"/>
              <a:ext cx="787839" cy="787839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rgbClr val="D9AAA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5"/>
            <p:cNvSpPr/>
            <p:nvPr/>
          </p:nvSpPr>
          <p:spPr>
            <a:xfrm>
              <a:off x="801104" y="3042337"/>
              <a:ext cx="8767262" cy="846095"/>
            </a:xfrm>
            <a:prstGeom prst="rect">
              <a:avLst/>
            </a:prstGeom>
            <a:solidFill>
              <a:srgbClr val="121E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5"/>
            <p:cNvSpPr txBox="1"/>
            <p:nvPr/>
          </p:nvSpPr>
          <p:spPr>
            <a:xfrm>
              <a:off x="801104" y="3042337"/>
              <a:ext cx="8767262" cy="8460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875" lIns="500275" spcFirstLastPara="1" rIns="55875" wrap="square" tIns="55875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200">
                  <a:solidFill>
                    <a:srgbClr val="FFFF00"/>
                  </a:solidFill>
                  <a:latin typeface="Corbel"/>
                  <a:ea typeface="Corbel"/>
                  <a:cs typeface="Corbel"/>
                  <a:sym typeface="Corbel"/>
                </a:rPr>
                <a:t>JASA LINGKUNGAN (i.e Ekowisata, Karbon) </a:t>
              </a:r>
              <a:endParaRPr b="1" sz="2200">
                <a:solidFill>
                  <a:srgbClr val="FFFF00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01" name="Google Shape;501;p5"/>
            <p:cNvSpPr/>
            <p:nvPr/>
          </p:nvSpPr>
          <p:spPr>
            <a:xfrm>
              <a:off x="407184" y="3071465"/>
              <a:ext cx="787839" cy="787839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rgbClr val="E1D2D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5"/>
            <p:cNvSpPr/>
            <p:nvPr/>
          </p:nvSpPr>
          <p:spPr>
            <a:xfrm>
              <a:off x="349470" y="3986663"/>
              <a:ext cx="9218896" cy="847652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5"/>
            <p:cNvSpPr txBox="1"/>
            <p:nvPr/>
          </p:nvSpPr>
          <p:spPr>
            <a:xfrm>
              <a:off x="349470" y="3986663"/>
              <a:ext cx="9218896" cy="8476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875" lIns="500275" spcFirstLastPara="1" rIns="55875" wrap="square" tIns="55875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200">
                  <a:solidFill>
                    <a:srgbClr val="FFFF00"/>
                  </a:solidFill>
                  <a:latin typeface="Corbel"/>
                  <a:ea typeface="Corbel"/>
                  <a:cs typeface="Corbel"/>
                  <a:sym typeface="Corbel"/>
                </a:rPr>
                <a:t>ENERGI BIOMASSA  &amp; ENERGI TERBARUKAN  </a:t>
              </a:r>
              <a:endParaRPr b="1" sz="2200">
                <a:solidFill>
                  <a:srgbClr val="FFFF00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04" name="Google Shape;504;p5"/>
            <p:cNvSpPr/>
            <p:nvPr/>
          </p:nvSpPr>
          <p:spPr>
            <a:xfrm>
              <a:off x="-44449" y="4016570"/>
              <a:ext cx="787839" cy="787839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rgbClr val="F3F4F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05" name="Google Shape;505;p5"/>
          <p:cNvSpPr/>
          <p:nvPr/>
        </p:nvSpPr>
        <p:spPr>
          <a:xfrm>
            <a:off x="1141416" y="891565"/>
            <a:ext cx="593719" cy="635737"/>
          </a:xfrm>
          <a:prstGeom prst="ellipse">
            <a:avLst/>
          </a:prstGeom>
          <a:gradFill>
            <a:gsLst>
              <a:gs pos="0">
                <a:srgbClr val="4A4F68"/>
              </a:gs>
              <a:gs pos="50000">
                <a:srgbClr val="152654"/>
              </a:gs>
              <a:gs pos="100000">
                <a:srgbClr val="10204C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57125" lIns="114250" spcFirstLastPara="1" rIns="114250" wrap="square" tIns="5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40">
                <a:solidFill>
                  <a:srgbClr val="FFFF00"/>
                </a:solidFill>
                <a:latin typeface="Cambria"/>
                <a:ea typeface="Cambria"/>
                <a:cs typeface="Cambria"/>
                <a:sym typeface="Cambria"/>
              </a:rPr>
              <a:t>1</a:t>
            </a:r>
            <a:endParaRPr/>
          </a:p>
        </p:txBody>
      </p:sp>
      <p:sp>
        <p:nvSpPr>
          <p:cNvPr id="506" name="Google Shape;506;p5"/>
          <p:cNvSpPr/>
          <p:nvPr/>
        </p:nvSpPr>
        <p:spPr>
          <a:xfrm>
            <a:off x="1636439" y="1933955"/>
            <a:ext cx="576701" cy="564616"/>
          </a:xfrm>
          <a:prstGeom prst="ellipse">
            <a:avLst/>
          </a:prstGeom>
          <a:solidFill>
            <a:srgbClr val="2E3237"/>
          </a:soli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57125" lIns="114250" spcFirstLastPara="1" rIns="114250" wrap="square" tIns="5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40">
                <a:solidFill>
                  <a:srgbClr val="FFFF00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endParaRPr/>
          </a:p>
        </p:txBody>
      </p:sp>
      <p:sp>
        <p:nvSpPr>
          <p:cNvPr id="507" name="Google Shape;507;p5"/>
          <p:cNvSpPr/>
          <p:nvPr/>
        </p:nvSpPr>
        <p:spPr>
          <a:xfrm>
            <a:off x="1735135" y="2855954"/>
            <a:ext cx="576550" cy="616458"/>
          </a:xfrm>
          <a:prstGeom prst="ellipse">
            <a:avLst/>
          </a:prstGeom>
          <a:solidFill>
            <a:srgbClr val="2E3237"/>
          </a:soli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57125" lIns="114250" spcFirstLastPara="1" rIns="114250" wrap="square" tIns="5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40">
                <a:solidFill>
                  <a:srgbClr val="FFFF00"/>
                </a:solidFill>
                <a:latin typeface="Cambria"/>
                <a:ea typeface="Cambria"/>
                <a:cs typeface="Cambria"/>
                <a:sym typeface="Cambria"/>
              </a:rPr>
              <a:t>3</a:t>
            </a:r>
            <a:endParaRPr/>
          </a:p>
        </p:txBody>
      </p:sp>
      <p:sp>
        <p:nvSpPr>
          <p:cNvPr id="508" name="Google Shape;508;p5"/>
          <p:cNvSpPr/>
          <p:nvPr/>
        </p:nvSpPr>
        <p:spPr>
          <a:xfrm>
            <a:off x="1586205" y="3819236"/>
            <a:ext cx="576701" cy="556522"/>
          </a:xfrm>
          <a:prstGeom prst="ellipse">
            <a:avLst/>
          </a:prstGeom>
          <a:solidFill>
            <a:srgbClr val="2E3237"/>
          </a:soli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57125" lIns="114250" spcFirstLastPara="1" rIns="114250" wrap="square" tIns="5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40">
                <a:solidFill>
                  <a:srgbClr val="FFFF00"/>
                </a:solidFill>
                <a:latin typeface="Cambria"/>
                <a:ea typeface="Cambria"/>
                <a:cs typeface="Cambria"/>
                <a:sym typeface="Cambria"/>
              </a:rPr>
              <a:t>4</a:t>
            </a:r>
            <a:endParaRPr/>
          </a:p>
        </p:txBody>
      </p:sp>
      <p:sp>
        <p:nvSpPr>
          <p:cNvPr id="509" name="Google Shape;509;p5"/>
          <p:cNvSpPr/>
          <p:nvPr/>
        </p:nvSpPr>
        <p:spPr>
          <a:xfrm>
            <a:off x="1154072" y="4737454"/>
            <a:ext cx="581063" cy="625885"/>
          </a:xfrm>
          <a:prstGeom prst="ellipse">
            <a:avLst/>
          </a:prstGeom>
          <a:solidFill>
            <a:srgbClr val="121E3D"/>
          </a:soli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57125" lIns="114250" spcFirstLastPara="1" rIns="114250" wrap="square" tIns="5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40">
                <a:solidFill>
                  <a:srgbClr val="FFFF00"/>
                </a:solidFill>
                <a:latin typeface="Cambria"/>
                <a:ea typeface="Cambria"/>
                <a:cs typeface="Cambria"/>
                <a:sym typeface="Cambria"/>
              </a:rPr>
              <a:t>5</a:t>
            </a:r>
            <a:endParaRPr/>
          </a:p>
        </p:txBody>
      </p:sp>
      <p:pic>
        <p:nvPicPr>
          <p:cNvPr id="510" name="Google Shape;51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78379" y="901918"/>
            <a:ext cx="1694497" cy="774482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511" name="Google Shape;511;p5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15526" y="1868590"/>
            <a:ext cx="1657350" cy="72221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512" name="Google Shape;512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89570" y="3681367"/>
            <a:ext cx="1442524" cy="804258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513" name="Google Shape;513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132093" y="3691834"/>
            <a:ext cx="1440782" cy="79379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514" name="Google Shape;514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942194" y="4698782"/>
            <a:ext cx="1640206" cy="74295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515" name="Google Shape;515;p5"/>
          <p:cNvSpPr txBox="1"/>
          <p:nvPr/>
        </p:nvSpPr>
        <p:spPr>
          <a:xfrm>
            <a:off x="1636439" y="5787364"/>
            <a:ext cx="10011158" cy="913115"/>
          </a:xfrm>
          <a:prstGeom prst="rect">
            <a:avLst/>
          </a:prstGeom>
          <a:solidFill>
            <a:srgbClr val="396120"/>
          </a:solidFill>
          <a:ln>
            <a:noFill/>
          </a:ln>
        </p:spPr>
        <p:txBody>
          <a:bodyPr anchorCtr="0" anchor="t" bIns="86375" lIns="172750" spcFirstLastPara="1" rIns="172750" wrap="square" tIns="863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Road Map Pembangunan Hutan Produksi 2019 – 2045                                    ( APHI, 2019) </a:t>
            </a:r>
            <a:endParaRPr b="1" sz="24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5"/>
          <p:cNvSpPr/>
          <p:nvPr/>
        </p:nvSpPr>
        <p:spPr>
          <a:xfrm rot="-1440000">
            <a:off x="765810" y="5684839"/>
            <a:ext cx="657226" cy="1189037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396120"/>
          </a:solidFill>
          <a:ln cap="flat" cmpd="sng" w="12700">
            <a:solidFill>
              <a:srgbClr val="12849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6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17" name="Google Shape;517;p5"/>
          <p:cNvSpPr txBox="1"/>
          <p:nvPr/>
        </p:nvSpPr>
        <p:spPr>
          <a:xfrm>
            <a:off x="246580" y="146051"/>
            <a:ext cx="11794732" cy="570355"/>
          </a:xfrm>
          <a:prstGeom prst="rect">
            <a:avLst/>
          </a:prstGeom>
          <a:solidFill>
            <a:srgbClr val="396120"/>
          </a:solidFill>
          <a:ln>
            <a:noFill/>
          </a:ln>
        </p:spPr>
        <p:txBody>
          <a:bodyPr anchorCtr="0" anchor="ctr" bIns="57125" lIns="114250" spcFirstLastPara="1" rIns="114250" wrap="square" tIns="5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Libre Franklin"/>
              <a:buNone/>
            </a:pPr>
            <a:r>
              <a:rPr b="1" lang="en-US" sz="2400">
                <a:solidFill>
                  <a:srgbClr val="FFFF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KONFIGURASI BISNIS BARU KEHUTANAN MELALUI MULTIUSAHA KEHUTANAN </a:t>
            </a:r>
            <a:endParaRPr b="1" sz="2400" cap="none">
              <a:solidFill>
                <a:srgbClr val="FFFF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descr="D:\FOTO 11_GTO AGROFORESTRY\P3301518.JPG" id="518" name="Google Shape;518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942195" y="2732382"/>
            <a:ext cx="1630681" cy="8636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6"/>
          <p:cNvSpPr/>
          <p:nvPr/>
        </p:nvSpPr>
        <p:spPr>
          <a:xfrm rot="-6990692">
            <a:off x="10048467" y="4901178"/>
            <a:ext cx="620754" cy="1657631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accent5"/>
          </a:solidFill>
          <a:ln cap="flat" cmpd="sng" w="12700">
            <a:solidFill>
              <a:srgbClr val="AF421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9575" lIns="59175" spcFirstLastPara="1" rIns="59175" wrap="square" tIns="29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24" name="Google Shape;524;p6"/>
          <p:cNvSpPr/>
          <p:nvPr/>
        </p:nvSpPr>
        <p:spPr>
          <a:xfrm>
            <a:off x="8924616" y="3120394"/>
            <a:ext cx="2650013" cy="1851634"/>
          </a:xfrm>
          <a:prstGeom prst="teardrop">
            <a:avLst>
              <a:gd fmla="val 100000" name="adj"/>
            </a:avLst>
          </a:prstGeom>
          <a:solidFill>
            <a:srgbClr val="ECF5D6"/>
          </a:solidFill>
          <a:ln cap="flat" cmpd="sng" w="9525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9575" lIns="59175" spcFirstLastPara="1" rIns="59175" wrap="square" tIns="29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Perbandingan Prosentase Kayu, HHBK dan Ekowisata: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76,8 % : 19,9 % : 3,2 %</a:t>
            </a:r>
            <a:endParaRPr/>
          </a:p>
        </p:txBody>
      </p:sp>
      <p:graphicFrame>
        <p:nvGraphicFramePr>
          <p:cNvPr id="525" name="Google Shape;525;p6"/>
          <p:cNvGraphicFramePr/>
          <p:nvPr/>
        </p:nvGraphicFramePr>
        <p:xfrm>
          <a:off x="283651" y="752766"/>
          <a:ext cx="9181146" cy="5813726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526" name="Google Shape;526;p6"/>
          <p:cNvSpPr txBox="1"/>
          <p:nvPr/>
        </p:nvSpPr>
        <p:spPr>
          <a:xfrm>
            <a:off x="9375345" y="6384413"/>
            <a:ext cx="2727203" cy="276999"/>
          </a:xfrm>
          <a:prstGeom prst="rect">
            <a:avLst/>
          </a:prstGeom>
          <a:solidFill>
            <a:srgbClr val="CEF1F9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Sumber : Road Map APHI 2019 - 2045</a:t>
            </a:r>
            <a:endParaRPr sz="12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27" name="Google Shape;527;p6"/>
          <p:cNvSpPr txBox="1"/>
          <p:nvPr/>
        </p:nvSpPr>
        <p:spPr>
          <a:xfrm>
            <a:off x="0" y="0"/>
            <a:ext cx="12192000" cy="752766"/>
          </a:xfrm>
          <a:prstGeom prst="rect">
            <a:avLst/>
          </a:prstGeom>
          <a:solidFill>
            <a:srgbClr val="39612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085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Cambria"/>
              <a:buNone/>
            </a:pPr>
            <a:r>
              <a:rPr b="1" lang="en-US" sz="2400">
                <a:solidFill>
                  <a:srgbClr val="FFFF00"/>
                </a:solidFill>
                <a:latin typeface="Cambria"/>
                <a:ea typeface="Cambria"/>
                <a:cs typeface="Cambria"/>
                <a:sym typeface="Cambria"/>
              </a:rPr>
              <a:t>PROYEKSI KONTRIBUSI SUB-SEKTOR KEHUTANAN 2019 -2045 US$</a:t>
            </a:r>
            <a:endParaRPr sz="2400">
              <a:solidFill>
                <a:srgbClr val="FFFF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7"/>
          <p:cNvPicPr preferRelativeResize="0"/>
          <p:nvPr/>
        </p:nvPicPr>
        <p:blipFill rotWithShape="1">
          <a:blip r:embed="rId3">
            <a:alphaModFix/>
          </a:blip>
          <a:srcRect b="13207" l="10700" r="40993" t="36645"/>
          <a:stretch/>
        </p:blipFill>
        <p:spPr>
          <a:xfrm>
            <a:off x="157523" y="661138"/>
            <a:ext cx="7609393" cy="5544616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33" name="Google Shape;533;p7"/>
          <p:cNvSpPr txBox="1"/>
          <p:nvPr/>
        </p:nvSpPr>
        <p:spPr>
          <a:xfrm>
            <a:off x="0" y="0"/>
            <a:ext cx="12095544" cy="548680"/>
          </a:xfrm>
          <a:prstGeom prst="rect">
            <a:avLst/>
          </a:prstGeom>
          <a:solidFill>
            <a:srgbClr val="396120"/>
          </a:solidFill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8450" lIns="76925" spcFirstLastPara="1" rIns="76925" wrap="square" tIns="3845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FF00"/>
                </a:solidFill>
                <a:latin typeface="Corbel"/>
                <a:ea typeface="Corbel"/>
                <a:cs typeface="Corbel"/>
                <a:sym typeface="Corbel"/>
              </a:rPr>
              <a:t>PENURUNAN EMISI GRK PADA NDC-CM1 &amp; LTS LCCP 🡪 DUKUNGAN  </a:t>
            </a:r>
            <a:r>
              <a:rPr b="1" lang="en-US" sz="2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b="1" lang="en-US" sz="2000">
                <a:solidFill>
                  <a:srgbClr val="FFFF00"/>
                </a:solidFill>
                <a:latin typeface="Corbel"/>
                <a:ea typeface="Corbel"/>
                <a:cs typeface="Corbel"/>
                <a:sym typeface="Corbel"/>
              </a:rPr>
              <a:t>USAHA KEHUTANAN STRATEGIS </a:t>
            </a:r>
            <a:endParaRPr b="1" sz="2000">
              <a:solidFill>
                <a:srgbClr val="FFFF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34" name="Google Shape;534;p7"/>
          <p:cNvSpPr txBox="1"/>
          <p:nvPr/>
        </p:nvSpPr>
        <p:spPr>
          <a:xfrm>
            <a:off x="8079431" y="661138"/>
            <a:ext cx="3761469" cy="58473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-US" sz="16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SASARAN </a:t>
            </a:r>
            <a:endParaRPr sz="160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-US" sz="16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FOLU NET SINK 2030 </a:t>
            </a:r>
            <a:endParaRPr sz="160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35" name="Google Shape;535;p7"/>
          <p:cNvSpPr txBox="1"/>
          <p:nvPr/>
        </p:nvSpPr>
        <p:spPr>
          <a:xfrm>
            <a:off x="8079431" y="3700390"/>
            <a:ext cx="3880218" cy="2031285"/>
          </a:xfrm>
          <a:prstGeom prst="rect">
            <a:avLst/>
          </a:prstGeom>
          <a:solidFill>
            <a:srgbClr val="C7E5B3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Dalam skenario LTS-LCCP,  tercapainya tingkat emisi GRK  </a:t>
            </a:r>
            <a:r>
              <a:rPr b="1" lang="en-US" sz="1800" u="sng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- 140 juta ton CO</a:t>
            </a:r>
            <a:r>
              <a:rPr b="1" baseline="-25000" lang="en-US" sz="1800" u="sng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2</a:t>
            </a:r>
            <a:r>
              <a:rPr baseline="-25000" lang="en-US"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pada tahun 2030, dan terus meningkat sd </a:t>
            </a:r>
            <a:r>
              <a:rPr b="1" lang="en-US" sz="1800" u="sng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- 304 juta ton CO</a:t>
            </a:r>
            <a:r>
              <a:rPr b="1" baseline="-25000" lang="en-US" sz="1800" u="sng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2</a:t>
            </a:r>
            <a:r>
              <a:rPr baseline="-25000" lang="en-US"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pada tahun 2050, 🡪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total emisi bersih nasional (semua sektor ) menjadi </a:t>
            </a:r>
            <a:r>
              <a:rPr b="1" lang="en-US" sz="1800" u="sng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540 juta ton CO</a:t>
            </a:r>
            <a:r>
              <a:rPr b="1" baseline="-25000" lang="en-US" sz="1800" u="sng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2 </a:t>
            </a:r>
            <a:endParaRPr b="1" sz="1800" u="sng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36" name="Google Shape;536;p7"/>
          <p:cNvSpPr txBox="1"/>
          <p:nvPr/>
        </p:nvSpPr>
        <p:spPr>
          <a:xfrm>
            <a:off x="8079431" y="1564133"/>
            <a:ext cx="3729080" cy="1477287"/>
          </a:xfrm>
          <a:prstGeom prst="rect">
            <a:avLst/>
          </a:prstGeom>
          <a:solidFill>
            <a:srgbClr val="C7E5B3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Dalam NDC, tren emisi GRK sektor FOLU menurun sejak 2010, tetapi masih sebagai sektor pengemisi GRK sebesar </a:t>
            </a:r>
            <a:r>
              <a:rPr b="1" lang="en-US" sz="1800" u="sng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216 juta ton CO</a:t>
            </a:r>
            <a:r>
              <a:rPr b="1" baseline="-25000" lang="en-US" sz="1800" u="sng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2</a:t>
            </a:r>
            <a:r>
              <a:rPr b="1" lang="en-US" sz="1800" u="sng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pada tahun 2030.  </a:t>
            </a:r>
            <a:r>
              <a:rPr b="1" baseline="-25000" lang="en-US" sz="1800" u="sng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b="1" sz="1800" u="sng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37" name="Google Shape;537;p7"/>
          <p:cNvSpPr txBox="1"/>
          <p:nvPr/>
        </p:nvSpPr>
        <p:spPr>
          <a:xfrm>
            <a:off x="5826243" y="6332811"/>
            <a:ext cx="6092483" cy="439893"/>
          </a:xfrm>
          <a:prstGeom prst="rect">
            <a:avLst/>
          </a:prstGeom>
          <a:solidFill>
            <a:srgbClr val="C7E5B3"/>
          </a:solidFill>
          <a:ln cap="flat" cmpd="sng" w="9525">
            <a:solidFill>
              <a:srgbClr val="1284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3325" lIns="53325" spcFirstLastPara="1" rIns="53325" wrap="square" tIns="53325">
            <a:noAutofit/>
          </a:bodyPr>
          <a:lstStyle/>
          <a:p>
            <a:pPr indent="-893763" lvl="0" marL="89376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Sumber :    Rencana Operasional   Indonesia’s FOLU Net Sink 2030,  KLHK (2022) </a:t>
            </a:r>
            <a:endParaRPr b="1" sz="1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38" name="Google Shape;538;p7"/>
          <p:cNvSpPr txBox="1"/>
          <p:nvPr/>
        </p:nvSpPr>
        <p:spPr>
          <a:xfrm>
            <a:off x="1674627" y="2548978"/>
            <a:ext cx="633833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u="sng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216</a:t>
            </a:r>
            <a:endParaRPr/>
          </a:p>
        </p:txBody>
      </p:sp>
      <p:sp>
        <p:nvSpPr>
          <p:cNvPr id="539" name="Google Shape;539;p7"/>
          <p:cNvSpPr txBox="1"/>
          <p:nvPr/>
        </p:nvSpPr>
        <p:spPr>
          <a:xfrm>
            <a:off x="4068226" y="3974235"/>
            <a:ext cx="69272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u="sng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-140</a:t>
            </a:r>
            <a:endParaRPr/>
          </a:p>
        </p:txBody>
      </p:sp>
      <p:sp>
        <p:nvSpPr>
          <p:cNvPr id="540" name="Google Shape;540;p7"/>
          <p:cNvSpPr/>
          <p:nvPr/>
        </p:nvSpPr>
        <p:spPr>
          <a:xfrm>
            <a:off x="625731" y="3260725"/>
            <a:ext cx="432048" cy="36004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41" name="Google Shape;541;p7"/>
          <p:cNvSpPr/>
          <p:nvPr/>
        </p:nvSpPr>
        <p:spPr>
          <a:xfrm>
            <a:off x="1811523" y="5511338"/>
            <a:ext cx="360040" cy="360040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42" name="Google Shape;542;p7"/>
          <p:cNvSpPr/>
          <p:nvPr/>
        </p:nvSpPr>
        <p:spPr>
          <a:xfrm>
            <a:off x="4068226" y="5511338"/>
            <a:ext cx="434326" cy="315530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8"/>
          <p:cNvSpPr txBox="1"/>
          <p:nvPr>
            <p:ph idx="12" type="sldNum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48" name="Google Shape;548;p8"/>
          <p:cNvPicPr preferRelativeResize="0"/>
          <p:nvPr/>
        </p:nvPicPr>
        <p:blipFill rotWithShape="1">
          <a:blip r:embed="rId3">
            <a:alphaModFix/>
          </a:blip>
          <a:srcRect b="15318" l="4981" r="24514" t="28351"/>
          <a:stretch/>
        </p:blipFill>
        <p:spPr>
          <a:xfrm>
            <a:off x="116468" y="587709"/>
            <a:ext cx="11823532" cy="5848775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8"/>
          <p:cNvSpPr txBox="1"/>
          <p:nvPr/>
        </p:nvSpPr>
        <p:spPr>
          <a:xfrm>
            <a:off x="9489789" y="6436485"/>
            <a:ext cx="2367594" cy="282866"/>
          </a:xfrm>
          <a:prstGeom prst="rect">
            <a:avLst/>
          </a:prstGeom>
          <a:solidFill>
            <a:srgbClr val="CEF1F9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Sumber :  Ditjen PHL, 2022</a:t>
            </a:r>
            <a:endParaRPr sz="12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50" name="Google Shape;550;p8"/>
          <p:cNvSpPr txBox="1"/>
          <p:nvPr/>
        </p:nvSpPr>
        <p:spPr>
          <a:xfrm>
            <a:off x="0" y="0"/>
            <a:ext cx="12192000" cy="587709"/>
          </a:xfrm>
          <a:prstGeom prst="rect">
            <a:avLst/>
          </a:prstGeom>
          <a:solidFill>
            <a:srgbClr val="39612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085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Cambria"/>
              <a:buNone/>
            </a:pPr>
            <a:r>
              <a:rPr b="1" lang="en-US" sz="2400">
                <a:solidFill>
                  <a:srgbClr val="FFFF00"/>
                </a:solidFill>
                <a:latin typeface="Cambria"/>
                <a:ea typeface="Cambria"/>
                <a:cs typeface="Cambria"/>
                <a:sym typeface="Cambria"/>
              </a:rPr>
              <a:t>TARGET AKSI MITIGASI ( X 1.000 HA)</a:t>
            </a:r>
            <a:endParaRPr sz="2400">
              <a:solidFill>
                <a:srgbClr val="FFFF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1" name="Google Shape;551;p8"/>
          <p:cNvSpPr/>
          <p:nvPr/>
        </p:nvSpPr>
        <p:spPr>
          <a:xfrm>
            <a:off x="9237230" y="2567879"/>
            <a:ext cx="2872711" cy="1755643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p9"/>
          <p:cNvPicPr preferRelativeResize="0"/>
          <p:nvPr/>
        </p:nvPicPr>
        <p:blipFill rotWithShape="1">
          <a:blip r:embed="rId3">
            <a:alphaModFix/>
          </a:blip>
          <a:srcRect b="24578" l="44104" r="21855" t="34250"/>
          <a:stretch/>
        </p:blipFill>
        <p:spPr>
          <a:xfrm>
            <a:off x="178904" y="725557"/>
            <a:ext cx="5471796" cy="5292851"/>
          </a:xfrm>
          <a:prstGeom prst="rect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557" name="Google Shape;557;p9"/>
          <p:cNvSpPr/>
          <p:nvPr/>
        </p:nvSpPr>
        <p:spPr>
          <a:xfrm>
            <a:off x="5799382" y="2232886"/>
            <a:ext cx="279946" cy="2306973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12849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58" name="Google Shape;558;p9"/>
          <p:cNvSpPr/>
          <p:nvPr/>
        </p:nvSpPr>
        <p:spPr>
          <a:xfrm>
            <a:off x="6228010" y="1251823"/>
            <a:ext cx="5622640" cy="4110356"/>
          </a:xfrm>
          <a:prstGeom prst="rect">
            <a:avLst/>
          </a:prstGeom>
          <a:solidFill>
            <a:srgbClr val="FDFDFD"/>
          </a:solidFill>
          <a:ln cap="flat" cmpd="sng" w="19050">
            <a:solidFill>
              <a:srgbClr val="FDFDF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Sumber pembiayaan aksi mitigasi  2021 – 2030: </a:t>
            </a:r>
            <a:r>
              <a:rPr b="1"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Pemerintah : 45%,  Sektor Usaha: 55% (KLHK, 2021). </a:t>
            </a:r>
            <a:endParaRPr/>
          </a:p>
          <a:p>
            <a:pPr indent="-285750" lvl="0" marL="285750" marR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Sumber pendanaan Pemerintah  (APBN): a) Instrumen Green Sukuk &amp; pasar karbon domestik (NEK) b) Transfer anggaran berbasis ekologi, c) Optimasi pendanaan melalui PAD d)  Optimasi Skema  </a:t>
            </a:r>
            <a:r>
              <a:rPr i="1" lang="en-US" sz="20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Result-Based Payment untuk REDD+</a:t>
            </a:r>
            <a:endParaRPr sz="20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285750" lvl="0" marL="285750" marR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b="1" lang="en-US" sz="2000" u="sng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Sumber Pendaan Swasta </a:t>
            </a:r>
            <a:r>
              <a:rPr lang="en-US" sz="20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: </a:t>
            </a:r>
            <a:r>
              <a:rPr b="1" lang="en-US" sz="2000" u="sng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instrumen investasi, hibah, obligasi hijau, pinjaman, ekuitas swasta, </a:t>
            </a:r>
            <a:r>
              <a:rPr b="1" i="1" lang="en-US" sz="2000" u="sng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Corporate Social Responsibility </a:t>
            </a:r>
            <a:r>
              <a:rPr b="1" lang="en-US" sz="2000" u="sng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(CSR)</a:t>
            </a:r>
            <a:endParaRPr b="1" sz="2000" u="sng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559" name="Google Shape;559;p9"/>
          <p:cNvCxnSpPr/>
          <p:nvPr/>
        </p:nvCxnSpPr>
        <p:spPr>
          <a:xfrm>
            <a:off x="3095604" y="5786454"/>
            <a:ext cx="2357454" cy="1588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60" name="Google Shape;560;p9"/>
          <p:cNvSpPr txBox="1"/>
          <p:nvPr/>
        </p:nvSpPr>
        <p:spPr>
          <a:xfrm>
            <a:off x="5650700" y="6026293"/>
            <a:ext cx="6199950" cy="70788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 u="sng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Total: Rp 204 Trilyun, atau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 u="sng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USD 14.4 Milyar, Swasta: USD 8 Milyar (55%) </a:t>
            </a:r>
            <a:endParaRPr b="1" sz="2000" u="sng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61" name="Google Shape;561;p9"/>
          <p:cNvSpPr txBox="1"/>
          <p:nvPr/>
        </p:nvSpPr>
        <p:spPr>
          <a:xfrm>
            <a:off x="518747" y="6294286"/>
            <a:ext cx="4096265" cy="439893"/>
          </a:xfrm>
          <a:prstGeom prst="rect">
            <a:avLst/>
          </a:prstGeom>
          <a:solidFill>
            <a:srgbClr val="ECF5D6"/>
          </a:solidFill>
          <a:ln cap="flat" cmpd="sng" w="9525">
            <a:solidFill>
              <a:srgbClr val="1284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3325" lIns="53325" spcFirstLastPara="1" rIns="53325" wrap="square" tIns="53325">
            <a:noAutofit/>
          </a:bodyPr>
          <a:lstStyle/>
          <a:p>
            <a:pPr indent="-893763" lvl="0" marL="89376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Sumber :    Rencana Operasional   Indonesia’s FOLU Net Sink 2030,  KLHK (2022) </a:t>
            </a:r>
            <a:endParaRPr b="1"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62" name="Google Shape;562;p9"/>
          <p:cNvSpPr txBox="1"/>
          <p:nvPr/>
        </p:nvSpPr>
        <p:spPr>
          <a:xfrm>
            <a:off x="0" y="0"/>
            <a:ext cx="12192000" cy="587709"/>
          </a:xfrm>
          <a:prstGeom prst="rect">
            <a:avLst/>
          </a:prstGeom>
          <a:solidFill>
            <a:srgbClr val="39612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085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Cambria"/>
              <a:buNone/>
            </a:pPr>
            <a:r>
              <a:rPr b="1" lang="en-US" sz="2400">
                <a:solidFill>
                  <a:srgbClr val="FFFF00"/>
                </a:solidFill>
                <a:latin typeface="Cambria"/>
                <a:ea typeface="Cambria"/>
                <a:cs typeface="Cambria"/>
                <a:sym typeface="Cambria"/>
              </a:rPr>
              <a:t>KEBUTUHAN DAN SKEMA PENDANAAN AKSI MITIGASI  </a:t>
            </a:r>
            <a:endParaRPr sz="2400">
              <a:solidFill>
                <a:srgbClr val="FFFF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Tektronic">
      <a:dk1>
        <a:srgbClr val="000000"/>
      </a:dk1>
      <a:lt1>
        <a:srgbClr val="FFFFFF"/>
      </a:lt1>
      <a:dk2>
        <a:srgbClr val="3E434A"/>
      </a:dk2>
      <a:lt2>
        <a:srgbClr val="D7D8D2"/>
      </a:lt2>
      <a:accent1>
        <a:srgbClr val="1AB5D7"/>
      </a:accent1>
      <a:accent2>
        <a:srgbClr val="192852"/>
      </a:accent2>
      <a:accent3>
        <a:srgbClr val="74C044"/>
      </a:accent3>
      <a:accent4>
        <a:srgbClr val="A4CE3A"/>
      </a:accent4>
      <a:accent5>
        <a:srgbClr val="F05B24"/>
      </a:accent5>
      <a:accent6>
        <a:srgbClr val="F5F5F5"/>
      </a:accent6>
      <a:hlink>
        <a:srgbClr val="1AB5D7"/>
      </a:hlink>
      <a:folHlink>
        <a:srgbClr val="3E4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2022-03-30T02:59:11Z</dcterms:created>
  <dc:creator>DELL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