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handoutMasterIdLst>
    <p:handoutMasterId r:id="rId31"/>
  </p:handoutMasterIdLst>
  <p:sldIdLst>
    <p:sldId id="257" r:id="rId2"/>
    <p:sldId id="258" r:id="rId3"/>
    <p:sldId id="276" r:id="rId4"/>
    <p:sldId id="259" r:id="rId5"/>
    <p:sldId id="261" r:id="rId6"/>
    <p:sldId id="262" r:id="rId7"/>
    <p:sldId id="9628" r:id="rId8"/>
    <p:sldId id="267" r:id="rId9"/>
    <p:sldId id="260" r:id="rId10"/>
    <p:sldId id="263" r:id="rId11"/>
    <p:sldId id="277" r:id="rId12"/>
    <p:sldId id="279" r:id="rId13"/>
    <p:sldId id="264" r:id="rId14"/>
    <p:sldId id="265" r:id="rId15"/>
    <p:sldId id="266" r:id="rId16"/>
    <p:sldId id="268" r:id="rId17"/>
    <p:sldId id="269" r:id="rId18"/>
    <p:sldId id="270" r:id="rId19"/>
    <p:sldId id="271" r:id="rId20"/>
    <p:sldId id="272" r:id="rId21"/>
    <p:sldId id="9687" r:id="rId22"/>
    <p:sldId id="9688" r:id="rId23"/>
    <p:sldId id="9689" r:id="rId24"/>
    <p:sldId id="9633" r:id="rId25"/>
    <p:sldId id="278" r:id="rId26"/>
    <p:sldId id="273" r:id="rId27"/>
    <p:sldId id="274"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3C0BB-0C99-4049-9A3B-B5ACCDD912E2}"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n-ID"/>
        </a:p>
      </dgm:t>
    </dgm:pt>
    <dgm:pt modelId="{61265870-6217-498F-BEE4-1486629B0E04}">
      <dgm:prSet phldrT="[Text]" custT="1"/>
      <dgm:spPr/>
      <dgm:t>
        <a:bodyPr/>
        <a:lstStyle/>
        <a:p>
          <a:pPr algn="ctr">
            <a:buNone/>
          </a:pPr>
          <a:r>
            <a:rPr lang="en-US"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rebuchet MS"/>
              <a:sym typeface="Trebuchet MS"/>
            </a:rPr>
            <a:t>1. PENGERTIAN &amp; SASARAN</a:t>
          </a:r>
          <a:r>
            <a:rPr lang="en-US"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INDONESIA’S FOLU NET SINK 2030</a:t>
          </a:r>
          <a:endParaRPr lang="en-ID"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DC9F60FD-0259-4066-8EA1-531824CFC242}" type="parTrans" cxnId="{3BF404A5-00A5-476C-961B-3300C76C5C7D}">
      <dgm:prSet/>
      <dgm:spPr/>
      <dgm:t>
        <a:bodyPr/>
        <a:lstStyle/>
        <a:p>
          <a:pPr algn="ctr"/>
          <a:endParaRPr lang="en-ID" sz="1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A25E8B1B-49DF-42B4-BAC6-A61EA86A60D3}" type="sibTrans" cxnId="{3BF404A5-00A5-476C-961B-3300C76C5C7D}">
      <dgm:prSet/>
      <dgm:spPr/>
      <dgm:t>
        <a:bodyPr/>
        <a:lstStyle/>
        <a:p>
          <a:pPr algn="ctr"/>
          <a:endParaRPr lang="en-ID" sz="1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589394A8-7F5B-483D-BCE2-7B393D55866B}">
      <dgm:prSet phldrT="[Text]" custT="1"/>
      <dgm:spPr>
        <a:solidFill>
          <a:schemeClr val="bg2">
            <a:lumMod val="75000"/>
          </a:schemeClr>
        </a:solidFill>
      </dgm:spPr>
      <dgm:t>
        <a:bodyPr/>
        <a:lstStyle/>
        <a:p>
          <a:pPr algn="ctr">
            <a:spcAft>
              <a:spcPts val="0"/>
            </a:spcAft>
          </a:pPr>
          <a:r>
            <a:rPr lang="en-US"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a:t>
          </a:r>
          <a:r>
            <a:rPr lang="en-US" sz="1800" b="0" spc="-5" dirty="0">
              <a:solidFill>
                <a:srgbClr val="FFFFFF"/>
              </a:solidFill>
              <a:latin typeface="Cambria" panose="02040503050406030204" pitchFamily="18" charset="0"/>
              <a:cs typeface="Agency FB"/>
            </a:rPr>
            <a:t>STRATEGI IMPLEMENTASI</a:t>
          </a:r>
          <a:br>
            <a:rPr lang="en-US" sz="1800" b="0" spc="-5" dirty="0">
              <a:solidFill>
                <a:srgbClr val="FFFFFF"/>
              </a:solidFill>
              <a:latin typeface="Cambria" panose="02040503050406030204" pitchFamily="18" charset="0"/>
              <a:cs typeface="Agency FB"/>
            </a:rPr>
          </a:br>
          <a:r>
            <a:rPr lang="en-US" sz="1800" b="0" spc="-5" dirty="0">
              <a:solidFill>
                <a:srgbClr val="FFFFFF"/>
              </a:solidFill>
              <a:latin typeface="Cambria" panose="02040503050406030204" pitchFamily="18" charset="0"/>
              <a:cs typeface="Agency FB"/>
            </a:rPr>
            <a:t>PENGELOLAAN HUTAN LESTARI MENUJU INDONESIA FOLU NET SINK 2030</a:t>
          </a:r>
          <a:endParaRPr lang="en-ID" sz="1800" b="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8DFD2ACF-13CB-4BB5-92C1-F15C32AE4694}" type="parTrans" cxnId="{2ADCFCDE-07FA-4ACB-BE10-93F63A18363D}">
      <dgm:prSet/>
      <dgm:spPr/>
      <dgm:t>
        <a:bodyPr/>
        <a:lstStyle/>
        <a:p>
          <a:pPr algn="ctr"/>
          <a:endParaRPr lang="en-ID" sz="1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7906F3F1-5D9D-4AA0-AD34-820876EEE2EC}" type="sibTrans" cxnId="{2ADCFCDE-07FA-4ACB-BE10-93F63A18363D}">
      <dgm:prSet/>
      <dgm:spPr/>
      <dgm:t>
        <a:bodyPr/>
        <a:lstStyle/>
        <a:p>
          <a:pPr algn="ctr"/>
          <a:endParaRPr lang="en-ID" sz="1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862F91D1-80F3-4DCA-BB34-1BBBDA4F9CC0}">
      <dgm:prSet phldrT="[Text]" custT="1"/>
      <dgm:spPr/>
      <dgm:t>
        <a:bodyPr/>
        <a:lstStyle/>
        <a:p>
          <a:pPr algn="ctr">
            <a:buNone/>
          </a:pPr>
          <a:r>
            <a:rPr lang="en-US"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a:t>
          </a:r>
          <a:r>
            <a:rPr lang="en-US" sz="18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Trebuchet MS"/>
              <a:cs typeface="Trebuchet MS"/>
              <a:sym typeface="Trebuchet MS"/>
            </a:rPr>
            <a:t>PERAN BISNIS KEHUTANAN DALAM INDONESIA’S FOLU NET SINK 2030</a:t>
          </a:r>
          <a:endParaRPr lang="en-ID" sz="18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930EDB4-B784-4CF1-99CE-BAB010C9399F}" type="parTrans" cxnId="{0CB72D4A-1570-470F-9F4F-9FBA0C3C0819}">
      <dgm:prSet/>
      <dgm:spPr/>
      <dgm:t>
        <a:bodyPr/>
        <a:lstStyle/>
        <a:p>
          <a:endParaRPr lang="en-ID" sz="1800" b="1">
            <a:latin typeface="Cambria" panose="02040503050406030204" pitchFamily="18" charset="0"/>
            <a:ea typeface="Cambria" panose="02040503050406030204" pitchFamily="18" charset="0"/>
          </a:endParaRPr>
        </a:p>
      </dgm:t>
    </dgm:pt>
    <dgm:pt modelId="{017794BE-2FE6-4FEB-A3B8-123C12D6C3EF}" type="sibTrans" cxnId="{0CB72D4A-1570-470F-9F4F-9FBA0C3C0819}">
      <dgm:prSet/>
      <dgm:spPr/>
      <dgm:t>
        <a:bodyPr/>
        <a:lstStyle/>
        <a:p>
          <a:endParaRPr lang="en-ID" sz="1800" b="1">
            <a:latin typeface="Cambria" panose="02040503050406030204" pitchFamily="18" charset="0"/>
            <a:ea typeface="Cambria" panose="02040503050406030204" pitchFamily="18" charset="0"/>
          </a:endParaRPr>
        </a:p>
      </dgm:t>
    </dgm:pt>
    <dgm:pt modelId="{BC5EA7E5-B188-498A-A0E8-CE39D26C2A49}" type="pres">
      <dgm:prSet presAssocID="{0983C0BB-0C99-4049-9A3B-B5ACCDD912E2}" presName="linearFlow" presStyleCnt="0">
        <dgm:presLayoutVars>
          <dgm:dir/>
          <dgm:resizeHandles val="exact"/>
        </dgm:presLayoutVars>
      </dgm:prSet>
      <dgm:spPr/>
      <dgm:t>
        <a:bodyPr/>
        <a:lstStyle/>
        <a:p>
          <a:endParaRPr lang="en-US"/>
        </a:p>
      </dgm:t>
    </dgm:pt>
    <dgm:pt modelId="{6C829568-6ED7-40D8-B7EB-E7C60B147243}" type="pres">
      <dgm:prSet presAssocID="{61265870-6217-498F-BEE4-1486629B0E04}" presName="composite" presStyleCnt="0"/>
      <dgm:spPr/>
    </dgm:pt>
    <dgm:pt modelId="{2DD2EA11-C609-4D06-B90F-CEF3BD32E4D0}" type="pres">
      <dgm:prSet presAssocID="{61265870-6217-498F-BEE4-1486629B0E04}"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Checklist"/>
        </a:ext>
      </dgm:extLst>
    </dgm:pt>
    <dgm:pt modelId="{C6EAAB36-F5D7-49E5-AE11-1DC664501AD4}" type="pres">
      <dgm:prSet presAssocID="{61265870-6217-498F-BEE4-1486629B0E04}" presName="txShp" presStyleLbl="node1" presStyleIdx="0" presStyleCnt="3">
        <dgm:presLayoutVars>
          <dgm:bulletEnabled val="1"/>
        </dgm:presLayoutVars>
      </dgm:prSet>
      <dgm:spPr/>
      <dgm:t>
        <a:bodyPr/>
        <a:lstStyle/>
        <a:p>
          <a:endParaRPr lang="en-US"/>
        </a:p>
      </dgm:t>
    </dgm:pt>
    <dgm:pt modelId="{38BD0E84-F7D6-4A19-A0E8-65BFD68AE8C1}" type="pres">
      <dgm:prSet presAssocID="{A25E8B1B-49DF-42B4-BAC6-A61EA86A60D3}" presName="spacing" presStyleCnt="0"/>
      <dgm:spPr/>
    </dgm:pt>
    <dgm:pt modelId="{26024387-172F-441F-A3E7-A77627EE7FB7}" type="pres">
      <dgm:prSet presAssocID="{862F91D1-80F3-4DCA-BB34-1BBBDA4F9CC0}" presName="composite" presStyleCnt="0"/>
      <dgm:spPr/>
    </dgm:pt>
    <dgm:pt modelId="{9DDB4D21-3F1D-426F-B434-CE1D3E4A0D14}" type="pres">
      <dgm:prSet presAssocID="{862F91D1-80F3-4DCA-BB34-1BBBDA4F9CC0}"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Bullseye"/>
        </a:ext>
      </dgm:extLst>
    </dgm:pt>
    <dgm:pt modelId="{024803AC-546D-48E7-BA0F-05F286BB3A43}" type="pres">
      <dgm:prSet presAssocID="{862F91D1-80F3-4DCA-BB34-1BBBDA4F9CC0}" presName="txShp" presStyleLbl="node1" presStyleIdx="1" presStyleCnt="3">
        <dgm:presLayoutVars>
          <dgm:bulletEnabled val="1"/>
        </dgm:presLayoutVars>
      </dgm:prSet>
      <dgm:spPr/>
      <dgm:t>
        <a:bodyPr/>
        <a:lstStyle/>
        <a:p>
          <a:endParaRPr lang="en-US"/>
        </a:p>
      </dgm:t>
    </dgm:pt>
    <dgm:pt modelId="{A873FE23-63AE-4706-81BC-4A38B70686A8}" type="pres">
      <dgm:prSet presAssocID="{017794BE-2FE6-4FEB-A3B8-123C12D6C3EF}" presName="spacing" presStyleCnt="0"/>
      <dgm:spPr/>
    </dgm:pt>
    <dgm:pt modelId="{B357E1E5-E410-45AB-B22F-B629F24E26D6}" type="pres">
      <dgm:prSet presAssocID="{589394A8-7F5B-483D-BCE2-7B393D55866B}" presName="composite" presStyleCnt="0"/>
      <dgm:spPr/>
    </dgm:pt>
    <dgm:pt modelId="{A444F609-EE3C-4980-A948-6D67BAF6E3F5}" type="pres">
      <dgm:prSet presAssocID="{589394A8-7F5B-483D-BCE2-7B393D55866B}"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Cloud Computing"/>
        </a:ext>
      </dgm:extLst>
    </dgm:pt>
    <dgm:pt modelId="{31DC4C04-9744-4BD3-A0E7-7F9C23BCD009}" type="pres">
      <dgm:prSet presAssocID="{589394A8-7F5B-483D-BCE2-7B393D55866B}" presName="txShp" presStyleLbl="node1" presStyleIdx="2" presStyleCnt="3">
        <dgm:presLayoutVars>
          <dgm:bulletEnabled val="1"/>
        </dgm:presLayoutVars>
      </dgm:prSet>
      <dgm:spPr/>
      <dgm:t>
        <a:bodyPr/>
        <a:lstStyle/>
        <a:p>
          <a:endParaRPr lang="en-US"/>
        </a:p>
      </dgm:t>
    </dgm:pt>
  </dgm:ptLst>
  <dgm:cxnLst>
    <dgm:cxn modelId="{2ADCFCDE-07FA-4ACB-BE10-93F63A18363D}" srcId="{0983C0BB-0C99-4049-9A3B-B5ACCDD912E2}" destId="{589394A8-7F5B-483D-BCE2-7B393D55866B}" srcOrd="2" destOrd="0" parTransId="{8DFD2ACF-13CB-4BB5-92C1-F15C32AE4694}" sibTransId="{7906F3F1-5D9D-4AA0-AD34-820876EEE2EC}"/>
    <dgm:cxn modelId="{3BF404A5-00A5-476C-961B-3300C76C5C7D}" srcId="{0983C0BB-0C99-4049-9A3B-B5ACCDD912E2}" destId="{61265870-6217-498F-BEE4-1486629B0E04}" srcOrd="0" destOrd="0" parTransId="{DC9F60FD-0259-4066-8EA1-531824CFC242}" sibTransId="{A25E8B1B-49DF-42B4-BAC6-A61EA86A60D3}"/>
    <dgm:cxn modelId="{5E98D094-5525-4D10-A027-0912E196269E}" type="presOf" srcId="{589394A8-7F5B-483D-BCE2-7B393D55866B}" destId="{31DC4C04-9744-4BD3-A0E7-7F9C23BCD009}" srcOrd="0" destOrd="0" presId="urn:microsoft.com/office/officeart/2005/8/layout/vList3"/>
    <dgm:cxn modelId="{0CB72D4A-1570-470F-9F4F-9FBA0C3C0819}" srcId="{0983C0BB-0C99-4049-9A3B-B5ACCDD912E2}" destId="{862F91D1-80F3-4DCA-BB34-1BBBDA4F9CC0}" srcOrd="1" destOrd="0" parTransId="{9930EDB4-B784-4CF1-99CE-BAB010C9399F}" sibTransId="{017794BE-2FE6-4FEB-A3B8-123C12D6C3EF}"/>
    <dgm:cxn modelId="{7C2C17EB-E023-4A5B-9BFD-DAB90BD40D86}" type="presOf" srcId="{61265870-6217-498F-BEE4-1486629B0E04}" destId="{C6EAAB36-F5D7-49E5-AE11-1DC664501AD4}" srcOrd="0" destOrd="0" presId="urn:microsoft.com/office/officeart/2005/8/layout/vList3"/>
    <dgm:cxn modelId="{19F32536-7900-486A-BEC0-B0D6B81686A9}" type="presOf" srcId="{862F91D1-80F3-4DCA-BB34-1BBBDA4F9CC0}" destId="{024803AC-546D-48E7-BA0F-05F286BB3A43}" srcOrd="0" destOrd="0" presId="urn:microsoft.com/office/officeart/2005/8/layout/vList3"/>
    <dgm:cxn modelId="{CC9B9DF6-2492-4E04-B38F-6B179904F1E8}" type="presOf" srcId="{0983C0BB-0C99-4049-9A3B-B5ACCDD912E2}" destId="{BC5EA7E5-B188-498A-A0E8-CE39D26C2A49}" srcOrd="0" destOrd="0" presId="urn:microsoft.com/office/officeart/2005/8/layout/vList3"/>
    <dgm:cxn modelId="{6D793CA7-7919-40FB-9008-6902AA918F12}" type="presParOf" srcId="{BC5EA7E5-B188-498A-A0E8-CE39D26C2A49}" destId="{6C829568-6ED7-40D8-B7EB-E7C60B147243}" srcOrd="0" destOrd="0" presId="urn:microsoft.com/office/officeart/2005/8/layout/vList3"/>
    <dgm:cxn modelId="{6A49D5D4-0B5E-40B2-A851-1CCC4C68D1B7}" type="presParOf" srcId="{6C829568-6ED7-40D8-B7EB-E7C60B147243}" destId="{2DD2EA11-C609-4D06-B90F-CEF3BD32E4D0}" srcOrd="0" destOrd="0" presId="urn:microsoft.com/office/officeart/2005/8/layout/vList3"/>
    <dgm:cxn modelId="{1B2BE2A9-89D9-4D45-8553-3F6DCFAFDADC}" type="presParOf" srcId="{6C829568-6ED7-40D8-B7EB-E7C60B147243}" destId="{C6EAAB36-F5D7-49E5-AE11-1DC664501AD4}" srcOrd="1" destOrd="0" presId="urn:microsoft.com/office/officeart/2005/8/layout/vList3"/>
    <dgm:cxn modelId="{E9DF0630-9C97-4FE4-8B49-75484DB92EE5}" type="presParOf" srcId="{BC5EA7E5-B188-498A-A0E8-CE39D26C2A49}" destId="{38BD0E84-F7D6-4A19-A0E8-65BFD68AE8C1}" srcOrd="1" destOrd="0" presId="urn:microsoft.com/office/officeart/2005/8/layout/vList3"/>
    <dgm:cxn modelId="{29F8344F-9C4E-455B-B723-7CA432839650}" type="presParOf" srcId="{BC5EA7E5-B188-498A-A0E8-CE39D26C2A49}" destId="{26024387-172F-441F-A3E7-A77627EE7FB7}" srcOrd="2" destOrd="0" presId="urn:microsoft.com/office/officeart/2005/8/layout/vList3"/>
    <dgm:cxn modelId="{B444DD73-6004-4D4A-ACA3-6085EE98B2A5}" type="presParOf" srcId="{26024387-172F-441F-A3E7-A77627EE7FB7}" destId="{9DDB4D21-3F1D-426F-B434-CE1D3E4A0D14}" srcOrd="0" destOrd="0" presId="urn:microsoft.com/office/officeart/2005/8/layout/vList3"/>
    <dgm:cxn modelId="{3268FED2-3A47-4B32-8C43-A0CC61298F39}" type="presParOf" srcId="{26024387-172F-441F-A3E7-A77627EE7FB7}" destId="{024803AC-546D-48E7-BA0F-05F286BB3A43}" srcOrd="1" destOrd="0" presId="urn:microsoft.com/office/officeart/2005/8/layout/vList3"/>
    <dgm:cxn modelId="{FDEB11E4-D6E0-4B6B-A401-A9C3C83AD6B7}" type="presParOf" srcId="{BC5EA7E5-B188-498A-A0E8-CE39D26C2A49}" destId="{A873FE23-63AE-4706-81BC-4A38B70686A8}" srcOrd="3" destOrd="0" presId="urn:microsoft.com/office/officeart/2005/8/layout/vList3"/>
    <dgm:cxn modelId="{6EC1BC26-8B84-44BC-8C30-10AA9D612ECE}" type="presParOf" srcId="{BC5EA7E5-B188-498A-A0E8-CE39D26C2A49}" destId="{B357E1E5-E410-45AB-B22F-B629F24E26D6}" srcOrd="4" destOrd="0" presId="urn:microsoft.com/office/officeart/2005/8/layout/vList3"/>
    <dgm:cxn modelId="{D0D3E17B-B441-4D37-8E40-075D20ED1D9D}" type="presParOf" srcId="{B357E1E5-E410-45AB-B22F-B629F24E26D6}" destId="{A444F609-EE3C-4980-A948-6D67BAF6E3F5}" srcOrd="0" destOrd="0" presId="urn:microsoft.com/office/officeart/2005/8/layout/vList3"/>
    <dgm:cxn modelId="{E32CB880-CA47-49B7-8CE3-06A70F5F0E23}" type="presParOf" srcId="{B357E1E5-E410-45AB-B22F-B629F24E26D6}" destId="{31DC4C04-9744-4BD3-A0E7-7F9C23BCD009}"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AB36-F5D7-49E5-AE11-1DC664501AD4}">
      <dsp:nvSpPr>
        <dsp:cNvPr id="0" name=""/>
        <dsp:cNvSpPr/>
      </dsp:nvSpPr>
      <dsp:spPr>
        <a:xfrm rot="10800000">
          <a:off x="1583506" y="165"/>
          <a:ext cx="5106197" cy="1189435"/>
        </a:xfrm>
        <a:prstGeom prst="homePlat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24508" tIns="68580" rIns="128016" bIns="68580" numCol="1" spcCol="1270" anchor="ctr" anchorCtr="0">
          <a:noAutofit/>
        </a:bodyPr>
        <a:lstStyle/>
        <a:p>
          <a:pPr lvl="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rebuchet MS"/>
              <a:sym typeface="Trebuchet MS"/>
            </a:rPr>
            <a:t>1. PENGERTIAN &amp; SASARAN</a:t>
          </a:r>
          <a:r>
            <a:rPr lang="en-US"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INDONESIA’S FOLU NET SINK 2030</a:t>
          </a:r>
          <a:endParaRPr lang="en-ID"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rot="10800000">
        <a:off x="1880865" y="165"/>
        <a:ext cx="4808838" cy="1189435"/>
      </dsp:txXfrm>
    </dsp:sp>
    <dsp:sp modelId="{2DD2EA11-C609-4D06-B90F-CEF3BD32E4D0}">
      <dsp:nvSpPr>
        <dsp:cNvPr id="0" name=""/>
        <dsp:cNvSpPr/>
      </dsp:nvSpPr>
      <dsp:spPr>
        <a:xfrm>
          <a:off x="988788" y="165"/>
          <a:ext cx="1189435" cy="1189435"/>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2">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 modelId="{024803AC-546D-48E7-BA0F-05F286BB3A43}">
      <dsp:nvSpPr>
        <dsp:cNvPr id="0" name=""/>
        <dsp:cNvSpPr/>
      </dsp:nvSpPr>
      <dsp:spPr>
        <a:xfrm rot="10800000">
          <a:off x="1583506" y="1544655"/>
          <a:ext cx="5106197" cy="1189435"/>
        </a:xfrm>
        <a:prstGeom prst="homePlate">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24508" tIns="68580" rIns="128016" bIns="68580" numCol="1" spcCol="1270" anchor="ctr" anchorCtr="0">
          <a:noAutofit/>
        </a:bodyPr>
        <a:lstStyle/>
        <a:p>
          <a:pPr lvl="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a:t>
          </a:r>
          <a:r>
            <a:rPr lang="en-US" sz="1800" b="1" kern="1200"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Trebuchet MS"/>
              <a:cs typeface="Trebuchet MS"/>
              <a:sym typeface="Trebuchet MS"/>
            </a:rPr>
            <a:t>PERAN BISNIS KEHUTANAN DALAM INDONESIA’S FOLU NET SINK 2030</a:t>
          </a:r>
          <a:endParaRPr lang="en-ID" sz="1800" b="1" kern="1200"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rot="10800000">
        <a:off x="1880865" y="1544655"/>
        <a:ext cx="4808838" cy="1189435"/>
      </dsp:txXfrm>
    </dsp:sp>
    <dsp:sp modelId="{9DDB4D21-3F1D-426F-B434-CE1D3E4A0D14}">
      <dsp:nvSpPr>
        <dsp:cNvPr id="0" name=""/>
        <dsp:cNvSpPr/>
      </dsp:nvSpPr>
      <dsp:spPr>
        <a:xfrm>
          <a:off x="988788" y="1544655"/>
          <a:ext cx="1189435" cy="1189435"/>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 modelId="{31DC4C04-9744-4BD3-A0E7-7F9C23BCD009}">
      <dsp:nvSpPr>
        <dsp:cNvPr id="0" name=""/>
        <dsp:cNvSpPr/>
      </dsp:nvSpPr>
      <dsp:spPr>
        <a:xfrm rot="10800000">
          <a:off x="1583506" y="3089146"/>
          <a:ext cx="5106197" cy="1189435"/>
        </a:xfrm>
        <a:prstGeom prst="homePlate">
          <a:avLst/>
        </a:prstGeom>
        <a:solidFill>
          <a:schemeClr val="bg2">
            <a:lumMod val="75000"/>
          </a:schemeClr>
        </a:soli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4">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24508" tIns="68580" rIns="128016" bIns="68580" numCol="1" spcCol="1270" anchor="ctr" anchorCtr="0">
          <a:noAutofit/>
        </a:bodyPr>
        <a:lstStyle/>
        <a:p>
          <a:pPr lvl="0" algn="ctr" defTabSz="800100">
            <a:lnSpc>
              <a:spcPct val="90000"/>
            </a:lnSpc>
            <a:spcBef>
              <a:spcPct val="0"/>
            </a:spcBef>
            <a:spcAft>
              <a:spcPts val="0"/>
            </a:spcAft>
          </a:pPr>
          <a:r>
            <a:rPr lang="en-US"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a:t>
          </a:r>
          <a:r>
            <a:rPr lang="en-US" sz="1800" b="0" kern="1200" spc="-5" dirty="0">
              <a:solidFill>
                <a:srgbClr val="FFFFFF"/>
              </a:solidFill>
              <a:latin typeface="Cambria" panose="02040503050406030204" pitchFamily="18" charset="0"/>
              <a:cs typeface="Agency FB"/>
            </a:rPr>
            <a:t>STRATEGI IMPLEMENTASI</a:t>
          </a:r>
          <a:br>
            <a:rPr lang="en-US" sz="1800" b="0" kern="1200" spc="-5" dirty="0">
              <a:solidFill>
                <a:srgbClr val="FFFFFF"/>
              </a:solidFill>
              <a:latin typeface="Cambria" panose="02040503050406030204" pitchFamily="18" charset="0"/>
              <a:cs typeface="Agency FB"/>
            </a:rPr>
          </a:br>
          <a:r>
            <a:rPr lang="en-US" sz="1800" b="0" kern="1200" spc="-5" dirty="0">
              <a:solidFill>
                <a:srgbClr val="FFFFFF"/>
              </a:solidFill>
              <a:latin typeface="Cambria" panose="02040503050406030204" pitchFamily="18" charset="0"/>
              <a:cs typeface="Agency FB"/>
            </a:rPr>
            <a:t>PENGELOLAAN HUTAN LESTARI MENUJU INDONESIA FOLU NET SINK 2030</a:t>
          </a:r>
          <a:endParaRPr lang="en-ID" sz="1800" b="0"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rot="10800000">
        <a:off x="1880865" y="3089146"/>
        <a:ext cx="4808838" cy="1189435"/>
      </dsp:txXfrm>
    </dsp:sp>
    <dsp:sp modelId="{A444F609-EE3C-4980-A948-6D67BAF6E3F5}">
      <dsp:nvSpPr>
        <dsp:cNvPr id="0" name=""/>
        <dsp:cNvSpPr/>
      </dsp:nvSpPr>
      <dsp:spPr>
        <a:xfrm>
          <a:off x="988788" y="3089146"/>
          <a:ext cx="1189435" cy="1189435"/>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4">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28" tIns="45714" rIns="91428" bIns="45714"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28" tIns="45714" rIns="91428" bIns="45714" rtlCol="0"/>
          <a:lstStyle>
            <a:lvl1pPr algn="r">
              <a:defRPr sz="1200"/>
            </a:lvl1pPr>
          </a:lstStyle>
          <a:p>
            <a:fld id="{73593EAA-A9FC-4678-9229-897597C853B7}" type="datetimeFigureOut">
              <a:rPr lang="id-ID" smtClean="0"/>
              <a:t>16/06/2022</a:t>
            </a:fld>
            <a:endParaRPr lang="id-ID"/>
          </a:p>
        </p:txBody>
      </p:sp>
      <p:sp>
        <p:nvSpPr>
          <p:cNvPr id="4" name="Footer Placeholder 3"/>
          <p:cNvSpPr>
            <a:spLocks noGrp="1"/>
          </p:cNvSpPr>
          <p:nvPr>
            <p:ph type="ftr" sz="quarter" idx="2"/>
          </p:nvPr>
        </p:nvSpPr>
        <p:spPr>
          <a:xfrm>
            <a:off x="1" y="8685214"/>
            <a:ext cx="2971800" cy="458787"/>
          </a:xfrm>
          <a:prstGeom prst="rect">
            <a:avLst/>
          </a:prstGeom>
        </p:spPr>
        <p:txBody>
          <a:bodyPr vert="horz" lIns="91428" tIns="45714" rIns="91428" bIns="45714"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28" tIns="45714" rIns="91428" bIns="45714" rtlCol="0" anchor="b"/>
          <a:lstStyle>
            <a:lvl1pPr algn="r">
              <a:defRPr sz="1200"/>
            </a:lvl1pPr>
          </a:lstStyle>
          <a:p>
            <a:fld id="{C820C0F9-BBC8-4BEF-A716-2DA3D5053C80}" type="slidenum">
              <a:rPr lang="id-ID" smtClean="0"/>
              <a:t>‹#›</a:t>
            </a:fld>
            <a:endParaRPr lang="id-ID"/>
          </a:p>
        </p:txBody>
      </p:sp>
    </p:spTree>
    <p:extLst>
      <p:ext uri="{BB962C8B-B14F-4D97-AF65-F5344CB8AC3E}">
        <p14:creationId xmlns:p14="http://schemas.microsoft.com/office/powerpoint/2010/main" val="4091090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28" tIns="45714" rIns="91428" bIns="45714" rtlCol="0"/>
          <a:lstStyle>
            <a:lvl1pPr algn="r">
              <a:defRPr sz="1200"/>
            </a:lvl1pPr>
          </a:lstStyle>
          <a:p>
            <a:fld id="{F367156B-2A03-4F33-97E1-2716944FC965}"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4"/>
            <a:ext cx="2971800" cy="458787"/>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28" tIns="45714" rIns="91428" bIns="45714" rtlCol="0" anchor="b"/>
          <a:lstStyle>
            <a:lvl1pPr algn="r">
              <a:defRPr sz="1200"/>
            </a:lvl1pPr>
          </a:lstStyle>
          <a:p>
            <a:fld id="{CEB569C4-E533-4A1D-B797-2D4073AE6824}" type="slidenum">
              <a:rPr lang="en-US" smtClean="0"/>
              <a:t>‹#›</a:t>
            </a:fld>
            <a:endParaRPr lang="en-US"/>
          </a:p>
        </p:txBody>
      </p:sp>
    </p:spTree>
    <p:extLst>
      <p:ext uri="{BB962C8B-B14F-4D97-AF65-F5344CB8AC3E}">
        <p14:creationId xmlns:p14="http://schemas.microsoft.com/office/powerpoint/2010/main" val="1255129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195597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9:notes"/>
          <p:cNvSpPr txBox="1">
            <a:spLocks noGrp="1"/>
          </p:cNvSpPr>
          <p:nvPr>
            <p:ph type="body" idx="1"/>
          </p:nvPr>
        </p:nvSpPr>
        <p:spPr>
          <a:xfrm>
            <a:off x="685800" y="4400550"/>
            <a:ext cx="5486400" cy="3600450"/>
          </a:xfrm>
          <a:prstGeom prst="rect">
            <a:avLst/>
          </a:prstGeom>
        </p:spPr>
        <p:txBody>
          <a:bodyPr spcFirstLastPara="1" wrap="square" lIns="91413" tIns="45694" rIns="91413" bIns="45694" anchor="t" anchorCtr="0">
            <a:noAutofit/>
          </a:bodyPr>
          <a:lstStyle/>
          <a:p>
            <a:endParaRPr/>
          </a:p>
        </p:txBody>
      </p:sp>
      <p:sp>
        <p:nvSpPr>
          <p:cNvPr id="503" name="Google Shape;50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578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6:notes"/>
          <p:cNvSpPr txBox="1">
            <a:spLocks noGrp="1"/>
          </p:cNvSpPr>
          <p:nvPr>
            <p:ph type="body" idx="1"/>
          </p:nvPr>
        </p:nvSpPr>
        <p:spPr>
          <a:xfrm>
            <a:off x="685800" y="4400550"/>
            <a:ext cx="5486400" cy="3600450"/>
          </a:xfrm>
          <a:prstGeom prst="rect">
            <a:avLst/>
          </a:prstGeom>
        </p:spPr>
        <p:txBody>
          <a:bodyPr spcFirstLastPara="1" wrap="square" lIns="91413" tIns="45694" rIns="91413" bIns="45694" anchor="t" anchorCtr="0">
            <a:noAutofit/>
          </a:bodyPr>
          <a:lstStyle/>
          <a:p>
            <a:endParaRPr/>
          </a:p>
        </p:txBody>
      </p:sp>
      <p:sp>
        <p:nvSpPr>
          <p:cNvPr id="347" name="Google Shape;3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059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1a72a525c1_0_4:notes"/>
          <p:cNvSpPr txBox="1">
            <a:spLocks noGrp="1"/>
          </p:cNvSpPr>
          <p:nvPr>
            <p:ph type="body" idx="1"/>
          </p:nvPr>
        </p:nvSpPr>
        <p:spPr>
          <a:xfrm>
            <a:off x="685800" y="4400550"/>
            <a:ext cx="5486400" cy="3600600"/>
          </a:xfrm>
          <a:prstGeom prst="rect">
            <a:avLst/>
          </a:prstGeom>
        </p:spPr>
        <p:txBody>
          <a:bodyPr spcFirstLastPara="1" wrap="square" lIns="91413" tIns="45694" rIns="91413" bIns="45694" anchor="t" anchorCtr="0">
            <a:noAutofit/>
          </a:bodyPr>
          <a:lstStyle/>
          <a:p>
            <a:endParaRPr/>
          </a:p>
        </p:txBody>
      </p:sp>
      <p:sp>
        <p:nvSpPr>
          <p:cNvPr id="361" name="Google Shape;361;g11a72a525c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67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1a72a525c1_0_4:notes"/>
          <p:cNvSpPr txBox="1">
            <a:spLocks noGrp="1"/>
          </p:cNvSpPr>
          <p:nvPr>
            <p:ph type="body" idx="1"/>
          </p:nvPr>
        </p:nvSpPr>
        <p:spPr>
          <a:xfrm>
            <a:off x="685800" y="4400550"/>
            <a:ext cx="5486400" cy="3600600"/>
          </a:xfrm>
          <a:prstGeom prst="rect">
            <a:avLst/>
          </a:prstGeom>
        </p:spPr>
        <p:txBody>
          <a:bodyPr spcFirstLastPara="1" wrap="square" lIns="91413" tIns="45694" rIns="91413" bIns="45694" anchor="t" anchorCtr="0">
            <a:noAutofit/>
          </a:bodyPr>
          <a:lstStyle/>
          <a:p>
            <a:endParaRPr/>
          </a:p>
        </p:txBody>
      </p:sp>
      <p:sp>
        <p:nvSpPr>
          <p:cNvPr id="361" name="Google Shape;361;g11a72a525c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940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defTabSz="914272">
              <a:defRPr/>
            </a:pPr>
            <a:fld id="{B68D2766-C49B-4C1A-9FEE-6F146754B02B}" type="slidenum">
              <a:rPr lang="en-US">
                <a:solidFill>
                  <a:prstClr val="black"/>
                </a:solidFill>
                <a:latin typeface="Calibri" panose="020F0502020204030204"/>
              </a:rPr>
              <a:pPr defTabSz="91427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95650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2:notes"/>
          <p:cNvSpPr txBox="1">
            <a:spLocks noGrp="1"/>
          </p:cNvSpPr>
          <p:nvPr>
            <p:ph type="body" idx="1"/>
          </p:nvPr>
        </p:nvSpPr>
        <p:spPr>
          <a:xfrm>
            <a:off x="685800" y="4400550"/>
            <a:ext cx="5486400" cy="3600450"/>
          </a:xfrm>
          <a:prstGeom prst="rect">
            <a:avLst/>
          </a:prstGeom>
        </p:spPr>
        <p:txBody>
          <a:bodyPr spcFirstLastPara="1" wrap="square" lIns="91413" tIns="45694" rIns="91413" bIns="45694" anchor="t" anchorCtr="0">
            <a:noAutofit/>
          </a:bodyPr>
          <a:lstStyle/>
          <a:p>
            <a:endParaRPr/>
          </a:p>
        </p:txBody>
      </p:sp>
      <p:sp>
        <p:nvSpPr>
          <p:cNvPr id="551" name="Google Shape;55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59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4D4A2A4-6FF5-42DF-8883-7D72AC72034C}"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EE692-4BA9-4DCB-BC26-DFA96C6D05E3}"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472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4A2A4-6FF5-42DF-8883-7D72AC72034C}"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3484274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4A2A4-6FF5-42DF-8883-7D72AC72034C}"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EE692-4BA9-4DCB-BC26-DFA96C6D05E3}"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37016871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andom with Imag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6B3FAE-DF80-456E-BFDF-7061F545D20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252000" y="252000"/>
            <a:ext cx="11687999" cy="6301200"/>
          </a:xfrm>
          <a:solidFill>
            <a:schemeClr val="bg1">
              <a:lumMod val="95000"/>
            </a:schemeClr>
          </a:solidFill>
        </p:spPr>
        <p:txBody>
          <a:bodyPr lIns="360000" tIns="360000" anchor="t"/>
          <a:lstStyle>
            <a:lvl1pPr marL="0" indent="0" algn="l">
              <a:buNone/>
              <a:defRPr sz="1600" i="1">
                <a:latin typeface="Times New Roman" panose="02020603050405020304" pitchFamily="18" charset="0"/>
                <a:cs typeface="Times New Roman" panose="02020603050405020304" pitchFamily="18" charset="0"/>
              </a:defRPr>
            </a:lvl1pPr>
          </a:lstStyle>
          <a:p>
            <a:r>
              <a:rPr lang="en-US" noProof="0" dirty="0"/>
              <a:t>Insert or Drag and Drop your Image</a:t>
            </a:r>
          </a:p>
        </p:txBody>
      </p:sp>
      <p:grpSp>
        <p:nvGrpSpPr>
          <p:cNvPr id="30" name="Group 29" title="Paper Picture Frame">
            <a:extLst>
              <a:ext uri="{FF2B5EF4-FFF2-40B4-BE49-F238E27FC236}">
                <a16:creationId xmlns:a16="http://schemas.microsoft.com/office/drawing/2014/main" id="{E9ADE087-1486-4770-813C-22EC3610B7BE}"/>
              </a:ext>
            </a:extLst>
          </p:cNvPr>
          <p:cNvGrpSpPr>
            <a:grpSpLocks noChangeAspect="1"/>
          </p:cNvGrpSpPr>
          <p:nvPr userDrawn="1"/>
        </p:nvGrpSpPr>
        <p:grpSpPr>
          <a:xfrm>
            <a:off x="6996362" y="1317348"/>
            <a:ext cx="3172242" cy="3960410"/>
            <a:chOff x="4636201" y="-1745975"/>
            <a:chExt cx="3474160" cy="4337342"/>
          </a:xfrm>
        </p:grpSpPr>
        <p:sp>
          <p:nvSpPr>
            <p:cNvPr id="31" name="Parallelogram 30">
              <a:extLst>
                <a:ext uri="{FF2B5EF4-FFF2-40B4-BE49-F238E27FC236}">
                  <a16:creationId xmlns:a16="http://schemas.microsoft.com/office/drawing/2014/main" id="{B00AEFCF-4740-4F96-9450-1BE17A80E83E}"/>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Rectangle: Rounded Corners 33">
              <a:extLst>
                <a:ext uri="{FF2B5EF4-FFF2-40B4-BE49-F238E27FC236}">
                  <a16:creationId xmlns:a16="http://schemas.microsoft.com/office/drawing/2014/main" id="{D267AE62-00A1-412E-84B7-92F55C4F65F0}"/>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7" name="Picture Placeholder 17">
            <a:extLst>
              <a:ext uri="{FF2B5EF4-FFF2-40B4-BE49-F238E27FC236}">
                <a16:creationId xmlns:a16="http://schemas.microsoft.com/office/drawing/2014/main" id="{4A10A739-AEE8-47CE-9B61-6428138D8C22}"/>
              </a:ext>
            </a:extLst>
          </p:cNvPr>
          <p:cNvSpPr>
            <a:spLocks noGrp="1" noChangeAspect="1"/>
          </p:cNvSpPr>
          <p:nvPr>
            <p:ph type="pic" sz="quarter" idx="14" hasCustomPrompt="1"/>
          </p:nvPr>
        </p:nvSpPr>
        <p:spPr>
          <a:xfrm>
            <a:off x="7198582" y="1566519"/>
            <a:ext cx="2498231" cy="307706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Font typeface="Arial" panose="020B0604020202020204" pitchFamily="34" charset="0"/>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dirty="0"/>
              <a:t>Insert Photo or Drag &amp; Drop your Photo</a:t>
            </a:r>
          </a:p>
        </p:txBody>
      </p:sp>
      <p:grpSp>
        <p:nvGrpSpPr>
          <p:cNvPr id="38" name="Group 37" title="Paper Picture Frame">
            <a:extLst>
              <a:ext uri="{FF2B5EF4-FFF2-40B4-BE49-F238E27FC236}">
                <a16:creationId xmlns:a16="http://schemas.microsoft.com/office/drawing/2014/main" id="{DABF8768-C8D1-4A82-A805-C5F5506C58BC}"/>
              </a:ext>
            </a:extLst>
          </p:cNvPr>
          <p:cNvGrpSpPr>
            <a:grpSpLocks noChangeAspect="1"/>
          </p:cNvGrpSpPr>
          <p:nvPr userDrawn="1"/>
        </p:nvGrpSpPr>
        <p:grpSpPr>
          <a:xfrm rot="21371983">
            <a:off x="9483708" y="3376193"/>
            <a:ext cx="2240874" cy="2837658"/>
            <a:chOff x="8372395" y="-1103087"/>
            <a:chExt cx="2969520" cy="3760355"/>
          </a:xfrm>
        </p:grpSpPr>
        <p:sp>
          <p:nvSpPr>
            <p:cNvPr id="39" name="Parallelogram 38">
              <a:extLst>
                <a:ext uri="{FF2B5EF4-FFF2-40B4-BE49-F238E27FC236}">
                  <a16:creationId xmlns:a16="http://schemas.microsoft.com/office/drawing/2014/main" id="{FE4F63D7-193C-4BF1-AA6A-0CC6255B54E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Rectangle: Rounded Corners 39">
              <a:extLst>
                <a:ext uri="{FF2B5EF4-FFF2-40B4-BE49-F238E27FC236}">
                  <a16:creationId xmlns:a16="http://schemas.microsoft.com/office/drawing/2014/main" id="{012AACF3-CD28-4F7B-9D0A-793661FA87CD}"/>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1" name="Picture Placeholder 19">
            <a:extLst>
              <a:ext uri="{FF2B5EF4-FFF2-40B4-BE49-F238E27FC236}">
                <a16:creationId xmlns:a16="http://schemas.microsoft.com/office/drawing/2014/main" id="{6EC1D360-C4E2-4C91-AF9E-7AF1E6EC1266}"/>
              </a:ext>
            </a:extLst>
          </p:cNvPr>
          <p:cNvSpPr>
            <a:spLocks noGrp="1" noChangeAspect="1"/>
          </p:cNvSpPr>
          <p:nvPr>
            <p:ph type="pic" sz="quarter" idx="15" hasCustomPrompt="1"/>
          </p:nvPr>
        </p:nvSpPr>
        <p:spPr>
          <a:xfrm rot="21371983">
            <a:off x="9806581" y="3551058"/>
            <a:ext cx="1758628" cy="2163266"/>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US" noProof="0" dirty="0"/>
              <a:t>Insert Photo or Drag &amp; Drop your Photo</a:t>
            </a:r>
          </a:p>
        </p:txBody>
      </p:sp>
      <p:grpSp>
        <p:nvGrpSpPr>
          <p:cNvPr id="32" name="Group 31" title="Paper Picture Frame">
            <a:extLst>
              <a:ext uri="{FF2B5EF4-FFF2-40B4-BE49-F238E27FC236}">
                <a16:creationId xmlns:a16="http://schemas.microsoft.com/office/drawing/2014/main" id="{66FB9647-A9A4-4596-ABCF-E53AFFCAFB9F}"/>
              </a:ext>
            </a:extLst>
          </p:cNvPr>
          <p:cNvGrpSpPr>
            <a:grpSpLocks noChangeAspect="1"/>
          </p:cNvGrpSpPr>
          <p:nvPr userDrawn="1"/>
        </p:nvGrpSpPr>
        <p:grpSpPr>
          <a:xfrm>
            <a:off x="4517042" y="745299"/>
            <a:ext cx="2599958" cy="3245940"/>
            <a:chOff x="12781483" y="-1318991"/>
            <a:chExt cx="3132150" cy="3910359"/>
          </a:xfrm>
        </p:grpSpPr>
        <p:sp>
          <p:nvSpPr>
            <p:cNvPr id="26" name="Parallelogram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Rounded Corners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Picture Placeholder 21">
            <a:extLst>
              <a:ext uri="{FF2B5EF4-FFF2-40B4-BE49-F238E27FC236}">
                <a16:creationId xmlns:a16="http://schemas.microsoft.com/office/drawing/2014/main" id="{9C367D40-BB87-4803-BDBA-AC460F1244D6}"/>
              </a:ext>
            </a:extLst>
          </p:cNvPr>
          <p:cNvSpPr>
            <a:spLocks noGrp="1" noChangeAspect="1"/>
          </p:cNvSpPr>
          <p:nvPr userDrawn="1">
            <p:ph type="pic" sz="quarter" idx="13" hasCustomPrompt="1"/>
          </p:nvPr>
        </p:nvSpPr>
        <p:spPr>
          <a:xfrm>
            <a:off x="4704995" y="921264"/>
            <a:ext cx="2047541" cy="2497575"/>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US" noProof="0" dirty="0"/>
              <a:t>Insert Photo or Drag &amp; Drop your Photo</a:t>
            </a:r>
          </a:p>
        </p:txBody>
      </p:sp>
      <p:grpSp>
        <p:nvGrpSpPr>
          <p:cNvPr id="33" name="Group 32" title="Paper Picture Frame">
            <a:extLst>
              <a:ext uri="{FF2B5EF4-FFF2-40B4-BE49-F238E27FC236}">
                <a16:creationId xmlns:a16="http://schemas.microsoft.com/office/drawing/2014/main" id="{8E420E19-DB68-48C3-A1A6-532E242347B9}"/>
              </a:ext>
            </a:extLst>
          </p:cNvPr>
          <p:cNvGrpSpPr>
            <a:grpSpLocks noChangeAspect="1"/>
          </p:cNvGrpSpPr>
          <p:nvPr userDrawn="1"/>
        </p:nvGrpSpPr>
        <p:grpSpPr>
          <a:xfrm rot="182524">
            <a:off x="4856779" y="3348250"/>
            <a:ext cx="2464961" cy="3121423"/>
            <a:chOff x="8372395" y="-1103087"/>
            <a:chExt cx="2969520" cy="3760355"/>
          </a:xfrm>
        </p:grpSpPr>
        <p:sp>
          <p:nvSpPr>
            <p:cNvPr id="23" name="Parallelogram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Rounded Corners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19">
            <a:extLst>
              <a:ext uri="{FF2B5EF4-FFF2-40B4-BE49-F238E27FC236}">
                <a16:creationId xmlns:a16="http://schemas.microsoft.com/office/drawing/2014/main" id="{8BC2FA13-02E5-4A0C-BA55-439D723E00C8}"/>
              </a:ext>
            </a:extLst>
          </p:cNvPr>
          <p:cNvSpPr>
            <a:spLocks noGrp="1" noChangeAspect="1"/>
          </p:cNvSpPr>
          <p:nvPr userDrawn="1">
            <p:ph type="pic" sz="quarter" idx="12" hasCustomPrompt="1"/>
          </p:nvPr>
        </p:nvSpPr>
        <p:spPr>
          <a:xfrm rot="182524">
            <a:off x="5260092" y="3535645"/>
            <a:ext cx="1934490" cy="2419281"/>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a:r>
              <a:rPr lang="en-US" noProof="0" dirty="0"/>
              <a:t>Insert Photo or Drag &amp; Drop your Photo</a:t>
            </a:r>
          </a:p>
        </p:txBody>
      </p:sp>
    </p:spTree>
    <p:extLst>
      <p:ext uri="{BB962C8B-B14F-4D97-AF65-F5344CB8AC3E}">
        <p14:creationId xmlns:p14="http://schemas.microsoft.com/office/powerpoint/2010/main" val="1465134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icture with Caption">
  <p:cSld name="1_Picture with Caption">
    <p:spTree>
      <p:nvGrpSpPr>
        <p:cNvPr id="1" name="Shape 35"/>
        <p:cNvGrpSpPr/>
        <p:nvPr/>
      </p:nvGrpSpPr>
      <p:grpSpPr>
        <a:xfrm>
          <a:off x="0" y="0"/>
          <a:ext cx="0" cy="0"/>
          <a:chOff x="0" y="0"/>
          <a:chExt cx="0" cy="0"/>
        </a:xfrm>
      </p:grpSpPr>
      <p:sp>
        <p:nvSpPr>
          <p:cNvPr id="6" name="Rectangle 5">
            <a:extLst>
              <a:ext uri="{FF2B5EF4-FFF2-40B4-BE49-F238E27FC236}">
                <a16:creationId xmlns:a16="http://schemas.microsoft.com/office/drawing/2014/main" id="{C8525F73-3382-42F4-812F-089B3102A4E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a:extLst>
              <a:ext uri="{FF2B5EF4-FFF2-40B4-BE49-F238E27FC236}">
                <a16:creationId xmlns:a16="http://schemas.microsoft.com/office/drawing/2014/main" id="{28A5AA40-A03C-4D6B-94D6-1A8508A28035}"/>
              </a:ext>
            </a:extLst>
          </p:cNvPr>
          <p:cNvSpPr/>
          <p:nvPr userDrawn="1"/>
        </p:nvSpPr>
        <p:spPr>
          <a:xfrm>
            <a:off x="2585890" y="46181"/>
            <a:ext cx="10271128" cy="796220"/>
          </a:xfrm>
          <a:prstGeom prst="roundRect">
            <a:avLst>
              <a:gd name="adj" fmla="val 19579"/>
            </a:avLst>
          </a:prstGeom>
          <a:solidFill>
            <a:srgbClr val="628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Rectangle: Rounded Corners 8">
            <a:extLst>
              <a:ext uri="{FF2B5EF4-FFF2-40B4-BE49-F238E27FC236}">
                <a16:creationId xmlns:a16="http://schemas.microsoft.com/office/drawing/2014/main" id="{BE933E4D-FEF2-41EA-AFF3-480554004E06}"/>
              </a:ext>
            </a:extLst>
          </p:cNvPr>
          <p:cNvSpPr/>
          <p:nvPr userDrawn="1"/>
        </p:nvSpPr>
        <p:spPr>
          <a:xfrm>
            <a:off x="0" y="6682508"/>
            <a:ext cx="12192000" cy="180000"/>
          </a:xfrm>
          <a:prstGeom prst="roundRect">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Rounded Corners 9">
            <a:extLst>
              <a:ext uri="{FF2B5EF4-FFF2-40B4-BE49-F238E27FC236}">
                <a16:creationId xmlns:a16="http://schemas.microsoft.com/office/drawing/2014/main" id="{442F5CDD-A84D-4F15-9456-CF41991D1AFC}"/>
              </a:ext>
            </a:extLst>
          </p:cNvPr>
          <p:cNvSpPr/>
          <p:nvPr userDrawn="1"/>
        </p:nvSpPr>
        <p:spPr>
          <a:xfrm>
            <a:off x="0" y="6788836"/>
            <a:ext cx="12192000" cy="36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Google Shape;273;p1">
            <a:extLst>
              <a:ext uri="{FF2B5EF4-FFF2-40B4-BE49-F238E27FC236}">
                <a16:creationId xmlns:a16="http://schemas.microsoft.com/office/drawing/2014/main" id="{BF2BB822-5D82-446C-8ECA-184E51F1B5AD}"/>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27485" y="167620"/>
            <a:ext cx="515242" cy="540324"/>
          </a:xfrm>
          <a:prstGeom prst="rect">
            <a:avLst/>
          </a:prstGeom>
          <a:noFill/>
          <a:ln>
            <a:noFill/>
          </a:ln>
          <a:effectLst>
            <a:outerShdw blurRad="50800" dist="38100" dir="2700000" algn="tl" rotWithShape="0">
              <a:prstClr val="black">
                <a:alpha val="40000"/>
              </a:prstClr>
            </a:outerShdw>
          </a:effectLst>
        </p:spPr>
      </p:pic>
      <p:pic>
        <p:nvPicPr>
          <p:cNvPr id="12" name="Picture 15" descr="Logo&#10;&#10;Description automatically generated">
            <a:extLst>
              <a:ext uri="{FF2B5EF4-FFF2-40B4-BE49-F238E27FC236}">
                <a16:creationId xmlns:a16="http://schemas.microsoft.com/office/drawing/2014/main" id="{A45E8CB6-6488-46A0-BE3C-A50CCBB138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3539" y="117048"/>
            <a:ext cx="685761" cy="26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A picture containing text, sign&#10;&#10;Description automatically generated">
            <a:extLst>
              <a:ext uri="{FF2B5EF4-FFF2-40B4-BE49-F238E27FC236}">
                <a16:creationId xmlns:a16="http://schemas.microsoft.com/office/drawing/2014/main" id="{669E317B-9905-46FC-AC2B-EE6F74AC8EA2}"/>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67548" y="478150"/>
            <a:ext cx="559169" cy="24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ambar 14">
            <a:extLst>
              <a:ext uri="{FF2B5EF4-FFF2-40B4-BE49-F238E27FC236}">
                <a16:creationId xmlns:a16="http://schemas.microsoft.com/office/drawing/2014/main" id="{CE9EF555-407F-4D56-9383-30C758D6CD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9110" y="121556"/>
            <a:ext cx="394429" cy="632451"/>
          </a:xfrm>
          <a:prstGeom prst="rect">
            <a:avLst/>
          </a:prstGeom>
        </p:spPr>
      </p:pic>
      <p:pic>
        <p:nvPicPr>
          <p:cNvPr id="2" name="Picture 1">
            <a:extLst>
              <a:ext uri="{FF2B5EF4-FFF2-40B4-BE49-F238E27FC236}">
                <a16:creationId xmlns:a16="http://schemas.microsoft.com/office/drawing/2014/main" id="{35C8DD49-D8D7-4146-A590-BB0D4B4171F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807818" y="73804"/>
            <a:ext cx="696971" cy="720843"/>
          </a:xfrm>
          <a:prstGeom prst="rect">
            <a:avLst/>
          </a:prstGeom>
        </p:spPr>
      </p:pic>
    </p:spTree>
    <p:extLst>
      <p:ext uri="{BB962C8B-B14F-4D97-AF65-F5344CB8AC3E}">
        <p14:creationId xmlns:p14="http://schemas.microsoft.com/office/powerpoint/2010/main" val="1787287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g Landscape Top">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3810000"/>
          </a:xfrm>
        </p:spPr>
        <p:txBody>
          <a:bodyPr/>
          <a:lstStyle/>
          <a:p>
            <a:pPr lvl="0"/>
            <a:endParaRPr lang="en-US" noProof="0"/>
          </a:p>
        </p:txBody>
      </p:sp>
      <p:sp>
        <p:nvSpPr>
          <p:cNvPr id="3" name="Date Placeholder 2">
            <a:extLst>
              <a:ext uri="{FF2B5EF4-FFF2-40B4-BE49-F238E27FC236}">
                <a16:creationId xmlns:a16="http://schemas.microsoft.com/office/drawing/2014/main" id="{A6DAA57D-7796-43F3-8596-1F55A3DAFDF1}"/>
              </a:ext>
            </a:extLst>
          </p:cNvPr>
          <p:cNvSpPr>
            <a:spLocks noGrp="1"/>
          </p:cNvSpPr>
          <p:nvPr>
            <p:ph type="dt" sz="half" idx="14"/>
          </p:nvPr>
        </p:nvSpPr>
        <p:spPr/>
        <p:txBody>
          <a:bodyPr/>
          <a:lstStyle>
            <a:lvl1pPr>
              <a:defRPr>
                <a:solidFill>
                  <a:prstClr val="black">
                    <a:tint val="75000"/>
                  </a:prstClr>
                </a:solidFill>
              </a:defRPr>
            </a:lvl1pPr>
          </a:lstStyle>
          <a:p>
            <a:pPr>
              <a:defRPr/>
            </a:pPr>
            <a:fld id="{45ACE0B6-9D22-47CD-9C4C-3713F31BB321}" type="datetime1">
              <a:rPr lang="en-US"/>
              <a:pPr>
                <a:defRPr/>
              </a:pPr>
              <a:t>6/16/2022</a:t>
            </a:fld>
            <a:endParaRPr lang="en-US"/>
          </a:p>
        </p:txBody>
      </p:sp>
      <p:sp>
        <p:nvSpPr>
          <p:cNvPr id="4" name="Footer Placeholder 3">
            <a:extLst>
              <a:ext uri="{FF2B5EF4-FFF2-40B4-BE49-F238E27FC236}">
                <a16:creationId xmlns:a16="http://schemas.microsoft.com/office/drawing/2014/main" id="{BF3D7A78-5882-4D57-8FF7-8F2AF74CC2C8}"/>
              </a:ext>
            </a:extLst>
          </p:cNvPr>
          <p:cNvSpPr>
            <a:spLocks noGrp="1"/>
          </p:cNvSpPr>
          <p:nvPr>
            <p:ph type="ftr" sz="quarter" idx="15"/>
          </p:nvPr>
        </p:nvSpPr>
        <p:spPr/>
        <p:txBody>
          <a:bodyPr/>
          <a:lstStyle>
            <a:lvl1pPr>
              <a:defRPr>
                <a:solidFill>
                  <a:prstClr val="black">
                    <a:tint val="75000"/>
                  </a:prstClr>
                </a:solidFill>
              </a:defRPr>
            </a:lvl1pPr>
          </a:lstStyle>
          <a:p>
            <a:pPr>
              <a:defRPr/>
            </a:pPr>
            <a:endParaRPr lang="en-US"/>
          </a:p>
        </p:txBody>
      </p:sp>
      <p:sp>
        <p:nvSpPr>
          <p:cNvPr id="5" name="Slide Number Placeholder 4">
            <a:extLst>
              <a:ext uri="{FF2B5EF4-FFF2-40B4-BE49-F238E27FC236}">
                <a16:creationId xmlns:a16="http://schemas.microsoft.com/office/drawing/2014/main" id="{70F7CEF2-AF88-4C7B-8575-93E0B3EDAF61}"/>
              </a:ext>
            </a:extLst>
          </p:cNvPr>
          <p:cNvSpPr>
            <a:spLocks noGrp="1"/>
          </p:cNvSpPr>
          <p:nvPr>
            <p:ph type="sldNum" sz="quarter" idx="16"/>
          </p:nvPr>
        </p:nvSpPr>
        <p:spPr/>
        <p:txBody>
          <a:bodyPr/>
          <a:lstStyle>
            <a:lvl1pPr>
              <a:defRPr>
                <a:solidFill>
                  <a:prstClr val="black">
                    <a:tint val="75000"/>
                  </a:prstClr>
                </a:solidFill>
              </a:defRPr>
            </a:lvl1pPr>
          </a:lstStyle>
          <a:p>
            <a:pPr>
              <a:defRPr/>
            </a:pPr>
            <a:fld id="{AEACBBDD-67EC-40E3-A9C6-DDD1F95F3F7B}" type="slidenum">
              <a:rPr lang="en-US"/>
              <a:pPr>
                <a:defRPr/>
              </a:pPr>
              <a:t>‹#›</a:t>
            </a:fld>
            <a:endParaRPr lang="en-US"/>
          </a:p>
        </p:txBody>
      </p:sp>
    </p:spTree>
    <p:extLst>
      <p:ext uri="{BB962C8B-B14F-4D97-AF65-F5344CB8AC3E}">
        <p14:creationId xmlns:p14="http://schemas.microsoft.com/office/powerpoint/2010/main" val="2930347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D4708D-5107-4F1E-95F8-F64C98DAB1AA}"/>
              </a:ext>
            </a:extLst>
          </p:cNvPr>
          <p:cNvSpPr/>
          <p:nvPr userDrawn="1"/>
        </p:nvSpPr>
        <p:spPr>
          <a:xfrm>
            <a:off x="0" y="6597650"/>
            <a:ext cx="12192000" cy="2603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mbria" panose="02040503050406030204"/>
              <a:ea typeface="맑은 고딕" panose="020B0503020000020004" pitchFamily="34" charset="-127"/>
              <a:cs typeface="+mn-cs"/>
            </a:endParaRPr>
          </a:p>
        </p:txBody>
      </p:sp>
      <p:sp>
        <p:nvSpPr>
          <p:cNvPr id="7" name="Title Placeholder 1"/>
          <p:cNvSpPr>
            <a:spLocks noGrp="1"/>
          </p:cNvSpPr>
          <p:nvPr>
            <p:ph type="title"/>
          </p:nvPr>
        </p:nvSpPr>
        <p:spPr>
          <a:xfrm>
            <a:off x="0" y="200177"/>
            <a:ext cx="12192000" cy="775778"/>
          </a:xfrm>
          <a:prstGeom prst="rect">
            <a:avLst/>
          </a:prstGeom>
        </p:spPr>
        <p:txBody>
          <a:bodyPr rtlCol="0">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10" name="텍스트 개체 틀 2"/>
          <p:cNvSpPr>
            <a:spLocks noGrp="1"/>
          </p:cNvSpPr>
          <p:nvPr>
            <p:ph type="body" sz="quarter" idx="4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lvl="0"/>
            <a:r>
              <a:rPr lang="en-US" altLang="ko-KR"/>
              <a:t>Click to edit Master text styles</a:t>
            </a:r>
          </a:p>
        </p:txBody>
      </p:sp>
    </p:spTree>
    <p:extLst>
      <p:ext uri="{BB962C8B-B14F-4D97-AF65-F5344CB8AC3E}">
        <p14:creationId xmlns:p14="http://schemas.microsoft.com/office/powerpoint/2010/main" val="1853431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4A2A4-6FF5-42DF-8883-7D72AC72034C}"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221654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4A2A4-6FF5-42DF-8883-7D72AC72034C}"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EE692-4BA9-4DCB-BC26-DFA96C6D05E3}"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D4A2A4-6FF5-42DF-8883-7D72AC72034C}"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334014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D4A2A4-6FF5-42DF-8883-7D72AC72034C}" type="datetimeFigureOut">
              <a:rPr lang="en-US" smtClean="0"/>
              <a:t>6/16/2022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38468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D4A2A4-6FF5-42DF-8883-7D72AC72034C}" type="datetimeFigureOut">
              <a:rPr lang="en-US" smtClean="0"/>
              <a:t>6/16/2022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85729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4A2A4-6FF5-42DF-8883-7D72AC72034C}" type="datetimeFigureOut">
              <a:rPr lang="en-US" smtClean="0"/>
              <a:t>6/16/2022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77263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4A2A4-6FF5-42DF-8883-7D72AC72034C}"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7EE692-4BA9-4DCB-BC26-DFA96C6D05E3}" type="slidenum">
              <a:rPr lang="en-US" smtClean="0"/>
              <a:t>‹#›</a:t>
            </a:fld>
            <a:endParaRPr lang="en-US"/>
          </a:p>
        </p:txBody>
      </p:sp>
    </p:spTree>
    <p:extLst>
      <p:ext uri="{BB962C8B-B14F-4D97-AF65-F5344CB8AC3E}">
        <p14:creationId xmlns:p14="http://schemas.microsoft.com/office/powerpoint/2010/main" val="92259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D4A2A4-6FF5-42DF-8883-7D72AC72034C}"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7EE692-4BA9-4DCB-BC26-DFA96C6D05E3}"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511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4D4A2A4-6FF5-42DF-8883-7D72AC72034C}" type="datetimeFigureOut">
              <a:rPr lang="en-US" smtClean="0"/>
              <a:t>6/16/2022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7EE692-4BA9-4DCB-BC26-DFA96C6D05E3}"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3242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microsoft.com/office/2007/relationships/hdphoto" Target="../media/hdphoto2.wdp"/><Relationship Id="rId7" Type="http://schemas.openxmlformats.org/officeDocument/2006/relationships/image" Target="../media/image16.jpeg"/><Relationship Id="rId12"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diagramColors" Target="../diagrams/colors1.xml"/><Relationship Id="rId5" Type="http://schemas.openxmlformats.org/officeDocument/2006/relationships/image" Target="../media/image14.jpeg"/><Relationship Id="rId10" Type="http://schemas.openxmlformats.org/officeDocument/2006/relationships/diagramQuickStyle" Target="../diagrams/quickStyle1.xml"/><Relationship Id="rId4" Type="http://schemas.openxmlformats.org/officeDocument/2006/relationships/image" Target="../media/image13.jpeg"/><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D8CC70DB-EABD-3B4C-CD4F-3D4F9AF5CC6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381" b="6381"/>
          <a:stretch>
            <a:fillRect/>
          </a:stretch>
        </p:blipFill>
        <p:spPr/>
      </p:pic>
      <p:sp>
        <p:nvSpPr>
          <p:cNvPr id="4" name="Rectangle 3"/>
          <p:cNvSpPr/>
          <p:nvPr/>
        </p:nvSpPr>
        <p:spPr>
          <a:xfrm>
            <a:off x="0" y="0"/>
            <a:ext cx="12192000" cy="6858000"/>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323548" y="1822138"/>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1" name="Oval 10"/>
          <p:cNvSpPr/>
          <p:nvPr/>
        </p:nvSpPr>
        <p:spPr>
          <a:xfrm>
            <a:off x="5323548" y="1822138"/>
            <a:ext cx="2805809" cy="2783284"/>
          </a:xfrm>
          <a:prstGeom prst="ellipse">
            <a:avLst/>
          </a:prstGeom>
          <a:noFill/>
          <a:ln w="190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2" name="Oval 11"/>
          <p:cNvSpPr/>
          <p:nvPr/>
        </p:nvSpPr>
        <p:spPr>
          <a:xfrm>
            <a:off x="5323548" y="1822138"/>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9" name="Title 6"/>
          <p:cNvSpPr txBox="1">
            <a:spLocks/>
          </p:cNvSpPr>
          <p:nvPr/>
        </p:nvSpPr>
        <p:spPr>
          <a:xfrm>
            <a:off x="2391157" y="3355975"/>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19" name="Freeform: Shape 18"/>
          <p:cNvSpPr/>
          <p:nvPr/>
        </p:nvSpPr>
        <p:spPr>
          <a:xfrm>
            <a:off x="6482450" y="2969716"/>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pic>
        <p:nvPicPr>
          <p:cNvPr id="24" name="Picture 23">
            <a:extLst>
              <a:ext uri="{FF2B5EF4-FFF2-40B4-BE49-F238E27FC236}">
                <a16:creationId xmlns:a16="http://schemas.microsoft.com/office/drawing/2014/main" id="{ACC6B023-953D-47D0-997D-9B1F414888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7094" y="1697498"/>
            <a:ext cx="3983328" cy="3755815"/>
          </a:xfrm>
          <a:prstGeom prst="rect">
            <a:avLst/>
          </a:prstGeom>
        </p:spPr>
      </p:pic>
      <p:sp>
        <p:nvSpPr>
          <p:cNvPr id="2" name="Rectangle 1">
            <a:extLst>
              <a:ext uri="{FF2B5EF4-FFF2-40B4-BE49-F238E27FC236}">
                <a16:creationId xmlns:a16="http://schemas.microsoft.com/office/drawing/2014/main" id="{7B5AF927-0D6B-4703-BFF5-B746448BC90B}"/>
              </a:ext>
            </a:extLst>
          </p:cNvPr>
          <p:cNvSpPr/>
          <p:nvPr/>
        </p:nvSpPr>
        <p:spPr>
          <a:xfrm>
            <a:off x="0" y="0"/>
            <a:ext cx="12192000" cy="104848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2" name="Picture 15" descr="Logo&#10;&#10;Description automatically generated">
            <a:extLst>
              <a:ext uri="{FF2B5EF4-FFF2-40B4-BE49-F238E27FC236}">
                <a16:creationId xmlns:a16="http://schemas.microsoft.com/office/drawing/2014/main" id="{3EC87E6F-AA4F-4859-9F55-4A98D8AC73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97122" y="99658"/>
            <a:ext cx="1116068" cy="4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descr="A picture containing text, sign&#10;&#10;Description automatically generated">
            <a:extLst>
              <a:ext uri="{FF2B5EF4-FFF2-40B4-BE49-F238E27FC236}">
                <a16:creationId xmlns:a16="http://schemas.microsoft.com/office/drawing/2014/main" id="{389DE839-C8BF-43DA-8C0B-5E5265B954C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64506" y="622485"/>
            <a:ext cx="727867" cy="31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ambar 14">
            <a:extLst>
              <a:ext uri="{FF2B5EF4-FFF2-40B4-BE49-F238E27FC236}">
                <a16:creationId xmlns:a16="http://schemas.microsoft.com/office/drawing/2014/main" id="{23CAE859-E13D-420F-8ACB-03DECAFDE5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623" y="116557"/>
            <a:ext cx="508507" cy="815371"/>
          </a:xfrm>
          <a:prstGeom prst="rect">
            <a:avLst/>
          </a:prstGeom>
        </p:spPr>
      </p:pic>
      <p:pic>
        <p:nvPicPr>
          <p:cNvPr id="20" name="Picture 19">
            <a:extLst>
              <a:ext uri="{FF2B5EF4-FFF2-40B4-BE49-F238E27FC236}">
                <a16:creationId xmlns:a16="http://schemas.microsoft.com/office/drawing/2014/main" id="{C35A9948-D02D-4F3C-AA28-A2EA071468E3}"/>
              </a:ext>
            </a:extLst>
          </p:cNvPr>
          <p:cNvPicPr>
            <a:picLocks noChangeAspect="1"/>
          </p:cNvPicPr>
          <p:nvPr/>
        </p:nvPicPr>
        <p:blipFill>
          <a:blip r:embed="rId8"/>
          <a:stretch>
            <a:fillRect/>
          </a:stretch>
        </p:blipFill>
        <p:spPr>
          <a:xfrm>
            <a:off x="315188" y="172992"/>
            <a:ext cx="681257" cy="709984"/>
          </a:xfrm>
          <a:prstGeom prst="rect">
            <a:avLst/>
          </a:prstGeom>
        </p:spPr>
      </p:pic>
      <p:sp>
        <p:nvSpPr>
          <p:cNvPr id="26" name="TextBox 25">
            <a:extLst>
              <a:ext uri="{FF2B5EF4-FFF2-40B4-BE49-F238E27FC236}">
                <a16:creationId xmlns:a16="http://schemas.microsoft.com/office/drawing/2014/main" id="{90DC0F61-43E7-400E-9FDD-C42B09AE8FC7}"/>
              </a:ext>
            </a:extLst>
          </p:cNvPr>
          <p:cNvSpPr txBox="1"/>
          <p:nvPr/>
        </p:nvSpPr>
        <p:spPr>
          <a:xfrm>
            <a:off x="4147257" y="139708"/>
            <a:ext cx="7841276" cy="738664"/>
          </a:xfrm>
          <a:prstGeom prst="rect">
            <a:avLst/>
          </a:prstGeom>
          <a:noFill/>
        </p:spPr>
        <p:txBody>
          <a:bodyPr wrap="square">
            <a:spAutoFit/>
          </a:bodyPr>
          <a:lstStyle/>
          <a:p>
            <a:pPr algn="r"/>
            <a:r>
              <a:rPr lang="en-ID" sz="1400" b="1" dirty="0">
                <a:solidFill>
                  <a:schemeClr val="bg1"/>
                </a:solidFill>
                <a:latin typeface="Cambria" panose="02040503050406030204" pitchFamily="18" charset="0"/>
                <a:ea typeface="Cambria" panose="02040503050406030204" pitchFamily="18" charset="0"/>
              </a:rPr>
              <a:t>SERI DISKUSI PUBLIK</a:t>
            </a:r>
          </a:p>
          <a:p>
            <a:pPr algn="r"/>
            <a:r>
              <a:rPr lang="en-ID" sz="1400" b="1" dirty="0">
                <a:solidFill>
                  <a:schemeClr val="bg1"/>
                </a:solidFill>
                <a:latin typeface="Cambria" panose="02040503050406030204" pitchFamily="18" charset="0"/>
                <a:ea typeface="Cambria" panose="02040503050406030204" pitchFamily="18" charset="0"/>
              </a:rPr>
              <a:t>MENJAGA HUTAN, MENJAGA INDONESIA</a:t>
            </a:r>
          </a:p>
          <a:p>
            <a:pPr algn="r"/>
            <a:r>
              <a:rPr lang="en-ID" sz="1400" b="1" dirty="0">
                <a:solidFill>
                  <a:schemeClr val="bg1"/>
                </a:solidFill>
                <a:latin typeface="Cambria" panose="02040503050406030204" pitchFamily="18" charset="0"/>
                <a:ea typeface="Cambria" panose="02040503050406030204" pitchFamily="18" charset="0"/>
              </a:rPr>
              <a:t>16 JUNI 2022</a:t>
            </a:r>
          </a:p>
        </p:txBody>
      </p:sp>
      <p:sp>
        <p:nvSpPr>
          <p:cNvPr id="28" name="Rectangle 27"/>
          <p:cNvSpPr/>
          <p:nvPr/>
        </p:nvSpPr>
        <p:spPr>
          <a:xfrm rot="10800000">
            <a:off x="5065314" y="1676099"/>
            <a:ext cx="7126685" cy="4539167"/>
          </a:xfrm>
          <a:prstGeom prst="rect">
            <a:avLst/>
          </a:prstGeom>
          <a:solidFill>
            <a:schemeClr val="tx1">
              <a:alpha val="41000"/>
            </a:schemeClr>
          </a:soli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p:cNvSpPr/>
          <p:nvPr/>
        </p:nvSpPr>
        <p:spPr>
          <a:xfrm flipH="1">
            <a:off x="5812719" y="2430733"/>
            <a:ext cx="4794320" cy="1081801"/>
          </a:xfrm>
          <a:prstGeom prst="rect">
            <a:avLst/>
          </a:prstGeom>
          <a:solidFill>
            <a:schemeClr val="tx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u="sng" dirty="0">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Ir. </a:t>
            </a:r>
            <a:r>
              <a:rPr lang="en-US" sz="2800" b="1" u="sng" dirty="0" err="1">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Istanto</a:t>
            </a:r>
            <a:r>
              <a:rPr lang="en-US" sz="2800" b="1" u="sng" dirty="0">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 M.Sc.</a:t>
            </a:r>
            <a:endParaRPr lang="en-US" sz="2800" b="1" i="0" u="sng" strike="noStrike" cap="none" dirty="0">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endParaRPr>
          </a:p>
          <a:p>
            <a:pPr marL="0" marR="0" lvl="0" indent="0" algn="ctr" rtl="0">
              <a:spcBef>
                <a:spcPts val="0"/>
              </a:spcBef>
              <a:spcAft>
                <a:spcPts val="0"/>
              </a:spcAft>
              <a:buNone/>
            </a:pPr>
            <a:r>
              <a:rPr lang="en-US" sz="2000" b="1" dirty="0" err="1">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Direktur</a:t>
            </a:r>
            <a:r>
              <a:rPr lang="en-US" sz="2000" b="1" dirty="0">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 Bina Usaha </a:t>
            </a:r>
            <a:r>
              <a:rPr lang="en-US" sz="2000" b="1" dirty="0" err="1">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Pemanfaatan</a:t>
            </a:r>
            <a:r>
              <a:rPr lang="en-US" sz="2000" b="1" dirty="0">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 </a:t>
            </a:r>
            <a:r>
              <a:rPr lang="en-US" sz="2000" b="1" dirty="0" err="1">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rPr>
              <a:t>Hutan</a:t>
            </a:r>
            <a:endParaRPr lang="en-US" sz="2000" b="1" i="0" u="none" strike="noStrike" cap="none" dirty="0">
              <a:solidFill>
                <a:schemeClr val="bg1"/>
              </a:solidFill>
              <a:latin typeface="Cambria" panose="02040503050406030204" pitchFamily="18" charset="0"/>
              <a:ea typeface="Cambria" panose="02040503050406030204" pitchFamily="18" charset="0"/>
              <a:cs typeface="Aharoni" panose="02010803020104030203" pitchFamily="2" charset="-79"/>
              <a:sym typeface="Trebuchet MS"/>
            </a:endParaRPr>
          </a:p>
        </p:txBody>
      </p:sp>
      <p:sp>
        <p:nvSpPr>
          <p:cNvPr id="18" name="Google Shape;662;p57"/>
          <p:cNvSpPr txBox="1">
            <a:spLocks/>
          </p:cNvSpPr>
          <p:nvPr/>
        </p:nvSpPr>
        <p:spPr>
          <a:xfrm>
            <a:off x="5688455" y="3776621"/>
            <a:ext cx="6070185" cy="1092887"/>
          </a:xfrm>
          <a:prstGeom prst="rect">
            <a:avLst/>
          </a:prstGeom>
        </p:spPr>
        <p:txBody>
          <a:bodyPr spcFirstLastPara="1" wrap="square" lIns="109710" tIns="109710" rIns="109710" bIns="10971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3600" b="1" dirty="0" err="1">
                <a:solidFill>
                  <a:schemeClr val="bg1"/>
                </a:solidFill>
                <a:ea typeface="Tahoma" panose="020B0604030504040204" pitchFamily="34" charset="0"/>
                <a:cs typeface="Tahoma" panose="020B0604030504040204" pitchFamily="34" charset="0"/>
              </a:rPr>
              <a:t>Peran</a:t>
            </a:r>
            <a:r>
              <a:rPr lang="en-ID" sz="3600" b="1" dirty="0">
                <a:solidFill>
                  <a:schemeClr val="bg1"/>
                </a:solidFill>
                <a:ea typeface="Tahoma" panose="020B0604030504040204" pitchFamily="34" charset="0"/>
                <a:cs typeface="Tahoma" panose="020B0604030504040204" pitchFamily="34" charset="0"/>
              </a:rPr>
              <a:t> </a:t>
            </a:r>
            <a:r>
              <a:rPr lang="en-ID" sz="3600" b="1" dirty="0" err="1">
                <a:solidFill>
                  <a:schemeClr val="bg1"/>
                </a:solidFill>
                <a:ea typeface="Tahoma" panose="020B0604030504040204" pitchFamily="34" charset="0"/>
                <a:cs typeface="Tahoma" panose="020B0604030504040204" pitchFamily="34" charset="0"/>
              </a:rPr>
              <a:t>Bisnis</a:t>
            </a:r>
            <a:r>
              <a:rPr lang="en-ID" sz="3600" b="1" dirty="0">
                <a:solidFill>
                  <a:schemeClr val="bg1"/>
                </a:solidFill>
                <a:ea typeface="Tahoma" panose="020B0604030504040204" pitchFamily="34" charset="0"/>
                <a:cs typeface="Tahoma" panose="020B0604030504040204" pitchFamily="34" charset="0"/>
              </a:rPr>
              <a:t> </a:t>
            </a:r>
            <a:r>
              <a:rPr lang="en-ID" sz="3600" b="1" dirty="0" err="1">
                <a:solidFill>
                  <a:schemeClr val="bg1"/>
                </a:solidFill>
                <a:ea typeface="Tahoma" panose="020B0604030504040204" pitchFamily="34" charset="0"/>
                <a:cs typeface="Tahoma" panose="020B0604030504040204" pitchFamily="34" charset="0"/>
              </a:rPr>
              <a:t>Kehutanan</a:t>
            </a:r>
            <a:r>
              <a:rPr lang="en-ID" sz="3600" b="1" dirty="0">
                <a:solidFill>
                  <a:schemeClr val="bg1"/>
                </a:solidFill>
                <a:ea typeface="Tahoma" panose="020B0604030504040204" pitchFamily="34" charset="0"/>
                <a:cs typeface="Tahoma" panose="020B0604030504040204" pitchFamily="34" charset="0"/>
              </a:rPr>
              <a:t> </a:t>
            </a:r>
            <a:r>
              <a:rPr lang="en-ID" sz="3600" b="1" dirty="0" err="1">
                <a:solidFill>
                  <a:schemeClr val="bg1"/>
                </a:solidFill>
                <a:ea typeface="Tahoma" panose="020B0604030504040204" pitchFamily="34" charset="0"/>
                <a:cs typeface="Tahoma" panose="020B0604030504040204" pitchFamily="34" charset="0"/>
              </a:rPr>
              <a:t>dalam</a:t>
            </a:r>
            <a:r>
              <a:rPr lang="en-ID" sz="3600" b="1" dirty="0">
                <a:solidFill>
                  <a:schemeClr val="bg1"/>
                </a:solidFill>
                <a:ea typeface="Tahoma" panose="020B0604030504040204" pitchFamily="34" charset="0"/>
                <a:cs typeface="Tahoma" panose="020B0604030504040204" pitchFamily="34" charset="0"/>
              </a:rPr>
              <a:t> </a:t>
            </a:r>
            <a:r>
              <a:rPr lang="en-ID" sz="3600" b="1" dirty="0" err="1">
                <a:solidFill>
                  <a:schemeClr val="bg1"/>
                </a:solidFill>
                <a:ea typeface="Tahoma" panose="020B0604030504040204" pitchFamily="34" charset="0"/>
                <a:cs typeface="Tahoma" panose="020B0604030504040204" pitchFamily="34" charset="0"/>
              </a:rPr>
              <a:t>Mencapai</a:t>
            </a:r>
            <a:r>
              <a:rPr lang="en-ID" sz="3600" b="1" dirty="0">
                <a:solidFill>
                  <a:schemeClr val="bg1"/>
                </a:solidFill>
                <a:ea typeface="Tahoma" panose="020B0604030504040204" pitchFamily="34" charset="0"/>
                <a:cs typeface="Tahoma" panose="020B0604030504040204" pitchFamily="34" charset="0"/>
              </a:rPr>
              <a:t> FOLU Net Sink 2030</a:t>
            </a:r>
            <a:endParaRPr lang="en-ID" b="1" dirty="0">
              <a:solidFill>
                <a:schemeClr val="bg1"/>
              </a:solidFill>
              <a:ea typeface="Tahoma" panose="020B0604030504040204" pitchFamily="34" charset="0"/>
              <a:cs typeface="Tahoma" panose="020B0604030504040204" pitchFamily="34" charset="0"/>
            </a:endParaRPr>
          </a:p>
        </p:txBody>
      </p:sp>
      <p:sp>
        <p:nvSpPr>
          <p:cNvPr id="27" name="Google Shape;664;p57"/>
          <p:cNvSpPr txBox="1">
            <a:spLocks/>
          </p:cNvSpPr>
          <p:nvPr/>
        </p:nvSpPr>
        <p:spPr>
          <a:xfrm>
            <a:off x="3678353" y="4706187"/>
            <a:ext cx="9140396" cy="505080"/>
          </a:xfrm>
          <a:prstGeom prst="rect">
            <a:avLst/>
          </a:prstGeom>
        </p:spPr>
        <p:txBody>
          <a:bodyPr spcFirstLastPara="1" vert="horz" wrap="square" lIns="109710" tIns="109710" rIns="109710" bIns="10971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2000" b="1" dirty="0">
                <a:solidFill>
                  <a:schemeClr val="bg1"/>
                </a:solidFill>
                <a:latin typeface="+mj-lt"/>
                <a:ea typeface="Tahoma" panose="020B0604030504040204" pitchFamily="34" charset="0"/>
                <a:cs typeface="Tahoma" panose="020B0604030504040204" pitchFamily="34" charset="0"/>
              </a:rPr>
              <a:t>DIREKTORAT JENDERAL PENGELOLAAN HUTAN LESTARI </a:t>
            </a:r>
          </a:p>
        </p:txBody>
      </p:sp>
    </p:spTree>
    <p:extLst>
      <p:ext uri="{BB962C8B-B14F-4D97-AF65-F5344CB8AC3E}">
        <p14:creationId xmlns:p14="http://schemas.microsoft.com/office/powerpoint/2010/main" val="1391572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FD7A04-D386-4AE9-B045-33208C88FB69}"/>
              </a:ext>
            </a:extLst>
          </p:cNvPr>
          <p:cNvSpPr/>
          <p:nvPr/>
        </p:nvSpPr>
        <p:spPr>
          <a:xfrm>
            <a:off x="1466088" y="3859461"/>
            <a:ext cx="1728470" cy="1692275"/>
          </a:xfrm>
          <a:custGeom>
            <a:avLst/>
            <a:gdLst/>
            <a:ahLst/>
            <a:cxnLst/>
            <a:rect l="l" t="t" r="r" b="b"/>
            <a:pathLst>
              <a:path w="1728470" h="1692275">
                <a:moveTo>
                  <a:pt x="0" y="0"/>
                </a:moveTo>
                <a:lnTo>
                  <a:pt x="0" y="1691995"/>
                </a:lnTo>
                <a:lnTo>
                  <a:pt x="1727962" y="1691995"/>
                </a:lnTo>
              </a:path>
            </a:pathLst>
          </a:custGeom>
          <a:ln w="38100">
            <a:solidFill>
              <a:srgbClr val="000000"/>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4">
            <a:extLst>
              <a:ext uri="{FF2B5EF4-FFF2-40B4-BE49-F238E27FC236}">
                <a16:creationId xmlns:a16="http://schemas.microsoft.com/office/drawing/2014/main" id="{907D8A2A-BA5B-477E-B77B-50DDBC6ED093}"/>
              </a:ext>
            </a:extLst>
          </p:cNvPr>
          <p:cNvSpPr/>
          <p:nvPr/>
        </p:nvSpPr>
        <p:spPr>
          <a:xfrm>
            <a:off x="9226295" y="4081964"/>
            <a:ext cx="1722755" cy="1605280"/>
          </a:xfrm>
          <a:custGeom>
            <a:avLst/>
            <a:gdLst/>
            <a:ahLst/>
            <a:cxnLst/>
            <a:rect l="l" t="t" r="r" b="b"/>
            <a:pathLst>
              <a:path w="1722754" h="1605279">
                <a:moveTo>
                  <a:pt x="1722374" y="0"/>
                </a:moveTo>
                <a:lnTo>
                  <a:pt x="1722374" y="1604962"/>
                </a:lnTo>
                <a:lnTo>
                  <a:pt x="0" y="1604962"/>
                </a:lnTo>
              </a:path>
            </a:pathLst>
          </a:custGeom>
          <a:ln w="38100">
            <a:solidFill>
              <a:srgbClr val="000000"/>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5">
            <a:extLst>
              <a:ext uri="{FF2B5EF4-FFF2-40B4-BE49-F238E27FC236}">
                <a16:creationId xmlns:a16="http://schemas.microsoft.com/office/drawing/2014/main" id="{7E2434C9-0356-4C2A-BCB7-7C360FBE481C}"/>
              </a:ext>
            </a:extLst>
          </p:cNvPr>
          <p:cNvSpPr/>
          <p:nvPr/>
        </p:nvSpPr>
        <p:spPr>
          <a:xfrm>
            <a:off x="9297923" y="1524693"/>
            <a:ext cx="1598930" cy="1452880"/>
          </a:xfrm>
          <a:custGeom>
            <a:avLst/>
            <a:gdLst/>
            <a:ahLst/>
            <a:cxnLst/>
            <a:rect l="l" t="t" r="r" b="b"/>
            <a:pathLst>
              <a:path w="1598929" h="1452879">
                <a:moveTo>
                  <a:pt x="1598549" y="1452626"/>
                </a:moveTo>
                <a:lnTo>
                  <a:pt x="1598549" y="0"/>
                </a:lnTo>
                <a:lnTo>
                  <a:pt x="0" y="0"/>
                </a:lnTo>
              </a:path>
            </a:pathLst>
          </a:custGeom>
          <a:ln w="38100">
            <a:solidFill>
              <a:srgbClr val="000000"/>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6">
            <a:extLst>
              <a:ext uri="{FF2B5EF4-FFF2-40B4-BE49-F238E27FC236}">
                <a16:creationId xmlns:a16="http://schemas.microsoft.com/office/drawing/2014/main" id="{9945B719-A219-4CB1-A85B-4456186AE3FE}"/>
              </a:ext>
            </a:extLst>
          </p:cNvPr>
          <p:cNvSpPr/>
          <p:nvPr/>
        </p:nvSpPr>
        <p:spPr>
          <a:xfrm>
            <a:off x="4038600" y="3859461"/>
            <a:ext cx="4677156" cy="58826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7">
            <a:extLst>
              <a:ext uri="{FF2B5EF4-FFF2-40B4-BE49-F238E27FC236}">
                <a16:creationId xmlns:a16="http://schemas.microsoft.com/office/drawing/2014/main" id="{EE37E2C0-3FA5-46B8-A567-8E5088D1BD0C}"/>
              </a:ext>
            </a:extLst>
          </p:cNvPr>
          <p:cNvSpPr/>
          <p:nvPr/>
        </p:nvSpPr>
        <p:spPr>
          <a:xfrm>
            <a:off x="3919728" y="2817045"/>
            <a:ext cx="4728972" cy="40538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8">
            <a:extLst>
              <a:ext uri="{FF2B5EF4-FFF2-40B4-BE49-F238E27FC236}">
                <a16:creationId xmlns:a16="http://schemas.microsoft.com/office/drawing/2014/main" id="{A25C7363-6F99-4E71-B078-30D674FCF4D3}"/>
              </a:ext>
            </a:extLst>
          </p:cNvPr>
          <p:cNvSpPr txBox="1"/>
          <p:nvPr/>
        </p:nvSpPr>
        <p:spPr>
          <a:xfrm>
            <a:off x="143255" y="3313869"/>
            <a:ext cx="2601595" cy="659155"/>
          </a:xfrm>
          <a:prstGeom prst="rect">
            <a:avLst/>
          </a:prstGeom>
          <a:solidFill>
            <a:schemeClr val="accent2"/>
          </a:solidFill>
          <a:ln w="9144">
            <a:solidFill>
              <a:srgbClr val="D1CEB0"/>
            </a:solidFill>
          </a:ln>
        </p:spPr>
        <p:txBody>
          <a:bodyPr vert="horz" wrap="square" lIns="0" tIns="43180" rIns="0" bIns="0" rtlCol="0">
            <a:spAutoFit/>
          </a:bodyPr>
          <a:lstStyle/>
          <a:p>
            <a:pPr marL="681355" marR="0" lvl="0" indent="0" algn="l" defTabSz="914400" rtl="0" eaLnBrk="1" fontAlgn="auto" latinLnBrk="0" hangingPunct="1">
              <a:lnSpc>
                <a:spcPct val="100000"/>
              </a:lnSpc>
              <a:spcBef>
                <a:spcPts val="340"/>
              </a:spcBef>
              <a:spcAft>
                <a:spcPts val="0"/>
              </a:spcAft>
              <a:buClrTx/>
              <a:buSzTx/>
              <a:buFontTx/>
              <a:buNone/>
              <a:tabLst/>
              <a:defRPr/>
            </a:pPr>
            <a:r>
              <a:rPr kumimoji="0" sz="2000" b="0" i="0" u="none" strike="noStrike" kern="1200" cap="none" spc="-5" normalizeH="0" baseline="0" noProof="0" dirty="0">
                <a:ln>
                  <a:noFill/>
                </a:ln>
                <a:solidFill>
                  <a:schemeClr val="bg1"/>
                </a:solidFill>
                <a:effectLst/>
                <a:uLnTx/>
                <a:uFillTx/>
                <a:latin typeface="Agency FB"/>
                <a:ea typeface="+mn-ea"/>
                <a:cs typeface="Agency FB"/>
              </a:rPr>
              <a:t>KELOLA SOSIAL</a:t>
            </a:r>
            <a:endParaRPr kumimoji="0" sz="2000" b="0" i="0" u="none" strike="noStrike" kern="1200" cap="none" spc="0" normalizeH="0" baseline="0" noProof="0" dirty="0">
              <a:ln>
                <a:noFill/>
              </a:ln>
              <a:solidFill>
                <a:schemeClr val="bg1"/>
              </a:solidFill>
              <a:effectLst/>
              <a:uLnTx/>
              <a:uFillTx/>
              <a:latin typeface="Agency FB"/>
              <a:ea typeface="+mn-ea"/>
              <a:cs typeface="Agency FB"/>
            </a:endParaRPr>
          </a:p>
        </p:txBody>
      </p:sp>
      <p:sp>
        <p:nvSpPr>
          <p:cNvPr id="8" name="object 9">
            <a:extLst>
              <a:ext uri="{FF2B5EF4-FFF2-40B4-BE49-F238E27FC236}">
                <a16:creationId xmlns:a16="http://schemas.microsoft.com/office/drawing/2014/main" id="{2CD5D4B2-3512-47DF-A013-BD7C3486847D}"/>
              </a:ext>
            </a:extLst>
          </p:cNvPr>
          <p:cNvSpPr/>
          <p:nvPr/>
        </p:nvSpPr>
        <p:spPr>
          <a:xfrm>
            <a:off x="9270492" y="3351969"/>
            <a:ext cx="2555875" cy="621055"/>
          </a:xfrm>
          <a:custGeom>
            <a:avLst/>
            <a:gdLst/>
            <a:ahLst/>
            <a:cxnLst/>
            <a:rect l="l" t="t" r="r" b="b"/>
            <a:pathLst>
              <a:path w="2555875" h="368935">
                <a:moveTo>
                  <a:pt x="0" y="368807"/>
                </a:moveTo>
                <a:lnTo>
                  <a:pt x="2555748" y="368807"/>
                </a:lnTo>
                <a:lnTo>
                  <a:pt x="2555748" y="0"/>
                </a:lnTo>
                <a:lnTo>
                  <a:pt x="0" y="0"/>
                </a:lnTo>
                <a:lnTo>
                  <a:pt x="0" y="368807"/>
                </a:lnTo>
                <a:close/>
              </a:path>
            </a:pathLst>
          </a:custGeom>
          <a:solidFill>
            <a:schemeClr val="accent5">
              <a:lumMod val="40000"/>
              <a:lumOff val="60000"/>
            </a:schemeClr>
          </a:solidFill>
          <a:ln w="9143">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10">
            <a:extLst>
              <a:ext uri="{FF2B5EF4-FFF2-40B4-BE49-F238E27FC236}">
                <a16:creationId xmlns:a16="http://schemas.microsoft.com/office/drawing/2014/main" id="{3D6507ED-AB73-4271-8204-849DBB5B8A3F}"/>
              </a:ext>
            </a:extLst>
          </p:cNvPr>
          <p:cNvSpPr txBox="1"/>
          <p:nvPr/>
        </p:nvSpPr>
        <p:spPr>
          <a:xfrm>
            <a:off x="2778760" y="3186551"/>
            <a:ext cx="1261110" cy="3513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247775" algn="l"/>
              </a:tabLst>
              <a:defRPr/>
            </a:pPr>
            <a:r>
              <a:rPr kumimoji="0" sz="2200" b="0" i="0" u="dash" strike="noStrike" kern="1200" cap="none" spc="0" normalizeH="0" baseline="0" noProof="0" dirty="0">
                <a:ln>
                  <a:noFill/>
                </a:ln>
                <a:solidFill>
                  <a:prstClr val="black"/>
                </a:solidFill>
                <a:effectLst/>
                <a:uLnTx/>
                <a:uFill>
                  <a:solidFill>
                    <a:srgbClr val="000000"/>
                  </a:solidFill>
                </a:uFill>
                <a:latin typeface="Agency FB"/>
                <a:ea typeface="+mn-ea"/>
                <a:cs typeface="Agency FB"/>
              </a:rPr>
              <a:t> 	</a:t>
            </a:r>
            <a:endParaRPr kumimoji="0" sz="2200" b="0" i="0" u="none" strike="noStrike" kern="1200" cap="none" spc="0" normalizeH="0" baseline="0" noProof="0">
              <a:ln>
                <a:noFill/>
              </a:ln>
              <a:solidFill>
                <a:prstClr val="black"/>
              </a:solidFill>
              <a:effectLst/>
              <a:uLnTx/>
              <a:uFillTx/>
              <a:latin typeface="Agency FB"/>
              <a:ea typeface="+mn-ea"/>
              <a:cs typeface="Agency FB"/>
            </a:endParaRPr>
          </a:p>
        </p:txBody>
      </p:sp>
      <p:sp>
        <p:nvSpPr>
          <p:cNvPr id="10" name="object 11">
            <a:extLst>
              <a:ext uri="{FF2B5EF4-FFF2-40B4-BE49-F238E27FC236}">
                <a16:creationId xmlns:a16="http://schemas.microsoft.com/office/drawing/2014/main" id="{8F32C3AA-EAF7-4996-B447-3C06E506BB52}"/>
              </a:ext>
            </a:extLst>
          </p:cNvPr>
          <p:cNvSpPr/>
          <p:nvPr/>
        </p:nvSpPr>
        <p:spPr>
          <a:xfrm>
            <a:off x="9802368" y="3316929"/>
            <a:ext cx="867918" cy="51128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2">
            <a:extLst>
              <a:ext uri="{FF2B5EF4-FFF2-40B4-BE49-F238E27FC236}">
                <a16:creationId xmlns:a16="http://schemas.microsoft.com/office/drawing/2014/main" id="{4EC46998-1DC8-49C4-9E34-CC0D51BB52AC}"/>
              </a:ext>
            </a:extLst>
          </p:cNvPr>
          <p:cNvSpPr/>
          <p:nvPr/>
        </p:nvSpPr>
        <p:spPr>
          <a:xfrm>
            <a:off x="10364723" y="3316929"/>
            <a:ext cx="938022" cy="51128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3">
            <a:extLst>
              <a:ext uri="{FF2B5EF4-FFF2-40B4-BE49-F238E27FC236}">
                <a16:creationId xmlns:a16="http://schemas.microsoft.com/office/drawing/2014/main" id="{2BCC57BA-A631-4C37-87FE-98DEA5B16B9D}"/>
              </a:ext>
            </a:extLst>
          </p:cNvPr>
          <p:cNvSpPr txBox="1"/>
          <p:nvPr/>
        </p:nvSpPr>
        <p:spPr>
          <a:xfrm>
            <a:off x="9939908" y="3382576"/>
            <a:ext cx="12211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gency FB"/>
                <a:ea typeface="+mn-ea"/>
                <a:cs typeface="Agency FB"/>
              </a:rPr>
              <a:t>KELOLA</a:t>
            </a:r>
            <a:r>
              <a:rPr kumimoji="0" sz="1800" b="0" i="0" u="none" strike="noStrike" kern="1200" cap="none" spc="-50" normalizeH="0" baseline="0" noProof="0" dirty="0">
                <a:ln>
                  <a:noFill/>
                </a:ln>
                <a:solidFill>
                  <a:prstClr val="black"/>
                </a:solidFill>
                <a:effectLst/>
                <a:uLnTx/>
                <a:uFillTx/>
                <a:latin typeface="Agency FB"/>
                <a:ea typeface="+mn-ea"/>
                <a:cs typeface="Agency FB"/>
              </a:rPr>
              <a:t> </a:t>
            </a:r>
            <a:r>
              <a:rPr kumimoji="0" sz="1800" b="0" i="0" u="none" strike="noStrike" kern="1200" cap="none" spc="-5" normalizeH="0" baseline="0" noProof="0" dirty="0">
                <a:ln>
                  <a:noFill/>
                </a:ln>
                <a:solidFill>
                  <a:prstClr val="black"/>
                </a:solidFill>
                <a:effectLst/>
                <a:uLnTx/>
                <a:uFillTx/>
                <a:latin typeface="Agency FB"/>
                <a:ea typeface="+mn-ea"/>
                <a:cs typeface="Agency FB"/>
              </a:rPr>
              <a:t>EKONOMI</a:t>
            </a:r>
            <a:endParaRPr kumimoji="0" sz="1800" b="0" i="0" u="none" strike="noStrike" kern="1200" cap="none" spc="0" normalizeH="0" baseline="0" noProof="0" dirty="0">
              <a:ln>
                <a:noFill/>
              </a:ln>
              <a:solidFill>
                <a:prstClr val="black"/>
              </a:solidFill>
              <a:effectLst/>
              <a:uLnTx/>
              <a:uFillTx/>
              <a:latin typeface="Agency FB"/>
              <a:ea typeface="+mn-ea"/>
              <a:cs typeface="Agency FB"/>
            </a:endParaRPr>
          </a:p>
        </p:txBody>
      </p:sp>
      <p:sp>
        <p:nvSpPr>
          <p:cNvPr id="13" name="object 14">
            <a:extLst>
              <a:ext uri="{FF2B5EF4-FFF2-40B4-BE49-F238E27FC236}">
                <a16:creationId xmlns:a16="http://schemas.microsoft.com/office/drawing/2014/main" id="{945F31C7-2A32-4BBD-B058-4EA18DB22319}"/>
              </a:ext>
            </a:extLst>
          </p:cNvPr>
          <p:cNvSpPr/>
          <p:nvPr/>
        </p:nvSpPr>
        <p:spPr>
          <a:xfrm>
            <a:off x="3374135" y="4510208"/>
            <a:ext cx="5747004" cy="15803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5">
            <a:extLst>
              <a:ext uri="{FF2B5EF4-FFF2-40B4-BE49-F238E27FC236}">
                <a16:creationId xmlns:a16="http://schemas.microsoft.com/office/drawing/2014/main" id="{B436E269-1FAF-4AB7-A759-A126FCDBF5F4}"/>
              </a:ext>
            </a:extLst>
          </p:cNvPr>
          <p:cNvSpPr txBox="1"/>
          <p:nvPr/>
        </p:nvSpPr>
        <p:spPr>
          <a:xfrm>
            <a:off x="5285613" y="2760207"/>
            <a:ext cx="218503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900" b="0" i="0" u="none" strike="noStrike" kern="1200" cap="none" spc="-10" normalizeH="0" baseline="0" noProof="0" dirty="0">
                <a:ln>
                  <a:noFill/>
                </a:ln>
                <a:solidFill>
                  <a:prstClr val="black"/>
                </a:solidFill>
                <a:effectLst/>
                <a:uLnTx/>
                <a:uFillTx/>
                <a:latin typeface="Agency FB"/>
                <a:ea typeface="+mn-ea"/>
                <a:cs typeface="Agency FB"/>
              </a:rPr>
              <a:t>Pengelolaan</a:t>
            </a:r>
            <a:r>
              <a:rPr kumimoji="0" sz="1900" b="0" i="0" u="none" strike="noStrike" kern="1200" cap="none" spc="20" normalizeH="0" baseline="0" noProof="0" dirty="0">
                <a:ln>
                  <a:noFill/>
                </a:ln>
                <a:solidFill>
                  <a:prstClr val="black"/>
                </a:solidFill>
                <a:effectLst/>
                <a:uLnTx/>
                <a:uFillTx/>
                <a:latin typeface="Agency FB"/>
                <a:ea typeface="+mn-ea"/>
                <a:cs typeface="Agency FB"/>
              </a:rPr>
              <a:t> </a:t>
            </a:r>
            <a:r>
              <a:rPr kumimoji="0" sz="2000" b="0" i="1" u="none" strike="noStrike" kern="1200" cap="none" spc="-35" normalizeH="0" baseline="0" noProof="0" dirty="0">
                <a:ln>
                  <a:noFill/>
                </a:ln>
                <a:solidFill>
                  <a:prstClr val="black"/>
                </a:solidFill>
                <a:effectLst/>
                <a:uLnTx/>
                <a:uFillTx/>
                <a:latin typeface="Agency FB"/>
                <a:ea typeface="+mn-ea"/>
                <a:cs typeface="Agency FB"/>
              </a:rPr>
              <a:t>Landscape</a:t>
            </a:r>
            <a:r>
              <a:rPr kumimoji="0" sz="1900" b="0" i="0" u="none" strike="noStrike" kern="1200" cap="none" spc="-35" normalizeH="0" baseline="0" noProof="0" dirty="0">
                <a:ln>
                  <a:noFill/>
                </a:ln>
                <a:solidFill>
                  <a:prstClr val="black"/>
                </a:solidFill>
                <a:effectLst/>
                <a:uLnTx/>
                <a:uFillTx/>
                <a:latin typeface="Agency FB"/>
                <a:ea typeface="+mn-ea"/>
                <a:cs typeface="Agency FB"/>
              </a:rPr>
              <a:t>/SFM</a:t>
            </a:r>
            <a:endParaRPr kumimoji="0" sz="1900" b="0" i="0" u="none" strike="noStrike" kern="1200" cap="none" spc="0" normalizeH="0" baseline="0" noProof="0">
              <a:ln>
                <a:noFill/>
              </a:ln>
              <a:solidFill>
                <a:prstClr val="black"/>
              </a:solidFill>
              <a:effectLst/>
              <a:uLnTx/>
              <a:uFillTx/>
              <a:latin typeface="Agency FB"/>
              <a:ea typeface="+mn-ea"/>
              <a:cs typeface="Agency FB"/>
            </a:endParaRPr>
          </a:p>
        </p:txBody>
      </p:sp>
      <p:sp>
        <p:nvSpPr>
          <p:cNvPr id="15" name="object 16">
            <a:extLst>
              <a:ext uri="{FF2B5EF4-FFF2-40B4-BE49-F238E27FC236}">
                <a16:creationId xmlns:a16="http://schemas.microsoft.com/office/drawing/2014/main" id="{93C09C38-F585-4089-9A17-96C3D2BDFA1A}"/>
              </a:ext>
            </a:extLst>
          </p:cNvPr>
          <p:cNvSpPr txBox="1"/>
          <p:nvPr/>
        </p:nvSpPr>
        <p:spPr>
          <a:xfrm>
            <a:off x="3374135" y="5282876"/>
            <a:ext cx="5747385" cy="807720"/>
          </a:xfrm>
          <a:prstGeom prst="rect">
            <a:avLst/>
          </a:prstGeom>
          <a:ln w="12192">
            <a:solidFill>
              <a:srgbClr val="4EB1CF"/>
            </a:solidFill>
          </a:ln>
          <a:effectLst>
            <a:outerShdw blurRad="50800" dist="38100" dir="2700000" algn="tl" rotWithShape="0">
              <a:prstClr val="black">
                <a:alpha val="40000"/>
              </a:prstClr>
            </a:outerShdw>
          </a:effectLst>
        </p:spPr>
        <p:txBody>
          <a:bodyPr vert="horz" wrap="square" lIns="0" tIns="144780" rIns="0" bIns="0" rtlCol="0">
            <a:spAutoFit/>
          </a:bodyPr>
          <a:lstStyle/>
          <a:p>
            <a:pPr marL="1534160" marR="452120" lvl="0" indent="-1116330" algn="l" defTabSz="914400" rtl="0" eaLnBrk="1" fontAlgn="auto" latinLnBrk="0" hangingPunct="1">
              <a:lnSpc>
                <a:spcPct val="100000"/>
              </a:lnSpc>
              <a:spcBef>
                <a:spcPts val="114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Verdana"/>
                <a:ea typeface="+mn-ea"/>
                <a:cs typeface="Verdana"/>
              </a:rPr>
              <a:t>PENGELOLAAN </a:t>
            </a:r>
            <a:r>
              <a:rPr kumimoji="0" sz="1800" b="0" i="0" u="none" strike="noStrike" kern="1200" cap="none" spc="-15" normalizeH="0" baseline="0" noProof="0" dirty="0">
                <a:ln>
                  <a:noFill/>
                </a:ln>
                <a:solidFill>
                  <a:srgbClr val="FFFFFF"/>
                </a:solidFill>
                <a:effectLst/>
                <a:uLnTx/>
                <a:uFillTx/>
                <a:latin typeface="Verdana"/>
                <a:ea typeface="+mn-ea"/>
                <a:cs typeface="Verdana"/>
              </a:rPr>
              <a:t>PERHUTANAN </a:t>
            </a:r>
            <a:r>
              <a:rPr kumimoji="0" sz="1800" b="0" i="0" u="none" strike="noStrike" kern="1200" cap="none" spc="0" normalizeH="0" baseline="0" noProof="0" dirty="0">
                <a:ln>
                  <a:noFill/>
                </a:ln>
                <a:solidFill>
                  <a:srgbClr val="FFFFFF"/>
                </a:solidFill>
                <a:effectLst/>
                <a:uLnTx/>
                <a:uFillTx/>
                <a:latin typeface="Verdana"/>
                <a:ea typeface="+mn-ea"/>
                <a:cs typeface="Verdana"/>
              </a:rPr>
              <a:t>SOSIAL</a:t>
            </a:r>
            <a:r>
              <a:rPr kumimoji="0" sz="1800" b="0" i="0" u="none" strike="noStrike" kern="1200" cap="none" spc="-75" normalizeH="0" baseline="0" noProof="0" dirty="0">
                <a:ln>
                  <a:noFill/>
                </a:ln>
                <a:solidFill>
                  <a:srgbClr val="FFFFFF"/>
                </a:solidFill>
                <a:effectLst/>
                <a:uLnTx/>
                <a:uFillTx/>
                <a:latin typeface="Verdana"/>
                <a:ea typeface="+mn-ea"/>
                <a:cs typeface="Verdana"/>
              </a:rPr>
              <a:t> </a:t>
            </a:r>
            <a:r>
              <a:rPr kumimoji="0" sz="1800" b="0" i="0" u="none" strike="noStrike" kern="1200" cap="none" spc="0" normalizeH="0" baseline="0" noProof="0" dirty="0">
                <a:ln>
                  <a:noFill/>
                </a:ln>
                <a:solidFill>
                  <a:srgbClr val="FFFFFF"/>
                </a:solidFill>
                <a:effectLst/>
                <a:uLnTx/>
                <a:uFillTx/>
                <a:latin typeface="Verdana"/>
                <a:ea typeface="+mn-ea"/>
                <a:cs typeface="Verdana"/>
              </a:rPr>
              <a:t>DAN  </a:t>
            </a:r>
            <a:r>
              <a:rPr kumimoji="0" sz="1800" b="0" i="0" u="none" strike="noStrike" kern="1200" cap="none" spc="-5" normalizeH="0" baseline="0" noProof="0" dirty="0">
                <a:ln>
                  <a:noFill/>
                </a:ln>
                <a:solidFill>
                  <a:srgbClr val="FFFFFF"/>
                </a:solidFill>
                <a:effectLst/>
                <a:uLnTx/>
                <a:uFillTx/>
                <a:latin typeface="Verdana"/>
                <a:ea typeface="+mn-ea"/>
                <a:cs typeface="Verdana"/>
              </a:rPr>
              <a:t>PERIZINAN</a:t>
            </a:r>
            <a:r>
              <a:rPr kumimoji="0" sz="1800" b="0" i="0" u="none" strike="noStrike" kern="1200" cap="none" spc="15" normalizeH="0" baseline="0" noProof="0" dirty="0">
                <a:ln>
                  <a:noFill/>
                </a:ln>
                <a:solidFill>
                  <a:srgbClr val="FFFFFF"/>
                </a:solidFill>
                <a:effectLst/>
                <a:uLnTx/>
                <a:uFillTx/>
                <a:latin typeface="Verdana"/>
                <a:ea typeface="+mn-ea"/>
                <a:cs typeface="Verdana"/>
              </a:rPr>
              <a:t> </a:t>
            </a:r>
            <a:r>
              <a:rPr kumimoji="0" sz="1800" b="0" i="0" u="none" strike="noStrike" kern="1200" cap="none" spc="0" normalizeH="0" baseline="0" noProof="0" dirty="0">
                <a:ln>
                  <a:noFill/>
                </a:ln>
                <a:solidFill>
                  <a:srgbClr val="FFFFFF"/>
                </a:solidFill>
                <a:effectLst/>
                <a:uLnTx/>
                <a:uFillTx/>
                <a:latin typeface="Verdana"/>
                <a:ea typeface="+mn-ea"/>
                <a:cs typeface="Verdana"/>
              </a:rPr>
              <a:t>BERUSAHA</a:t>
            </a:r>
            <a:endParaRPr kumimoji="0" sz="18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6" name="object 17">
            <a:extLst>
              <a:ext uri="{FF2B5EF4-FFF2-40B4-BE49-F238E27FC236}">
                <a16:creationId xmlns:a16="http://schemas.microsoft.com/office/drawing/2014/main" id="{D37643E0-2FA4-4CAD-95E8-596F5877DDEE}"/>
              </a:ext>
            </a:extLst>
          </p:cNvPr>
          <p:cNvSpPr txBox="1"/>
          <p:nvPr/>
        </p:nvSpPr>
        <p:spPr>
          <a:xfrm>
            <a:off x="5389626" y="4148767"/>
            <a:ext cx="1821180" cy="31496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900" b="0" i="0" u="none" strike="noStrike" kern="1200" cap="none" spc="-5" normalizeH="0" baseline="0" noProof="0" dirty="0">
                <a:ln>
                  <a:noFill/>
                </a:ln>
                <a:solidFill>
                  <a:prstClr val="black"/>
                </a:solidFill>
                <a:effectLst/>
                <a:uLnTx/>
                <a:uFillTx/>
                <a:latin typeface="Agency FB"/>
                <a:ea typeface="+mn-ea"/>
                <a:cs typeface="Agency FB"/>
              </a:rPr>
              <a:t>Persetujuan</a:t>
            </a:r>
            <a:r>
              <a:rPr kumimoji="0" sz="1900" b="0" i="0" u="none" strike="noStrike" kern="1200" cap="none" spc="-35" normalizeH="0" baseline="0" noProof="0" dirty="0">
                <a:ln>
                  <a:noFill/>
                </a:ln>
                <a:solidFill>
                  <a:prstClr val="black"/>
                </a:solidFill>
                <a:effectLst/>
                <a:uLnTx/>
                <a:uFillTx/>
                <a:latin typeface="Agency FB"/>
                <a:ea typeface="+mn-ea"/>
                <a:cs typeface="Agency FB"/>
              </a:rPr>
              <a:t> </a:t>
            </a:r>
            <a:r>
              <a:rPr kumimoji="0" sz="1900" b="0" i="0" u="none" strike="noStrike" kern="1200" cap="none" spc="-10" normalizeH="0" baseline="0" noProof="0" dirty="0">
                <a:ln>
                  <a:noFill/>
                </a:ln>
                <a:solidFill>
                  <a:prstClr val="black"/>
                </a:solidFill>
                <a:effectLst/>
                <a:uLnTx/>
                <a:uFillTx/>
                <a:latin typeface="Agency FB"/>
                <a:ea typeface="+mn-ea"/>
                <a:cs typeface="Agency FB"/>
              </a:rPr>
              <a:t>Lingkungan</a:t>
            </a:r>
            <a:endParaRPr kumimoji="0" sz="1900" b="0" i="0" u="none" strike="noStrike" kern="1200" cap="none" spc="0" normalizeH="0" baseline="0" noProof="0">
              <a:ln>
                <a:noFill/>
              </a:ln>
              <a:solidFill>
                <a:prstClr val="black"/>
              </a:solidFill>
              <a:effectLst/>
              <a:uLnTx/>
              <a:uFillTx/>
              <a:latin typeface="Agency FB"/>
              <a:ea typeface="+mn-ea"/>
              <a:cs typeface="Agency FB"/>
            </a:endParaRPr>
          </a:p>
        </p:txBody>
      </p:sp>
      <p:sp>
        <p:nvSpPr>
          <p:cNvPr id="17" name="object 18">
            <a:extLst>
              <a:ext uri="{FF2B5EF4-FFF2-40B4-BE49-F238E27FC236}">
                <a16:creationId xmlns:a16="http://schemas.microsoft.com/office/drawing/2014/main" id="{E122A0C8-6CB7-4963-A48A-BC89D2E1A930}"/>
              </a:ext>
            </a:extLst>
          </p:cNvPr>
          <p:cNvSpPr/>
          <p:nvPr/>
        </p:nvSpPr>
        <p:spPr>
          <a:xfrm>
            <a:off x="3320796" y="1078161"/>
            <a:ext cx="5923788" cy="172516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9">
            <a:extLst>
              <a:ext uri="{FF2B5EF4-FFF2-40B4-BE49-F238E27FC236}">
                <a16:creationId xmlns:a16="http://schemas.microsoft.com/office/drawing/2014/main" id="{9779F2A9-C2EA-4410-B9A3-430868CFA490}"/>
              </a:ext>
            </a:extLst>
          </p:cNvPr>
          <p:cNvSpPr txBox="1"/>
          <p:nvPr/>
        </p:nvSpPr>
        <p:spPr>
          <a:xfrm>
            <a:off x="1777110" y="4443533"/>
            <a:ext cx="2768474" cy="56682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30" normalizeH="0" baseline="0" noProof="0" dirty="0">
                <a:ln>
                  <a:noFill/>
                </a:ln>
                <a:solidFill>
                  <a:prstClr val="black"/>
                </a:solidFill>
                <a:effectLst/>
                <a:uLnTx/>
                <a:uFillTx/>
                <a:latin typeface="Verdana"/>
                <a:ea typeface="+mn-ea"/>
                <a:cs typeface="Verdana"/>
              </a:rPr>
              <a:t>PENGUATAN </a:t>
            </a:r>
            <a:r>
              <a:rPr kumimoji="0" sz="1800" b="1" i="0" u="none" strike="noStrike" kern="1200" cap="none" spc="-5" normalizeH="0" baseline="0" noProof="0" dirty="0">
                <a:ln>
                  <a:noFill/>
                </a:ln>
                <a:solidFill>
                  <a:prstClr val="black"/>
                </a:solidFill>
                <a:effectLst/>
                <a:uLnTx/>
                <a:uFillTx/>
                <a:latin typeface="Verdana"/>
                <a:ea typeface="+mn-ea"/>
                <a:cs typeface="Verdana"/>
              </a:rPr>
              <a:t>AKSES  LEGAL</a:t>
            </a:r>
            <a:r>
              <a:rPr kumimoji="0" sz="1800" b="1" i="0" u="none" strike="noStrike" kern="1200" cap="none" spc="-90" normalizeH="0" baseline="0" noProof="0" dirty="0">
                <a:ln>
                  <a:noFill/>
                </a:ln>
                <a:solidFill>
                  <a:prstClr val="black"/>
                </a:solidFill>
                <a:effectLst/>
                <a:uLnTx/>
                <a:uFillTx/>
                <a:latin typeface="Verdana"/>
                <a:ea typeface="+mn-ea"/>
                <a:cs typeface="Verdana"/>
              </a:rPr>
              <a:t> </a:t>
            </a:r>
            <a:r>
              <a:rPr kumimoji="0" sz="1800" b="1" i="0" u="none" strike="noStrike" kern="1200" cap="none" spc="-20" normalizeH="0" baseline="0" noProof="0" dirty="0">
                <a:ln>
                  <a:noFill/>
                </a:ln>
                <a:solidFill>
                  <a:prstClr val="black"/>
                </a:solidFill>
                <a:effectLst/>
                <a:uLnTx/>
                <a:uFillTx/>
                <a:latin typeface="Verdana"/>
                <a:ea typeface="+mn-ea"/>
                <a:cs typeface="Verdana"/>
              </a:rPr>
              <a:t>MASYARAKAT</a:t>
            </a:r>
            <a:endParaRPr kumimoji="0" sz="1800" b="1" i="0" u="none" strike="noStrike" kern="1200" cap="none" spc="0" normalizeH="0" baseline="0" noProof="0" dirty="0">
              <a:ln>
                <a:noFill/>
              </a:ln>
              <a:solidFill>
                <a:prstClr val="black"/>
              </a:solidFill>
              <a:effectLst/>
              <a:uLnTx/>
              <a:uFillTx/>
              <a:latin typeface="Verdana"/>
              <a:ea typeface="+mn-ea"/>
              <a:cs typeface="Verdana"/>
            </a:endParaRPr>
          </a:p>
        </p:txBody>
      </p:sp>
      <p:sp>
        <p:nvSpPr>
          <p:cNvPr id="19" name="object 20">
            <a:extLst>
              <a:ext uri="{FF2B5EF4-FFF2-40B4-BE49-F238E27FC236}">
                <a16:creationId xmlns:a16="http://schemas.microsoft.com/office/drawing/2014/main" id="{CB5DCB1E-391C-4ED1-8AE3-247BA6D08833}"/>
              </a:ext>
            </a:extLst>
          </p:cNvPr>
          <p:cNvSpPr txBox="1"/>
          <p:nvPr/>
        </p:nvSpPr>
        <p:spPr>
          <a:xfrm>
            <a:off x="8994392" y="4483793"/>
            <a:ext cx="1954657" cy="628377"/>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Verdana"/>
                <a:ea typeface="+mn-ea"/>
                <a:cs typeface="Verdana"/>
              </a:rPr>
              <a:t>MU</a:t>
            </a:r>
            <a:r>
              <a:rPr kumimoji="0" sz="2000" b="1" i="0" u="none" strike="noStrike" kern="1200" cap="none" spc="-170" normalizeH="0" baseline="0" noProof="0" dirty="0">
                <a:ln>
                  <a:noFill/>
                </a:ln>
                <a:solidFill>
                  <a:prstClr val="black"/>
                </a:solidFill>
                <a:effectLst/>
                <a:uLnTx/>
                <a:uFillTx/>
                <a:latin typeface="Verdana"/>
                <a:ea typeface="+mn-ea"/>
                <a:cs typeface="Verdana"/>
              </a:rPr>
              <a:t>L</a:t>
            </a:r>
            <a:r>
              <a:rPr kumimoji="0" sz="2000" b="1" i="0" u="none" strike="noStrike" kern="1200" cap="none" spc="-5" normalizeH="0" baseline="0" noProof="0" dirty="0">
                <a:ln>
                  <a:noFill/>
                </a:ln>
                <a:solidFill>
                  <a:prstClr val="black"/>
                </a:solidFill>
                <a:effectLst/>
                <a:uLnTx/>
                <a:uFillTx/>
                <a:latin typeface="Verdana"/>
                <a:ea typeface="+mn-ea"/>
                <a:cs typeface="Verdana"/>
              </a:rPr>
              <a:t>TIU</a:t>
            </a:r>
            <a:r>
              <a:rPr kumimoji="0" sz="2000" b="1" i="0" u="none" strike="noStrike" kern="1200" cap="none" spc="-35" normalizeH="0" baseline="0" noProof="0" dirty="0">
                <a:ln>
                  <a:noFill/>
                </a:ln>
                <a:solidFill>
                  <a:prstClr val="black"/>
                </a:solidFill>
                <a:effectLst/>
                <a:uLnTx/>
                <a:uFillTx/>
                <a:latin typeface="Verdana"/>
                <a:ea typeface="+mn-ea"/>
                <a:cs typeface="Verdana"/>
              </a:rPr>
              <a:t>S</a:t>
            </a:r>
            <a:r>
              <a:rPr kumimoji="0" sz="2000" b="1" i="0" u="none" strike="noStrike" kern="1200" cap="none" spc="0" normalizeH="0" baseline="0" noProof="0" dirty="0">
                <a:ln>
                  <a:noFill/>
                </a:ln>
                <a:solidFill>
                  <a:prstClr val="black"/>
                </a:solidFill>
                <a:effectLst/>
                <a:uLnTx/>
                <a:uFillTx/>
                <a:latin typeface="Verdana"/>
                <a:ea typeface="+mn-ea"/>
                <a:cs typeface="Verdana"/>
              </a:rPr>
              <a:t>AHA</a:t>
            </a:r>
          </a:p>
          <a:p>
            <a:pPr marL="10668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Verdana"/>
                <a:ea typeface="+mn-ea"/>
                <a:cs typeface="Verdana"/>
              </a:rPr>
              <a:t>KE</a:t>
            </a:r>
            <a:r>
              <a:rPr kumimoji="0" sz="2000" b="1" i="0" u="none" strike="noStrike" kern="1200" cap="none" spc="5" normalizeH="0" baseline="0" noProof="0" dirty="0">
                <a:ln>
                  <a:noFill/>
                </a:ln>
                <a:solidFill>
                  <a:prstClr val="black"/>
                </a:solidFill>
                <a:effectLst/>
                <a:uLnTx/>
                <a:uFillTx/>
                <a:latin typeface="Verdana"/>
                <a:ea typeface="+mn-ea"/>
                <a:cs typeface="Verdana"/>
              </a:rPr>
              <a:t>H</a:t>
            </a:r>
            <a:r>
              <a:rPr kumimoji="0" sz="2000" b="1" i="0" u="none" strike="noStrike" kern="1200" cap="none" spc="0" normalizeH="0" baseline="0" noProof="0" dirty="0">
                <a:ln>
                  <a:noFill/>
                </a:ln>
                <a:solidFill>
                  <a:prstClr val="black"/>
                </a:solidFill>
                <a:effectLst/>
                <a:uLnTx/>
                <a:uFillTx/>
                <a:latin typeface="Verdana"/>
                <a:ea typeface="+mn-ea"/>
                <a:cs typeface="Verdana"/>
              </a:rPr>
              <a:t>U</a:t>
            </a:r>
            <a:r>
              <a:rPr kumimoji="0" sz="2000" b="1" i="0" u="none" strike="noStrike" kern="1200" cap="none" spc="-125" normalizeH="0" baseline="0" noProof="0" dirty="0">
                <a:ln>
                  <a:noFill/>
                </a:ln>
                <a:solidFill>
                  <a:prstClr val="black"/>
                </a:solidFill>
                <a:effectLst/>
                <a:uLnTx/>
                <a:uFillTx/>
                <a:latin typeface="Verdana"/>
                <a:ea typeface="+mn-ea"/>
                <a:cs typeface="Verdana"/>
              </a:rPr>
              <a:t>T</a:t>
            </a:r>
            <a:r>
              <a:rPr kumimoji="0" sz="2000" b="1" i="0" u="none" strike="noStrike" kern="1200" cap="none" spc="0" normalizeH="0" baseline="0" noProof="0" dirty="0">
                <a:ln>
                  <a:noFill/>
                </a:ln>
                <a:solidFill>
                  <a:prstClr val="black"/>
                </a:solidFill>
                <a:effectLst/>
                <a:uLnTx/>
                <a:uFillTx/>
                <a:latin typeface="Verdana"/>
                <a:ea typeface="+mn-ea"/>
                <a:cs typeface="Verdana"/>
              </a:rPr>
              <a:t>AN</a:t>
            </a:r>
            <a:r>
              <a:rPr kumimoji="0" sz="2000" b="1" i="0" u="none" strike="noStrike" kern="1200" cap="none" spc="-10" normalizeH="0" baseline="0" noProof="0" dirty="0">
                <a:ln>
                  <a:noFill/>
                </a:ln>
                <a:solidFill>
                  <a:prstClr val="black"/>
                </a:solidFill>
                <a:effectLst/>
                <a:uLnTx/>
                <a:uFillTx/>
                <a:latin typeface="Verdana"/>
                <a:ea typeface="+mn-ea"/>
                <a:cs typeface="Verdana"/>
              </a:rPr>
              <a:t>A</a:t>
            </a:r>
            <a:r>
              <a:rPr kumimoji="0" sz="2000" b="1" i="0" u="none" strike="noStrike" kern="1200" cap="none" spc="0" normalizeH="0" baseline="0" noProof="0" dirty="0">
                <a:ln>
                  <a:noFill/>
                </a:ln>
                <a:solidFill>
                  <a:prstClr val="black"/>
                </a:solidFill>
                <a:effectLst/>
                <a:uLnTx/>
                <a:uFillTx/>
                <a:latin typeface="Verdana"/>
                <a:ea typeface="+mn-ea"/>
                <a:cs typeface="Verdana"/>
              </a:rPr>
              <a:t>N</a:t>
            </a:r>
          </a:p>
        </p:txBody>
      </p:sp>
      <p:sp>
        <p:nvSpPr>
          <p:cNvPr id="20" name="object 21">
            <a:extLst>
              <a:ext uri="{FF2B5EF4-FFF2-40B4-BE49-F238E27FC236}">
                <a16:creationId xmlns:a16="http://schemas.microsoft.com/office/drawing/2014/main" id="{AC09721C-7257-4C8A-9551-C3052411E961}"/>
              </a:ext>
            </a:extLst>
          </p:cNvPr>
          <p:cNvSpPr txBox="1"/>
          <p:nvPr/>
        </p:nvSpPr>
        <p:spPr>
          <a:xfrm>
            <a:off x="3320796" y="1078161"/>
            <a:ext cx="5923915" cy="1416050"/>
          </a:xfrm>
          <a:prstGeom prst="rect">
            <a:avLst/>
          </a:prstGeom>
          <a:solidFill>
            <a:schemeClr val="accent4">
              <a:lumMod val="50000"/>
            </a:schemeClr>
          </a:solidFill>
          <a:ln w="12192">
            <a:solidFill>
              <a:srgbClr val="4EB1CF"/>
            </a:solidFill>
          </a:ln>
          <a:effectLst>
            <a:outerShdw blurRad="50800" dist="38100" dir="2700000" algn="tl" rotWithShape="0">
              <a:prstClr val="black">
                <a:alpha val="40000"/>
              </a:prstClr>
            </a:outerShdw>
          </a:effectLst>
        </p:spPr>
        <p:txBody>
          <a:bodyPr vert="horz" wrap="square" lIns="0" tIns="45085" rIns="0" bIns="0" rtlCol="0">
            <a:spAutoFit/>
          </a:bodyPr>
          <a:lstStyle/>
          <a:p>
            <a:pPr marL="780415" marR="774700" lvl="0" indent="0" algn="ctr" defTabSz="914400" rtl="0" eaLnBrk="1" fontAlgn="auto" latinLnBrk="0" hangingPunct="1">
              <a:lnSpc>
                <a:spcPct val="100000"/>
              </a:lnSpc>
              <a:spcBef>
                <a:spcPts val="355"/>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Verdana"/>
                <a:ea typeface="+mn-ea"/>
                <a:cs typeface="Verdana"/>
              </a:rPr>
              <a:t>HUTAN SEBAGAI SATU</a:t>
            </a:r>
            <a:r>
              <a:rPr kumimoji="0" sz="1800" b="1" i="0" u="none" strike="noStrike" kern="1200" cap="none" spc="-30" normalizeH="0" baseline="0" noProof="0" dirty="0">
                <a:ln>
                  <a:noFill/>
                </a:ln>
                <a:solidFill>
                  <a:srgbClr val="FFFFFF"/>
                </a:solidFill>
                <a:effectLst/>
                <a:uLnTx/>
                <a:uFillTx/>
                <a:latin typeface="Verdana"/>
                <a:ea typeface="+mn-ea"/>
                <a:cs typeface="Verdana"/>
              </a:rPr>
              <a:t> </a:t>
            </a:r>
            <a:r>
              <a:rPr kumimoji="0" sz="1800" b="1" i="0" u="none" strike="noStrike" kern="1200" cap="none" spc="-5" normalizeH="0" baseline="0" noProof="0" dirty="0">
                <a:ln>
                  <a:noFill/>
                </a:ln>
                <a:solidFill>
                  <a:srgbClr val="FFFFFF"/>
                </a:solidFill>
                <a:effectLst/>
                <a:uLnTx/>
                <a:uFillTx/>
                <a:latin typeface="Verdana"/>
                <a:ea typeface="+mn-ea"/>
                <a:cs typeface="Verdana"/>
              </a:rPr>
              <a:t>KESATUAN  EKOSISTEM</a:t>
            </a:r>
            <a:endParaRPr kumimoji="0" sz="1800" b="0" i="0" u="none" strike="noStrike" kern="1200" cap="none" spc="0" normalizeH="0" baseline="0" noProof="0" dirty="0">
              <a:ln>
                <a:noFill/>
              </a:ln>
              <a:solidFill>
                <a:prstClr val="black"/>
              </a:solidFill>
              <a:effectLst/>
              <a:uLnTx/>
              <a:uFillTx/>
              <a:latin typeface="Verdana"/>
              <a:ea typeface="+mn-ea"/>
              <a:cs typeface="Verdana"/>
            </a:endParaRPr>
          </a:p>
          <a:p>
            <a:pPr marL="635" marR="0" lvl="0" indent="0" algn="ctr" defTabSz="914400" rtl="0" eaLnBrk="1" fontAlgn="auto" latinLnBrk="0" hangingPunct="1">
              <a:lnSpc>
                <a:spcPts val="216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Verdana"/>
                <a:ea typeface="+mn-ea"/>
                <a:cs typeface="Verdana"/>
              </a:rPr>
              <a:t>(Landscape</a:t>
            </a:r>
            <a:r>
              <a:rPr kumimoji="0" sz="1800" b="1" i="0" u="none" strike="noStrike" kern="1200" cap="none" spc="-5" normalizeH="0" baseline="0" noProof="0" dirty="0">
                <a:ln>
                  <a:noFill/>
                </a:ln>
                <a:solidFill>
                  <a:srgbClr val="FFFFFF"/>
                </a:solidFill>
                <a:effectLst/>
                <a:uLnTx/>
                <a:uFillTx/>
                <a:latin typeface="Verdana"/>
                <a:ea typeface="+mn-ea"/>
                <a:cs typeface="Verdana"/>
              </a:rPr>
              <a:t> Management)</a:t>
            </a:r>
            <a:endParaRPr kumimoji="0" sz="1800" b="0" i="0" u="none" strike="noStrike" kern="1200" cap="none" spc="0" normalizeH="0" baseline="0" noProof="0" dirty="0">
              <a:ln>
                <a:noFill/>
              </a:ln>
              <a:solidFill>
                <a:prstClr val="black"/>
              </a:solidFill>
              <a:effectLst/>
              <a:uLnTx/>
              <a:uFillTx/>
              <a:latin typeface="Verdana"/>
              <a:ea typeface="+mn-ea"/>
              <a:cs typeface="Verdana"/>
            </a:endParaRPr>
          </a:p>
          <a:p>
            <a:pPr marL="125095" marR="119380" lvl="0" indent="0" algn="ctr" defTabSz="914400" rtl="0" eaLnBrk="1" fontAlgn="auto" latinLnBrk="0" hangingPunct="1">
              <a:lnSpc>
                <a:spcPct val="100000"/>
              </a:lnSpc>
              <a:spcBef>
                <a:spcPts val="0"/>
              </a:spcBef>
              <a:spcAft>
                <a:spcPts val="0"/>
              </a:spcAft>
              <a:buClrTx/>
              <a:buSzTx/>
              <a:buFontTx/>
              <a:buNone/>
              <a:tabLst/>
              <a:defRPr/>
            </a:pPr>
            <a:r>
              <a:rPr kumimoji="0" sz="1600" b="0" i="1" u="none" strike="noStrike" kern="1200" cap="none" spc="-5" normalizeH="0" baseline="0" noProof="0" dirty="0">
                <a:ln>
                  <a:noFill/>
                </a:ln>
                <a:solidFill>
                  <a:srgbClr val="FFFFFF"/>
                </a:solidFill>
                <a:effectLst/>
                <a:uLnTx/>
                <a:uFillTx/>
                <a:latin typeface="Verdana"/>
                <a:ea typeface="+mn-ea"/>
                <a:cs typeface="Verdana"/>
              </a:rPr>
              <a:t>Ecologically </a:t>
            </a:r>
            <a:r>
              <a:rPr kumimoji="0" lang="en-US" sz="1600" b="0" i="1" u="none" strike="noStrike" kern="1200" cap="none" spc="-5" normalizeH="0" baseline="0" noProof="0" dirty="0">
                <a:ln>
                  <a:noFill/>
                </a:ln>
                <a:solidFill>
                  <a:srgbClr val="FFFFFF"/>
                </a:solidFill>
                <a:effectLst/>
                <a:uLnTx/>
                <a:uFillTx/>
                <a:latin typeface="Verdana"/>
                <a:ea typeface="+mn-ea"/>
                <a:cs typeface="Verdana"/>
              </a:rPr>
              <a:t>Sustainable</a:t>
            </a:r>
            <a:r>
              <a:rPr kumimoji="0" sz="1600" b="0" i="1" u="none" strike="noStrike" kern="1200" cap="none" spc="-5" normalizeH="0" baseline="0" noProof="0" dirty="0">
                <a:ln>
                  <a:noFill/>
                </a:ln>
                <a:solidFill>
                  <a:srgbClr val="FFFFFF"/>
                </a:solidFill>
                <a:effectLst/>
                <a:uLnTx/>
                <a:uFillTx/>
                <a:latin typeface="Verdana"/>
                <a:ea typeface="+mn-ea"/>
                <a:cs typeface="Verdana"/>
              </a:rPr>
              <a:t>, Socially Acceptable, </a:t>
            </a:r>
            <a:endParaRPr kumimoji="0" lang="en-US" sz="1600" b="0" i="1" u="none" strike="noStrike" kern="1200" cap="none" spc="-5" normalizeH="0" baseline="0" noProof="0" dirty="0">
              <a:ln>
                <a:noFill/>
              </a:ln>
              <a:solidFill>
                <a:srgbClr val="FFFFFF"/>
              </a:solidFill>
              <a:effectLst/>
              <a:uLnTx/>
              <a:uFillTx/>
              <a:latin typeface="Verdana"/>
              <a:ea typeface="+mn-ea"/>
              <a:cs typeface="Verdana"/>
            </a:endParaRPr>
          </a:p>
          <a:p>
            <a:pPr marL="125095" marR="119380" lvl="0" indent="0" algn="ctr" defTabSz="914400" rtl="0" eaLnBrk="1" fontAlgn="auto" latinLnBrk="0" hangingPunct="1">
              <a:lnSpc>
                <a:spcPct val="100000"/>
              </a:lnSpc>
              <a:spcBef>
                <a:spcPts val="0"/>
              </a:spcBef>
              <a:spcAft>
                <a:spcPts val="0"/>
              </a:spcAft>
              <a:buClrTx/>
              <a:buSzTx/>
              <a:buFontTx/>
              <a:buNone/>
              <a:tabLst/>
              <a:defRPr/>
            </a:pPr>
            <a:r>
              <a:rPr kumimoji="0" sz="1600" b="0" i="1" u="none" strike="noStrike" kern="1200" cap="none" spc="-5" normalizeH="0" baseline="0" noProof="0" dirty="0">
                <a:ln>
                  <a:noFill/>
                </a:ln>
                <a:solidFill>
                  <a:srgbClr val="FFFFFF"/>
                </a:solidFill>
                <a:effectLst/>
                <a:uLnTx/>
                <a:uFillTx/>
                <a:latin typeface="Verdana"/>
                <a:ea typeface="+mn-ea"/>
                <a:cs typeface="Verdana"/>
              </a:rPr>
              <a:t>Economically Feasible</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21" name="object 22">
            <a:extLst>
              <a:ext uri="{FF2B5EF4-FFF2-40B4-BE49-F238E27FC236}">
                <a16:creationId xmlns:a16="http://schemas.microsoft.com/office/drawing/2014/main" id="{1CF9900D-1A2D-4E64-87BB-429DE02D0344}"/>
              </a:ext>
            </a:extLst>
          </p:cNvPr>
          <p:cNvSpPr/>
          <p:nvPr/>
        </p:nvSpPr>
        <p:spPr>
          <a:xfrm>
            <a:off x="1466088" y="1524693"/>
            <a:ext cx="1720850" cy="1468755"/>
          </a:xfrm>
          <a:custGeom>
            <a:avLst/>
            <a:gdLst/>
            <a:ahLst/>
            <a:cxnLst/>
            <a:rect l="l" t="t" r="r" b="b"/>
            <a:pathLst>
              <a:path w="1720850" h="1468754">
                <a:moveTo>
                  <a:pt x="0" y="1468374"/>
                </a:moveTo>
                <a:lnTo>
                  <a:pt x="0" y="0"/>
                </a:lnTo>
                <a:lnTo>
                  <a:pt x="1720850" y="0"/>
                </a:lnTo>
              </a:path>
            </a:pathLst>
          </a:custGeom>
          <a:ln w="38100">
            <a:solidFill>
              <a:srgbClr val="000000"/>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3">
            <a:extLst>
              <a:ext uri="{FF2B5EF4-FFF2-40B4-BE49-F238E27FC236}">
                <a16:creationId xmlns:a16="http://schemas.microsoft.com/office/drawing/2014/main" id="{0AE95795-B7FD-4F16-ABD0-A7B92D9465DB}"/>
              </a:ext>
            </a:extLst>
          </p:cNvPr>
          <p:cNvSpPr txBox="1"/>
          <p:nvPr/>
        </p:nvSpPr>
        <p:spPr>
          <a:xfrm>
            <a:off x="4283583" y="3387153"/>
            <a:ext cx="3537585" cy="370840"/>
          </a:xfrm>
          <a:prstGeom prst="rect">
            <a:avLst/>
          </a:prstGeom>
          <a:solidFill>
            <a:schemeClr val="accent1">
              <a:lumMod val="60000"/>
              <a:lumOff val="40000"/>
            </a:schemeClr>
          </a:solidFill>
          <a:ln w="9144">
            <a:solidFill>
              <a:srgbClr val="7E7E7E"/>
            </a:solidFill>
          </a:ln>
        </p:spPr>
        <p:txBody>
          <a:bodyPr vert="horz" wrap="square" lIns="0" tIns="43815" rIns="0" bIns="0" rtlCol="0">
            <a:spAutoFit/>
          </a:bodyPr>
          <a:lstStyle/>
          <a:p>
            <a:pPr marL="1037590" marR="0" lvl="0" indent="0" algn="l" defTabSz="914400" rtl="0" eaLnBrk="1" fontAlgn="auto" latinLnBrk="0" hangingPunct="1">
              <a:lnSpc>
                <a:spcPct val="100000"/>
              </a:lnSpc>
              <a:spcBef>
                <a:spcPts val="345"/>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gency FB"/>
                <a:ea typeface="+mn-ea"/>
                <a:cs typeface="Agency FB"/>
              </a:rPr>
              <a:t>KELOLA</a:t>
            </a:r>
            <a:r>
              <a:rPr kumimoji="0" sz="1800" b="0" i="0" u="none" strike="noStrike" kern="1200" cap="none" spc="-10" normalizeH="0" baseline="0" noProof="0" dirty="0">
                <a:ln>
                  <a:noFill/>
                </a:ln>
                <a:solidFill>
                  <a:prstClr val="black"/>
                </a:solidFill>
                <a:effectLst/>
                <a:uLnTx/>
                <a:uFillTx/>
                <a:latin typeface="Agency FB"/>
                <a:ea typeface="+mn-ea"/>
                <a:cs typeface="Agency FB"/>
              </a:rPr>
              <a:t> </a:t>
            </a:r>
            <a:r>
              <a:rPr kumimoji="0" sz="1800" b="0" i="0" u="none" strike="noStrike" kern="1200" cap="none" spc="-5" normalizeH="0" baseline="0" noProof="0" dirty="0">
                <a:ln>
                  <a:noFill/>
                </a:ln>
                <a:solidFill>
                  <a:prstClr val="black"/>
                </a:solidFill>
                <a:effectLst/>
                <a:uLnTx/>
                <a:uFillTx/>
                <a:latin typeface="Agency FB"/>
                <a:ea typeface="+mn-ea"/>
                <a:cs typeface="Agency FB"/>
              </a:rPr>
              <a:t>LINGKUNGAN</a:t>
            </a:r>
            <a:endParaRPr kumimoji="0" sz="1800" b="0" i="0" u="none" strike="noStrike" kern="1200" cap="none" spc="0" normalizeH="0" baseline="0" noProof="0" dirty="0">
              <a:ln>
                <a:noFill/>
              </a:ln>
              <a:solidFill>
                <a:prstClr val="black"/>
              </a:solidFill>
              <a:effectLst/>
              <a:uLnTx/>
              <a:uFillTx/>
              <a:latin typeface="Agency FB"/>
              <a:ea typeface="+mn-ea"/>
              <a:cs typeface="Agency FB"/>
            </a:endParaRPr>
          </a:p>
        </p:txBody>
      </p:sp>
      <p:sp>
        <p:nvSpPr>
          <p:cNvPr id="23" name="object 24">
            <a:extLst>
              <a:ext uri="{FF2B5EF4-FFF2-40B4-BE49-F238E27FC236}">
                <a16:creationId xmlns:a16="http://schemas.microsoft.com/office/drawing/2014/main" id="{F3716973-2C22-41A0-B47F-918BE06E2236}"/>
              </a:ext>
            </a:extLst>
          </p:cNvPr>
          <p:cNvSpPr txBox="1"/>
          <p:nvPr/>
        </p:nvSpPr>
        <p:spPr>
          <a:xfrm>
            <a:off x="7744080" y="3262061"/>
            <a:ext cx="1435735" cy="3513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422400" algn="l"/>
              </a:tabLst>
              <a:defRPr/>
            </a:pPr>
            <a:r>
              <a:rPr kumimoji="0" sz="2200" b="0" i="0" u="dash" strike="noStrike" kern="1200" cap="none" spc="0" normalizeH="0" baseline="0" noProof="0" dirty="0">
                <a:ln>
                  <a:noFill/>
                </a:ln>
                <a:solidFill>
                  <a:prstClr val="black"/>
                </a:solidFill>
                <a:effectLst/>
                <a:uLnTx/>
                <a:uFill>
                  <a:solidFill>
                    <a:srgbClr val="000000"/>
                  </a:solidFill>
                </a:uFill>
                <a:latin typeface="Agency FB"/>
                <a:ea typeface="+mn-ea"/>
                <a:cs typeface="Agency FB"/>
              </a:rPr>
              <a:t> 	</a:t>
            </a:r>
            <a:endParaRPr kumimoji="0" sz="2200" b="0" i="0" u="none" strike="noStrike" kern="1200" cap="none" spc="0" normalizeH="0" baseline="0" noProof="0" dirty="0">
              <a:ln>
                <a:noFill/>
              </a:ln>
              <a:solidFill>
                <a:prstClr val="black"/>
              </a:solidFill>
              <a:effectLst/>
              <a:uLnTx/>
              <a:uFillTx/>
              <a:latin typeface="Agency FB"/>
              <a:ea typeface="+mn-ea"/>
              <a:cs typeface="Agency FB"/>
            </a:endParaRPr>
          </a:p>
        </p:txBody>
      </p:sp>
      <p:sp>
        <p:nvSpPr>
          <p:cNvPr id="24" name="object 2">
            <a:extLst>
              <a:ext uri="{FF2B5EF4-FFF2-40B4-BE49-F238E27FC236}">
                <a16:creationId xmlns:a16="http://schemas.microsoft.com/office/drawing/2014/main" id="{3C5D0CCA-72DE-4521-A8E9-CCFB0A5EC881}"/>
              </a:ext>
            </a:extLst>
          </p:cNvPr>
          <p:cNvSpPr txBox="1">
            <a:spLocks/>
          </p:cNvSpPr>
          <p:nvPr/>
        </p:nvSpPr>
        <p:spPr>
          <a:xfrm>
            <a:off x="3269517" y="227131"/>
            <a:ext cx="7882577" cy="412292"/>
          </a:xfrm>
          <a:prstGeom prst="rect">
            <a:avLst/>
          </a:prstGeom>
        </p:spPr>
        <p:txBody>
          <a:bodyPr vert="horz" wrap="square" lIns="0" tIns="12065"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spcBef>
                <a:spcPts val="95"/>
              </a:spcBef>
            </a:pPr>
            <a:r>
              <a:rPr lang="en-ID" sz="2600" b="1" kern="0" dirty="0">
                <a:solidFill>
                  <a:schemeClr val="bg1"/>
                </a:solidFill>
                <a:latin typeface="Cambria" panose="02040503050406030204" pitchFamily="18" charset="0"/>
                <a:ea typeface="Cambria" panose="02040503050406030204" pitchFamily="18" charset="0"/>
                <a:cs typeface="Lucida Sans Unicode"/>
              </a:rPr>
              <a:t>REKONFIGURASI PENGELOLAAN HUTAN</a:t>
            </a:r>
            <a:endParaRPr lang="en-ID" sz="2600" kern="0" dirty="0">
              <a:solidFill>
                <a:schemeClr val="bg1"/>
              </a:solidFill>
              <a:latin typeface="Cambria" panose="02040503050406030204" pitchFamily="18" charset="0"/>
              <a:ea typeface="Cambria" panose="02040503050406030204" pitchFamily="18" charset="0"/>
              <a:cs typeface="Lucida Sans Unicode"/>
            </a:endParaRPr>
          </a:p>
        </p:txBody>
      </p:sp>
      <p:sp>
        <p:nvSpPr>
          <p:cNvPr id="25" name="Google Shape;351;p6">
            <a:extLst>
              <a:ext uri="{FF2B5EF4-FFF2-40B4-BE49-F238E27FC236}">
                <a16:creationId xmlns:a16="http://schemas.microsoft.com/office/drawing/2014/main" id="{20891E3F-4206-4206-86CB-1F06747EF5D7}"/>
              </a:ext>
            </a:extLst>
          </p:cNvPr>
          <p:cNvSpPr/>
          <p:nvPr/>
        </p:nvSpPr>
        <p:spPr>
          <a:xfrm>
            <a:off x="9787604" y="94743"/>
            <a:ext cx="2404396" cy="646290"/>
          </a:xfrm>
          <a:prstGeom prst="rect">
            <a:avLst/>
          </a:prstGeom>
          <a:solidFill>
            <a:schemeClr val="accent2">
              <a:lumMod val="20000"/>
              <a:lumOff val="80000"/>
            </a:schemeClr>
          </a:solidFill>
          <a:ln>
            <a:solidFill>
              <a:schemeClr val="accent1"/>
            </a:solidFill>
          </a:ln>
        </p:spPr>
        <p:txBody>
          <a:bodyPr spcFirstLastPara="1" wrap="square" lIns="91425" tIns="45700" rIns="91425" bIns="45700" anchor="t" anchorCtr="0">
            <a:spAutoFit/>
          </a:bodyPr>
          <a:lstStyle/>
          <a:p>
            <a:pPr algn="ctr">
              <a:buClr>
                <a:srgbClr val="000000"/>
              </a:buClr>
              <a:buSzPts val="1800"/>
              <a:buFont typeface="Arial Narrow"/>
              <a:buNone/>
              <a:defRPr/>
            </a:pPr>
            <a:r>
              <a:rPr lang="id-ID" b="1" kern="0" dirty="0">
                <a:solidFill>
                  <a:srgbClr val="000000"/>
                </a:solidFill>
                <a:latin typeface="Trebuchet MS" panose="020B0603020202020204" pitchFamily="34" charset="0"/>
                <a:ea typeface="Arial Narrow"/>
                <a:cs typeface="Arial Narrow"/>
                <a:sym typeface="Arial Narrow"/>
              </a:rPr>
              <a:t>Pasca Berlaku UU No. 11 Tahun 2020</a:t>
            </a:r>
            <a:endParaRPr lang="en-US" b="1" kern="0" dirty="0">
              <a:solidFill>
                <a:srgbClr val="000000"/>
              </a:solidFill>
              <a:latin typeface="Trebuchet MS" panose="020B0603020202020204" pitchFamily="34" charset="0"/>
              <a:cs typeface="Arial"/>
              <a:sym typeface="Arial"/>
            </a:endParaRPr>
          </a:p>
        </p:txBody>
      </p:sp>
    </p:spTree>
    <p:extLst>
      <p:ext uri="{BB962C8B-B14F-4D97-AF65-F5344CB8AC3E}">
        <p14:creationId xmlns:p14="http://schemas.microsoft.com/office/powerpoint/2010/main" val="427112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4" y="0"/>
            <a:ext cx="12334314" cy="6924836"/>
          </a:xfrm>
          <a:prstGeom prst="rect">
            <a:avLst/>
          </a:prstGeom>
        </p:spPr>
      </p:pic>
      <p:sp>
        <p:nvSpPr>
          <p:cNvPr id="5" name="Rectangle 4"/>
          <p:cNvSpPr/>
          <p:nvPr/>
        </p:nvSpPr>
        <p:spPr>
          <a:xfrm>
            <a:off x="-138545" y="0"/>
            <a:ext cx="12427527" cy="7038109"/>
          </a:xfrm>
          <a:prstGeom prst="rect">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215153" y="318655"/>
            <a:ext cx="12815047" cy="66501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PBPH &amp; MULTIUSAHA KEHUTANAN</a:t>
            </a:r>
            <a:endParaRPr lang="id-ID" sz="3200" b="1" dirty="0"/>
          </a:p>
        </p:txBody>
      </p:sp>
      <p:sp>
        <p:nvSpPr>
          <p:cNvPr id="7" name="Rectangle 6"/>
          <p:cNvSpPr/>
          <p:nvPr/>
        </p:nvSpPr>
        <p:spPr>
          <a:xfrm>
            <a:off x="290946" y="1149926"/>
            <a:ext cx="11485417" cy="534785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en-GB" sz="3000" b="1" dirty="0" err="1">
                <a:solidFill>
                  <a:srgbClr val="FF0000"/>
                </a:solidFill>
              </a:rPr>
              <a:t>Perizinan</a:t>
            </a:r>
            <a:r>
              <a:rPr lang="en-GB" sz="3000" b="1" dirty="0">
                <a:solidFill>
                  <a:srgbClr val="FF0000"/>
                </a:solidFill>
              </a:rPr>
              <a:t> </a:t>
            </a:r>
            <a:r>
              <a:rPr lang="en-GB" sz="3000" b="1" dirty="0" err="1">
                <a:solidFill>
                  <a:srgbClr val="FF0000"/>
                </a:solidFill>
              </a:rPr>
              <a:t>Berusaha</a:t>
            </a:r>
            <a:r>
              <a:rPr lang="en-GB" sz="3000" b="1" dirty="0">
                <a:solidFill>
                  <a:srgbClr val="FF0000"/>
                </a:solidFill>
              </a:rPr>
              <a:t> </a:t>
            </a:r>
            <a:r>
              <a:rPr lang="en-GB" sz="3000" b="1" dirty="0" err="1">
                <a:solidFill>
                  <a:srgbClr val="FF0000"/>
                </a:solidFill>
              </a:rPr>
              <a:t>Pemanfaatan</a:t>
            </a:r>
            <a:r>
              <a:rPr lang="en-GB" sz="3000" b="1" dirty="0">
                <a:solidFill>
                  <a:srgbClr val="FF0000"/>
                </a:solidFill>
              </a:rPr>
              <a:t> </a:t>
            </a:r>
            <a:r>
              <a:rPr lang="en-GB" sz="3000" b="1" dirty="0" err="1">
                <a:solidFill>
                  <a:srgbClr val="FF0000"/>
                </a:solidFill>
              </a:rPr>
              <a:t>Hutan</a:t>
            </a:r>
            <a:r>
              <a:rPr lang="en-GB" sz="3000" b="1" dirty="0">
                <a:solidFill>
                  <a:schemeClr val="tx1"/>
                </a:solidFill>
              </a:rPr>
              <a:t> yang </a:t>
            </a:r>
            <a:r>
              <a:rPr lang="en-GB" sz="3000" b="1" dirty="0" err="1">
                <a:solidFill>
                  <a:schemeClr val="tx1"/>
                </a:solidFill>
              </a:rPr>
              <a:t>selanjutnya</a:t>
            </a:r>
            <a:r>
              <a:rPr lang="en-GB" sz="3000" b="1" dirty="0">
                <a:solidFill>
                  <a:schemeClr val="tx1"/>
                </a:solidFill>
              </a:rPr>
              <a:t> </a:t>
            </a:r>
            <a:r>
              <a:rPr lang="en-GB" sz="3000" b="1" dirty="0" err="1">
                <a:solidFill>
                  <a:schemeClr val="tx1"/>
                </a:solidFill>
              </a:rPr>
              <a:t>disingkat</a:t>
            </a:r>
            <a:r>
              <a:rPr lang="en-GB" sz="3000" b="1" dirty="0">
                <a:solidFill>
                  <a:schemeClr val="tx1"/>
                </a:solidFill>
              </a:rPr>
              <a:t> </a:t>
            </a:r>
            <a:r>
              <a:rPr lang="en-GB" sz="3000" b="1" dirty="0">
                <a:solidFill>
                  <a:srgbClr val="FF0000"/>
                </a:solidFill>
              </a:rPr>
              <a:t>PBPH</a:t>
            </a:r>
            <a:r>
              <a:rPr lang="en-GB" sz="3000" b="1" dirty="0">
                <a:solidFill>
                  <a:schemeClr val="tx1"/>
                </a:solidFill>
              </a:rPr>
              <a:t> </a:t>
            </a:r>
            <a:r>
              <a:rPr lang="en-GB" sz="3000" b="1" dirty="0" err="1">
                <a:solidFill>
                  <a:schemeClr val="tx1"/>
                </a:solidFill>
              </a:rPr>
              <a:t>adalah</a:t>
            </a:r>
            <a:r>
              <a:rPr lang="en-GB" sz="3000" b="1" dirty="0">
                <a:solidFill>
                  <a:schemeClr val="tx1"/>
                </a:solidFill>
              </a:rPr>
              <a:t> </a:t>
            </a:r>
            <a:r>
              <a:rPr lang="en-GB" sz="3000" b="1" dirty="0" err="1">
                <a:solidFill>
                  <a:schemeClr val="tx1"/>
                </a:solidFill>
              </a:rPr>
              <a:t>Perizinan</a:t>
            </a:r>
            <a:r>
              <a:rPr lang="en-GB" sz="3000" b="1" dirty="0">
                <a:solidFill>
                  <a:schemeClr val="tx1"/>
                </a:solidFill>
              </a:rPr>
              <a:t> </a:t>
            </a:r>
            <a:r>
              <a:rPr lang="en-GB" sz="3000" b="1" dirty="0" err="1">
                <a:solidFill>
                  <a:schemeClr val="tx1"/>
                </a:solidFill>
              </a:rPr>
              <a:t>Berusaha</a:t>
            </a:r>
            <a:r>
              <a:rPr lang="en-GB" sz="3000" b="1" dirty="0">
                <a:solidFill>
                  <a:schemeClr val="tx1"/>
                </a:solidFill>
              </a:rPr>
              <a:t> yang </a:t>
            </a:r>
            <a:r>
              <a:rPr lang="en-GB" sz="3000" b="1" dirty="0" err="1">
                <a:solidFill>
                  <a:schemeClr val="tx1"/>
                </a:solidFill>
              </a:rPr>
              <a:t>diberikan</a:t>
            </a:r>
            <a:r>
              <a:rPr lang="en-GB" sz="3000" b="1" dirty="0">
                <a:solidFill>
                  <a:schemeClr val="tx1"/>
                </a:solidFill>
              </a:rPr>
              <a:t> </a:t>
            </a:r>
            <a:r>
              <a:rPr lang="en-GB" sz="3000" b="1" dirty="0" err="1">
                <a:solidFill>
                  <a:schemeClr val="tx1"/>
                </a:solidFill>
              </a:rPr>
              <a:t>kepada</a:t>
            </a:r>
            <a:r>
              <a:rPr lang="en-GB" sz="3000" b="1" dirty="0">
                <a:solidFill>
                  <a:schemeClr val="tx1"/>
                </a:solidFill>
              </a:rPr>
              <a:t> </a:t>
            </a:r>
            <a:r>
              <a:rPr lang="en-GB" sz="3000" b="1" dirty="0" err="1">
                <a:solidFill>
                  <a:schemeClr val="tx1"/>
                </a:solidFill>
              </a:rPr>
              <a:t>pelaku</a:t>
            </a:r>
            <a:r>
              <a:rPr lang="en-GB" sz="3000" b="1" dirty="0">
                <a:solidFill>
                  <a:schemeClr val="tx1"/>
                </a:solidFill>
              </a:rPr>
              <a:t> </a:t>
            </a:r>
            <a:r>
              <a:rPr lang="en-GB" sz="3000" b="1" dirty="0" err="1">
                <a:solidFill>
                  <a:schemeClr val="tx1"/>
                </a:solidFill>
              </a:rPr>
              <a:t>usaha</a:t>
            </a:r>
            <a:r>
              <a:rPr lang="en-GB" sz="3000" b="1" dirty="0">
                <a:solidFill>
                  <a:schemeClr val="tx1"/>
                </a:solidFill>
              </a:rPr>
              <a:t> </a:t>
            </a:r>
            <a:r>
              <a:rPr lang="en-GB" sz="3000" b="1" dirty="0" err="1">
                <a:solidFill>
                  <a:schemeClr val="tx1"/>
                </a:solidFill>
              </a:rPr>
              <a:t>untuk</a:t>
            </a:r>
            <a:r>
              <a:rPr lang="en-GB" sz="3000" b="1" dirty="0">
                <a:solidFill>
                  <a:schemeClr val="tx1"/>
                </a:solidFill>
              </a:rPr>
              <a:t> </a:t>
            </a:r>
            <a:r>
              <a:rPr lang="en-GB" sz="3000" b="1" dirty="0" err="1">
                <a:solidFill>
                  <a:schemeClr val="tx1"/>
                </a:solidFill>
              </a:rPr>
              <a:t>memulai</a:t>
            </a:r>
            <a:r>
              <a:rPr lang="en-GB" sz="3000" b="1" dirty="0">
                <a:solidFill>
                  <a:schemeClr val="tx1"/>
                </a:solidFill>
              </a:rPr>
              <a:t> </a:t>
            </a:r>
            <a:r>
              <a:rPr lang="en-GB" sz="3000" b="1" dirty="0" err="1">
                <a:solidFill>
                  <a:schemeClr val="tx1"/>
                </a:solidFill>
              </a:rPr>
              <a:t>dan</a:t>
            </a:r>
            <a:r>
              <a:rPr lang="en-GB" sz="3000" b="1" dirty="0">
                <a:solidFill>
                  <a:schemeClr val="tx1"/>
                </a:solidFill>
              </a:rPr>
              <a:t> </a:t>
            </a:r>
            <a:r>
              <a:rPr lang="en-GB" sz="3000" b="1" dirty="0" err="1">
                <a:solidFill>
                  <a:schemeClr val="tx1"/>
                </a:solidFill>
              </a:rPr>
              <a:t>menjalankan</a:t>
            </a:r>
            <a:r>
              <a:rPr lang="en-GB" sz="3000" b="1" dirty="0">
                <a:solidFill>
                  <a:schemeClr val="tx1"/>
                </a:solidFill>
              </a:rPr>
              <a:t> </a:t>
            </a:r>
            <a:r>
              <a:rPr lang="en-GB" sz="3000" b="1" dirty="0" err="1">
                <a:solidFill>
                  <a:schemeClr val="tx1"/>
                </a:solidFill>
              </a:rPr>
              <a:t>usaha</a:t>
            </a:r>
            <a:r>
              <a:rPr lang="en-GB" sz="3000" b="1" dirty="0">
                <a:solidFill>
                  <a:schemeClr val="tx1"/>
                </a:solidFill>
              </a:rPr>
              <a:t> </a:t>
            </a:r>
            <a:r>
              <a:rPr lang="en-GB" sz="3000" b="1" dirty="0" err="1">
                <a:solidFill>
                  <a:schemeClr val="tx1"/>
                </a:solidFill>
              </a:rPr>
              <a:t>dan</a:t>
            </a:r>
            <a:r>
              <a:rPr lang="en-GB" sz="3000" b="1" dirty="0">
                <a:solidFill>
                  <a:schemeClr val="tx1"/>
                </a:solidFill>
              </a:rPr>
              <a:t>/</a:t>
            </a:r>
            <a:r>
              <a:rPr lang="en-GB" sz="3000" b="1" dirty="0" err="1">
                <a:solidFill>
                  <a:schemeClr val="tx1"/>
                </a:solidFill>
              </a:rPr>
              <a:t>atau</a:t>
            </a:r>
            <a:r>
              <a:rPr lang="en-GB" sz="3000" b="1" dirty="0">
                <a:solidFill>
                  <a:schemeClr val="tx1"/>
                </a:solidFill>
              </a:rPr>
              <a:t> </a:t>
            </a:r>
            <a:r>
              <a:rPr lang="en-GB" sz="3000" b="1" dirty="0" err="1">
                <a:solidFill>
                  <a:schemeClr val="tx1"/>
                </a:solidFill>
              </a:rPr>
              <a:t>kegiatan</a:t>
            </a:r>
            <a:r>
              <a:rPr lang="en-GB" sz="3000" b="1" dirty="0">
                <a:solidFill>
                  <a:schemeClr val="tx1"/>
                </a:solidFill>
              </a:rPr>
              <a:t> </a:t>
            </a:r>
            <a:r>
              <a:rPr lang="en-GB" sz="3000" b="1" dirty="0" err="1">
                <a:solidFill>
                  <a:schemeClr val="tx1"/>
                </a:solidFill>
              </a:rPr>
              <a:t>Pemanfaatan</a:t>
            </a:r>
            <a:r>
              <a:rPr lang="en-GB" sz="3000" b="1" dirty="0">
                <a:solidFill>
                  <a:schemeClr val="tx1"/>
                </a:solidFill>
              </a:rPr>
              <a:t> </a:t>
            </a:r>
            <a:r>
              <a:rPr lang="en-GB" sz="3000" b="1" dirty="0" err="1">
                <a:solidFill>
                  <a:schemeClr val="tx1"/>
                </a:solidFill>
              </a:rPr>
              <a:t>Hutan</a:t>
            </a:r>
            <a:endParaRPr lang="en-GB" sz="3000" b="1" dirty="0">
              <a:solidFill>
                <a:schemeClr val="tx1"/>
              </a:solidFill>
            </a:endParaRPr>
          </a:p>
          <a:p>
            <a:pPr marL="457200" indent="-457200" algn="just">
              <a:buClr>
                <a:schemeClr val="tx1"/>
              </a:buClr>
              <a:buFont typeface="Wingdings" panose="05000000000000000000" pitchFamily="2" charset="2"/>
              <a:buChar char="Ø"/>
            </a:pPr>
            <a:r>
              <a:rPr lang="id-ID" sz="3000" b="1" dirty="0">
                <a:solidFill>
                  <a:srgbClr val="FF0000"/>
                </a:solidFill>
              </a:rPr>
              <a:t>Multiusaha Kehutanan</a:t>
            </a:r>
            <a:r>
              <a:rPr lang="id-ID" sz="3000" b="1" dirty="0">
                <a:solidFill>
                  <a:schemeClr val="tx1"/>
                </a:solidFill>
              </a:rPr>
              <a:t> adalah penerapan beberapa kegiatan usaha Kehutanan berupa usaha Pemanfaatan Kawasan, usaha Pemanfaatan Hasil Hutan Kayu dan Bukan Kayu, dan/atau usaha Pemanfaatan</a:t>
            </a:r>
            <a:r>
              <a:rPr lang="en-GB" sz="3000" b="1" dirty="0">
                <a:solidFill>
                  <a:schemeClr val="tx1"/>
                </a:solidFill>
              </a:rPr>
              <a:t> </a:t>
            </a:r>
            <a:r>
              <a:rPr lang="id-ID" sz="3000" b="1" dirty="0">
                <a:solidFill>
                  <a:schemeClr val="tx1"/>
                </a:solidFill>
              </a:rPr>
              <a:t>Jasa Lingkungan untuk mengoptimalkan Kawasan Hutan pada Hutan Lindung dan Hutan Produksi.</a:t>
            </a:r>
            <a:endParaRPr lang="id-ID" sz="3000" b="1" i="1" dirty="0">
              <a:solidFill>
                <a:schemeClr val="tx1"/>
              </a:solidFill>
            </a:endParaRPr>
          </a:p>
        </p:txBody>
      </p:sp>
    </p:spTree>
    <p:extLst>
      <p:ext uri="{BB962C8B-B14F-4D97-AF65-F5344CB8AC3E}">
        <p14:creationId xmlns:p14="http://schemas.microsoft.com/office/powerpoint/2010/main" val="215321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77" y="-107257"/>
            <a:ext cx="12919483" cy="7271823"/>
          </a:xfrm>
          <a:prstGeom prst="rect">
            <a:avLst/>
          </a:prstGeom>
        </p:spPr>
      </p:pic>
      <p:sp>
        <p:nvSpPr>
          <p:cNvPr id="8" name="Rectangle 7"/>
          <p:cNvSpPr/>
          <p:nvPr/>
        </p:nvSpPr>
        <p:spPr>
          <a:xfrm>
            <a:off x="-364485" y="-107257"/>
            <a:ext cx="12919483" cy="7271823"/>
          </a:xfrm>
          <a:prstGeom prst="rect">
            <a:avLst/>
          </a:prstGeom>
          <a:gradFill>
            <a:gsLst>
              <a:gs pos="0">
                <a:schemeClr val="accent6">
                  <a:lumMod val="20000"/>
                  <a:lumOff val="80000"/>
                </a:schemeClr>
              </a:gs>
              <a:gs pos="0">
                <a:schemeClr val="accent6">
                  <a:lumMod val="75000"/>
                </a:schemeClr>
              </a:gs>
              <a:gs pos="17000">
                <a:schemeClr val="accent6">
                  <a:lumMod val="60000"/>
                  <a:lumOff val="40000"/>
                </a:schemeClr>
              </a:gs>
              <a:gs pos="100000">
                <a:schemeClr val="accent6">
                  <a:lumMod val="50000"/>
                  <a:alpha val="41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 name="Content Placeholder 2">
            <a:extLst>
              <a:ext uri="{FF2B5EF4-FFF2-40B4-BE49-F238E27FC236}">
                <a16:creationId xmlns:a16="http://schemas.microsoft.com/office/drawing/2014/main" id="{271D2B3B-73D0-4F50-A056-F211CE49D4FC}"/>
              </a:ext>
            </a:extLst>
          </p:cNvPr>
          <p:cNvSpPr>
            <a:spLocks noGrp="1"/>
          </p:cNvSpPr>
          <p:nvPr>
            <p:ph idx="1"/>
          </p:nvPr>
        </p:nvSpPr>
        <p:spPr>
          <a:xfrm>
            <a:off x="166255" y="1418929"/>
            <a:ext cx="11762509" cy="2864687"/>
          </a:xfrm>
          <a:solidFill>
            <a:srgbClr val="FFFFFF">
              <a:alpha val="61961"/>
            </a:srgbClr>
          </a:solidFill>
        </p:spPr>
        <p:txBody>
          <a:bodyPr/>
          <a:lstStyle/>
          <a:p>
            <a:pPr marL="88900" lvl="1" indent="0" algn="just">
              <a:lnSpc>
                <a:spcPct val="100000"/>
              </a:lnSpc>
              <a:spcBef>
                <a:spcPts val="600"/>
              </a:spcBef>
              <a:spcAft>
                <a:spcPts val="600"/>
              </a:spcAft>
              <a:buNone/>
            </a:pPr>
            <a:r>
              <a:rPr lang="en-GB" sz="2800" dirty="0"/>
              <a:t>	</a:t>
            </a:r>
            <a:r>
              <a:rPr lang="en-GB" sz="2800" b="1" dirty="0"/>
              <a:t>A</a:t>
            </a:r>
            <a:r>
              <a:rPr lang="id-ID" sz="2800" b="1" dirty="0"/>
              <a:t>dalah kegiatan untuk memanfaatkan Kawasan Hutan, memanfaatkan jasa lingkungan, memanfaatkan Hasil Hutan Kayu dan bukan kayu, memungut Hasil Hutan Kayu dan bukan kayu serta mengolah dan memasarkan hasil Hutan secara optimal dan adil untuk kesejahteraan masyarakat dengan tetap menjaga kelestariannya</a:t>
            </a:r>
            <a:r>
              <a:rPr lang="en-GB" sz="2800" b="1" dirty="0"/>
              <a:t>.</a:t>
            </a:r>
            <a:endParaRPr lang="en-ID" sz="2800" b="1" i="1" dirty="0"/>
          </a:p>
        </p:txBody>
      </p:sp>
      <p:sp>
        <p:nvSpPr>
          <p:cNvPr id="11" name="Right Arrow 10"/>
          <p:cNvSpPr/>
          <p:nvPr/>
        </p:nvSpPr>
        <p:spPr>
          <a:xfrm rot="5400000">
            <a:off x="5750989" y="4433183"/>
            <a:ext cx="582440" cy="47105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2" name="Rectangle 11"/>
          <p:cNvSpPr/>
          <p:nvPr/>
        </p:nvSpPr>
        <p:spPr>
          <a:xfrm>
            <a:off x="2560644" y="5364431"/>
            <a:ext cx="6963133" cy="720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t>Hutan</a:t>
            </a:r>
            <a:r>
              <a:rPr lang="en-GB" sz="3200" dirty="0"/>
              <a:t> </a:t>
            </a:r>
            <a:r>
              <a:rPr lang="en-GB" sz="3200" dirty="0" err="1"/>
              <a:t>Produksi</a:t>
            </a:r>
            <a:r>
              <a:rPr lang="en-GB" sz="3200" dirty="0"/>
              <a:t> &amp; </a:t>
            </a:r>
            <a:r>
              <a:rPr lang="en-GB" sz="3200" dirty="0" err="1"/>
              <a:t>Hutan</a:t>
            </a:r>
            <a:r>
              <a:rPr lang="en-GB" sz="3200" dirty="0"/>
              <a:t> </a:t>
            </a:r>
            <a:r>
              <a:rPr lang="en-GB" sz="3200" dirty="0" err="1"/>
              <a:t>Lindung</a:t>
            </a:r>
            <a:endParaRPr lang="id-ID" sz="3200" dirty="0"/>
          </a:p>
        </p:txBody>
      </p:sp>
      <p:sp>
        <p:nvSpPr>
          <p:cNvPr id="9" name="Rectangle 8"/>
          <p:cNvSpPr/>
          <p:nvPr/>
        </p:nvSpPr>
        <p:spPr>
          <a:xfrm>
            <a:off x="-417533" y="795788"/>
            <a:ext cx="12919483" cy="5053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15" descr="Logo&#10;&#10;Description automatically generated">
            <a:extLst>
              <a:ext uri="{FF2B5EF4-FFF2-40B4-BE49-F238E27FC236}">
                <a16:creationId xmlns:a16="http://schemas.microsoft.com/office/drawing/2014/main" id="{3EC87E6F-AA4F-4859-9F55-4A98D8AC73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1225" y="111213"/>
            <a:ext cx="1116068" cy="4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A picture containing text, sign&#10;&#10;Description automatically generated">
            <a:extLst>
              <a:ext uri="{FF2B5EF4-FFF2-40B4-BE49-F238E27FC236}">
                <a16:creationId xmlns:a16="http://schemas.microsoft.com/office/drawing/2014/main" id="{389DE839-C8BF-43DA-8C0B-5E5265B954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0285" y="183828"/>
            <a:ext cx="727867" cy="31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ambar 14">
            <a:extLst>
              <a:ext uri="{FF2B5EF4-FFF2-40B4-BE49-F238E27FC236}">
                <a16:creationId xmlns:a16="http://schemas.microsoft.com/office/drawing/2014/main" id="{23CAE859-E13D-420F-8ACB-03DECAFDE5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543" y="128112"/>
            <a:ext cx="353144" cy="566253"/>
          </a:xfrm>
          <a:prstGeom prst="rect">
            <a:avLst/>
          </a:prstGeom>
        </p:spPr>
      </p:pic>
      <p:pic>
        <p:nvPicPr>
          <p:cNvPr id="15" name="Picture 14">
            <a:extLst>
              <a:ext uri="{FF2B5EF4-FFF2-40B4-BE49-F238E27FC236}">
                <a16:creationId xmlns:a16="http://schemas.microsoft.com/office/drawing/2014/main" id="{C35A9948-D02D-4F3C-AA28-A2EA071468E3}"/>
              </a:ext>
            </a:extLst>
          </p:cNvPr>
          <p:cNvPicPr>
            <a:picLocks noChangeAspect="1"/>
          </p:cNvPicPr>
          <p:nvPr/>
        </p:nvPicPr>
        <p:blipFill>
          <a:blip r:embed="rId6"/>
          <a:stretch>
            <a:fillRect/>
          </a:stretch>
        </p:blipFill>
        <p:spPr>
          <a:xfrm>
            <a:off x="40887" y="94817"/>
            <a:ext cx="570619" cy="594681"/>
          </a:xfrm>
          <a:prstGeom prst="rect">
            <a:avLst/>
          </a:prstGeom>
        </p:spPr>
      </p:pic>
      <p:sp>
        <p:nvSpPr>
          <p:cNvPr id="2" name="Title 1">
            <a:extLst>
              <a:ext uri="{FF2B5EF4-FFF2-40B4-BE49-F238E27FC236}">
                <a16:creationId xmlns:a16="http://schemas.microsoft.com/office/drawing/2014/main" id="{5D48DC52-7488-4E83-A754-AE537DF73A64}"/>
              </a:ext>
            </a:extLst>
          </p:cNvPr>
          <p:cNvSpPr>
            <a:spLocks noGrp="1"/>
          </p:cNvSpPr>
          <p:nvPr>
            <p:ph type="title"/>
          </p:nvPr>
        </p:nvSpPr>
        <p:spPr>
          <a:xfrm>
            <a:off x="4149255" y="774364"/>
            <a:ext cx="3874218" cy="632000"/>
          </a:xfrm>
        </p:spPr>
        <p:txBody>
          <a:bodyPr/>
          <a:lstStyle/>
          <a:p>
            <a:r>
              <a:rPr lang="id-ID" sz="2800" b="1" dirty="0">
                <a:solidFill>
                  <a:schemeClr val="tx1"/>
                </a:solidFill>
              </a:rPr>
              <a:t>PEMANFAATAN HUTAN</a:t>
            </a:r>
            <a:endParaRPr lang="en-ID" sz="2800" b="1" dirty="0">
              <a:solidFill>
                <a:schemeClr val="tx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2836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
          <p:cNvSpPr txBox="1"/>
          <p:nvPr/>
        </p:nvSpPr>
        <p:spPr>
          <a:xfrm>
            <a:off x="2928394" y="217114"/>
            <a:ext cx="9263605"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Trebuchet MS"/>
                <a:cs typeface="Trebuchet MS"/>
                <a:sym typeface="Trebuchet MS"/>
              </a:rPr>
              <a:t>PEMANFAATAN HUTAN LINDUNG DAN HUTAN PRODUKSI</a:t>
            </a:r>
            <a:endParaRPr kumimoji="0" sz="11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50" name="Google Shape;350;p6"/>
          <p:cNvSpPr/>
          <p:nvPr/>
        </p:nvSpPr>
        <p:spPr>
          <a:xfrm>
            <a:off x="6597705" y="1138169"/>
            <a:ext cx="4608591" cy="494504"/>
          </a:xfrm>
          <a:prstGeom prst="rect">
            <a:avLst/>
          </a:prstGeom>
          <a:solidFill>
            <a:srgbClr val="FFFF00"/>
          </a:solidFill>
          <a:ln w="12700"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Narrow"/>
              <a:buNone/>
              <a:tabLst/>
              <a:defRPr/>
            </a:pPr>
            <a:r>
              <a:rPr kumimoji="0" lang="en-US" sz="1200" b="0" i="0" u="none" strike="noStrike" kern="0" cap="none" spc="0" normalizeH="0" baseline="0" noProof="0" dirty="0" err="1">
                <a:ln>
                  <a:noFill/>
                </a:ln>
                <a:solidFill>
                  <a:srgbClr val="000000"/>
                </a:solidFill>
                <a:effectLst/>
                <a:uLnTx/>
                <a:uFillTx/>
                <a:latin typeface="+mj-lt"/>
                <a:ea typeface="Arial Narrow"/>
                <a:cs typeface="Arial Narrow"/>
                <a:sym typeface="Arial Narrow"/>
              </a:rPr>
              <a:t>Perizinan</a:t>
            </a:r>
            <a:r>
              <a:rPr kumimoji="0" lang="en-US" sz="1200" b="0" i="0" u="none" strike="noStrike" kern="0" cap="none" spc="0" normalizeH="0" baseline="0" noProof="0" dirty="0">
                <a:ln>
                  <a:noFill/>
                </a:ln>
                <a:solidFill>
                  <a:srgbClr val="000000"/>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000000"/>
                </a:solidFill>
                <a:effectLst/>
                <a:uLnTx/>
                <a:uFillTx/>
                <a:latin typeface="+mj-lt"/>
                <a:ea typeface="Arial Narrow"/>
                <a:cs typeface="Arial Narrow"/>
                <a:sym typeface="Arial Narrow"/>
              </a:rPr>
              <a:t>Berusaha</a:t>
            </a:r>
            <a:r>
              <a:rPr kumimoji="0" lang="en-US" sz="1200" b="0" i="0" u="none" strike="noStrike" kern="0" cap="none" spc="0" normalizeH="0" baseline="0" noProof="0" dirty="0">
                <a:ln>
                  <a:noFill/>
                </a:ln>
                <a:solidFill>
                  <a:srgbClr val="000000"/>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000000"/>
                </a:solidFill>
                <a:effectLst/>
                <a:uLnTx/>
                <a:uFillTx/>
                <a:latin typeface="+mj-lt"/>
                <a:ea typeface="Arial Narrow"/>
                <a:cs typeface="Arial Narrow"/>
                <a:sym typeface="Arial Narrow"/>
              </a:rPr>
              <a:t>Melalui</a:t>
            </a:r>
            <a:r>
              <a:rPr kumimoji="0" lang="en-US" sz="1200" b="0" i="0" u="none" strike="noStrike" kern="0" cap="none" spc="0" normalizeH="0" baseline="0" noProof="0" dirty="0">
                <a:ln>
                  <a:noFill/>
                </a:ln>
                <a:solidFill>
                  <a:srgbClr val="000000"/>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000000"/>
                </a:solidFill>
                <a:effectLst/>
                <a:uLnTx/>
                <a:uFillTx/>
                <a:latin typeface="+mj-lt"/>
                <a:ea typeface="Arial Narrow"/>
                <a:cs typeface="Arial Narrow"/>
                <a:sym typeface="Arial Narrow"/>
              </a:rPr>
              <a:t>Multiusaha</a:t>
            </a:r>
            <a:r>
              <a:rPr kumimoji="0" lang="en-US" sz="1200" b="0" i="0" u="none" strike="noStrike" kern="0" cap="none" spc="0" normalizeH="0" baseline="0" noProof="0" dirty="0">
                <a:ln>
                  <a:noFill/>
                </a:ln>
                <a:solidFill>
                  <a:srgbClr val="000000"/>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000000"/>
                </a:solidFill>
                <a:effectLst/>
                <a:uLnTx/>
                <a:uFillTx/>
                <a:latin typeface="+mj-lt"/>
                <a:ea typeface="Arial Narrow"/>
                <a:cs typeface="Arial Narrow"/>
                <a:sym typeface="Arial Narrow"/>
              </a:rPr>
              <a:t>Kehutanan</a:t>
            </a:r>
            <a:endParaRPr kumimoji="0" sz="1100" b="0" i="0" u="none" strike="noStrike" kern="0" cap="none" spc="0" normalizeH="0" baseline="0" noProof="0" dirty="0">
              <a:ln>
                <a:noFill/>
              </a:ln>
              <a:solidFill>
                <a:srgbClr val="000000"/>
              </a:solidFill>
              <a:effectLst/>
              <a:uLnTx/>
              <a:uFillTx/>
              <a:latin typeface="+mj-lt"/>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600"/>
              <a:buFont typeface="Arial Narrow"/>
              <a:buNone/>
              <a:tabLst/>
              <a:defRPr/>
            </a:pPr>
            <a:r>
              <a:rPr lang="en-US" sz="1200" kern="0" dirty="0">
                <a:solidFill>
                  <a:srgbClr val="000000"/>
                </a:solidFill>
                <a:latin typeface="+mj-lt"/>
                <a:ea typeface="Arial Narrow"/>
                <a:cs typeface="Arial Narrow"/>
                <a:sym typeface="Arial Narrow"/>
              </a:rPr>
              <a:t>d</a:t>
            </a:r>
            <a:r>
              <a:rPr kumimoji="0" lang="en-US" sz="1200" b="0" i="0" u="none" strike="noStrike" kern="0" cap="none" spc="0" normalizeH="0" baseline="0" noProof="0" dirty="0" err="1">
                <a:ln>
                  <a:noFill/>
                </a:ln>
                <a:solidFill>
                  <a:srgbClr val="000000"/>
                </a:solidFill>
                <a:effectLst/>
                <a:uLnTx/>
                <a:uFillTx/>
                <a:latin typeface="+mj-lt"/>
                <a:ea typeface="Arial Narrow"/>
                <a:cs typeface="Arial Narrow"/>
                <a:sym typeface="Arial Narrow"/>
              </a:rPr>
              <a:t>i</a:t>
            </a:r>
            <a:r>
              <a:rPr kumimoji="0" lang="en-US" sz="1200" b="0" i="0" u="none" strike="noStrike" kern="0" cap="none" spc="0" normalizeH="0" baseline="0" noProof="0" dirty="0">
                <a:ln>
                  <a:noFill/>
                </a:ln>
                <a:solidFill>
                  <a:srgbClr val="000000"/>
                </a:solidFill>
                <a:effectLst/>
                <a:uLnTx/>
                <a:uFillTx/>
                <a:latin typeface="+mj-lt"/>
                <a:ea typeface="Arial Narrow"/>
                <a:cs typeface="Arial Narrow"/>
                <a:sym typeface="Arial Narrow"/>
              </a:rPr>
              <a:t> </a:t>
            </a:r>
            <a:r>
              <a:rPr kumimoji="0" lang="en-US" sz="1200" b="1" i="0" u="none" strike="noStrike" kern="0" cap="none" spc="0" normalizeH="0" baseline="0" noProof="0" dirty="0">
                <a:ln>
                  <a:noFill/>
                </a:ln>
                <a:solidFill>
                  <a:srgbClr val="000000"/>
                </a:solidFill>
                <a:effectLst/>
                <a:uLnTx/>
                <a:uFillTx/>
                <a:latin typeface="+mj-lt"/>
                <a:ea typeface="Arial Narrow"/>
                <a:cs typeface="Arial Narrow"/>
                <a:sym typeface="Arial Narrow"/>
              </a:rPr>
              <a:t>HUTAN PRODUKSI</a:t>
            </a:r>
            <a:endParaRPr kumimoji="0" sz="1100" b="1" i="0" u="none" strike="noStrike" kern="0" cap="none" spc="0" normalizeH="0" baseline="0" noProof="0" dirty="0">
              <a:ln>
                <a:noFill/>
              </a:ln>
              <a:solidFill>
                <a:srgbClr val="000000"/>
              </a:solidFill>
              <a:effectLst/>
              <a:uLnTx/>
              <a:uFillTx/>
              <a:latin typeface="+mj-lt"/>
              <a:cs typeface="Arial"/>
              <a:sym typeface="Arial"/>
            </a:endParaRPr>
          </a:p>
        </p:txBody>
      </p:sp>
      <p:sp>
        <p:nvSpPr>
          <p:cNvPr id="355" name="Google Shape;355;p6"/>
          <p:cNvSpPr/>
          <p:nvPr/>
        </p:nvSpPr>
        <p:spPr>
          <a:xfrm>
            <a:off x="479526" y="4968610"/>
            <a:ext cx="11322569" cy="1729079"/>
          </a:xfrm>
          <a:prstGeom prst="rect">
            <a:avLst/>
          </a:prstGeom>
          <a:noFill/>
          <a:ln>
            <a:noFill/>
          </a:ln>
        </p:spPr>
        <p:txBody>
          <a:bodyPr spcFirstLastPara="1" wrap="square" lIns="91425" tIns="45700" rIns="91425" bIns="45700" anchor="ctr" anchorCtr="0">
            <a:noAutofit/>
          </a:bodyPr>
          <a:lstStyle/>
          <a:p>
            <a:pPr marL="342891" marR="0" lvl="0" indent="-342891" algn="just" defTabSz="914400" rtl="0" eaLnBrk="1" fontAlgn="auto" latinLnBrk="0" hangingPunct="1">
              <a:lnSpc>
                <a:spcPct val="100000"/>
              </a:lnSpc>
              <a:spcBef>
                <a:spcPts val="0"/>
              </a:spcBef>
              <a:spcAft>
                <a:spcPts val="300"/>
              </a:spcAft>
              <a:buClr>
                <a:srgbClr val="000000"/>
              </a:buClr>
              <a:buSzPct val="100000"/>
              <a:buFont typeface="Trebuchet MS"/>
              <a:buAutoNum type="arabicPeriod"/>
              <a:tabLst/>
              <a:defRPr/>
            </a:pP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Pemanfaatan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HP &amp; HL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melalui</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pemberian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perizinan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berusaha</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pemanfaatan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hutan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a:t>
            </a:r>
            <a:endParaRPr kumimoji="0"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342891" marR="0" lvl="0" indent="-342891" algn="just" defTabSz="914400" rtl="0" eaLnBrk="1" fontAlgn="auto" latinLnBrk="0" hangingPunct="1">
              <a:lnSpc>
                <a:spcPct val="100000"/>
              </a:lnSpc>
              <a:spcBef>
                <a:spcPts val="0"/>
              </a:spcBef>
              <a:spcAft>
                <a:spcPts val="300"/>
              </a:spcAft>
              <a:buClr>
                <a:srgbClr val="000000"/>
              </a:buClr>
              <a:buSzPct val="100000"/>
              <a:buFont typeface="Trebuchet MS"/>
              <a:buAutoNum type="arabicPeriod"/>
              <a:tabLst/>
              <a:defRPr/>
            </a:pP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Pada HP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dapat</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dilakukan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usaha</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pemanfaatan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kawasan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jasling</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hasil</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hutan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kayu</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hasil</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hutan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bukan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kayu</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s.d.</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Pengolahan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hasil</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hutan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a:t>
            </a:r>
            <a:endParaRPr kumimoji="0"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342891" marR="0" lvl="0" indent="-342891" algn="just" defTabSz="914400" rtl="0" eaLnBrk="1" fontAlgn="auto" latinLnBrk="0" hangingPunct="1">
              <a:lnSpc>
                <a:spcPct val="100000"/>
              </a:lnSpc>
              <a:spcBef>
                <a:spcPts val="0"/>
              </a:spcBef>
              <a:spcAft>
                <a:spcPts val="300"/>
              </a:spcAft>
              <a:buClr>
                <a:srgbClr val="000000"/>
              </a:buClr>
              <a:buSzPct val="100000"/>
              <a:buFont typeface="Trebuchet MS"/>
              <a:buAutoNum type="arabicPeriod"/>
              <a:tabLst/>
              <a:defRPr/>
            </a:pP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Pada HL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dapat</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dilakukan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usaha</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pemanfaatan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kawasan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jasa</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lingkungan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dan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usaha</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hasil</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hutan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bukan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kayu</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endParaRPr kumimoji="0"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342891" marR="0" lvl="0" indent="-342891" algn="just" defTabSz="914400" rtl="0" eaLnBrk="1" fontAlgn="auto" latinLnBrk="0" hangingPunct="1">
              <a:lnSpc>
                <a:spcPct val="100000"/>
              </a:lnSpc>
              <a:spcBef>
                <a:spcPts val="0"/>
              </a:spcBef>
              <a:spcAft>
                <a:spcPts val="300"/>
              </a:spcAft>
              <a:buClr>
                <a:srgbClr val="000000"/>
              </a:buClr>
              <a:buSzPct val="100000"/>
              <a:buFont typeface="Trebuchet MS"/>
              <a:buAutoNum type="arabicPeriod"/>
              <a:tabLst/>
              <a:defRPr/>
            </a:pPr>
            <a:r>
              <a:rPr kumimoji="0" lang="en-US" sz="15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Social Forestry </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(Multi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usaha</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pemanfaatan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kayu</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HHBK, dan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Jasling</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akses</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legal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masyarakat</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a:t>
            </a:r>
            <a:endParaRPr kumimoji="0"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342891" marR="0" lvl="0" indent="-342891" algn="just" defTabSz="914400" rtl="0" eaLnBrk="1" fontAlgn="auto" latinLnBrk="0" hangingPunct="1">
              <a:lnSpc>
                <a:spcPct val="100000"/>
              </a:lnSpc>
              <a:spcBef>
                <a:spcPts val="0"/>
              </a:spcBef>
              <a:spcAft>
                <a:spcPts val="300"/>
              </a:spcAft>
              <a:buClr>
                <a:srgbClr val="000000"/>
              </a:buClr>
              <a:buSzPct val="100000"/>
              <a:buFont typeface="Trebuchet MS"/>
              <a:buAutoNum type="arabicPeriod"/>
              <a:tabLst/>
              <a:defRPr/>
            </a:pP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Pemanfaatan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nilai</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lahan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hutan</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lebih</a:t>
            </a:r>
            <a:r>
              <a:rPr kumimoji="0" lang="en-US"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rPr>
              <a:t> optimal </a:t>
            </a:r>
            <a:endParaRPr kumimoji="0" sz="15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rebuchet MS"/>
              <a:sym typeface="Trebuchet MS"/>
            </a:endParaRPr>
          </a:p>
        </p:txBody>
      </p:sp>
      <p:pic>
        <p:nvPicPr>
          <p:cNvPr id="356" name="Google Shape;356;p6"/>
          <p:cNvPicPr preferRelativeResize="0"/>
          <p:nvPr/>
        </p:nvPicPr>
        <p:blipFill rotWithShape="1">
          <a:blip r:embed="rId3">
            <a:alphaModFix/>
          </a:blip>
          <a:srcRect/>
          <a:stretch/>
        </p:blipFill>
        <p:spPr>
          <a:xfrm>
            <a:off x="806460" y="1557849"/>
            <a:ext cx="4608591" cy="3552227"/>
          </a:xfrm>
          <a:prstGeom prst="rect">
            <a:avLst/>
          </a:prstGeom>
          <a:noFill/>
          <a:ln>
            <a:noFill/>
          </a:ln>
        </p:spPr>
      </p:pic>
      <p:pic>
        <p:nvPicPr>
          <p:cNvPr id="357" name="Google Shape;357;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46431" y="1681016"/>
            <a:ext cx="4347395" cy="3287594"/>
          </a:xfrm>
          <a:prstGeom prst="rect">
            <a:avLst/>
          </a:prstGeom>
          <a:noFill/>
          <a:ln>
            <a:noFill/>
          </a:ln>
        </p:spPr>
      </p:pic>
      <p:sp>
        <p:nvSpPr>
          <p:cNvPr id="358" name="Google Shape;358;p6"/>
          <p:cNvSpPr/>
          <p:nvPr/>
        </p:nvSpPr>
        <p:spPr>
          <a:xfrm>
            <a:off x="537699" y="1140330"/>
            <a:ext cx="4608591" cy="514621"/>
          </a:xfrm>
          <a:prstGeom prst="rect">
            <a:avLst/>
          </a:prstGeom>
          <a:solidFill>
            <a:schemeClr val="accent1">
              <a:lumMod val="50000"/>
            </a:schemeClr>
          </a:solidFill>
          <a:ln w="12700"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Narrow"/>
              <a:buNone/>
              <a:tabLst/>
              <a:defRPr/>
            </a:pPr>
            <a:r>
              <a:rPr kumimoji="0" lang="en-US" sz="1200" b="0" i="0" u="none" strike="noStrike" kern="0" cap="none" spc="0" normalizeH="0" baseline="0" noProof="0" dirty="0" err="1">
                <a:ln>
                  <a:noFill/>
                </a:ln>
                <a:solidFill>
                  <a:srgbClr val="FFFFFF"/>
                </a:solidFill>
                <a:effectLst/>
                <a:uLnTx/>
                <a:uFillTx/>
                <a:latin typeface="+mj-lt"/>
                <a:ea typeface="Arial Narrow"/>
                <a:cs typeface="Arial Narrow"/>
                <a:sym typeface="Arial Narrow"/>
              </a:rPr>
              <a:t>Perizinan</a:t>
            </a:r>
            <a:r>
              <a:rPr kumimoji="0" lang="en-US" sz="1200" b="0" i="0" u="none" strike="noStrike" kern="0" cap="none" spc="0" normalizeH="0" baseline="0" noProof="0" dirty="0">
                <a:ln>
                  <a:noFill/>
                </a:ln>
                <a:solidFill>
                  <a:srgbClr val="FFFFFF"/>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FFFFFF"/>
                </a:solidFill>
                <a:effectLst/>
                <a:uLnTx/>
                <a:uFillTx/>
                <a:latin typeface="+mj-lt"/>
                <a:ea typeface="Arial Narrow"/>
                <a:cs typeface="Arial Narrow"/>
                <a:sym typeface="Arial Narrow"/>
              </a:rPr>
              <a:t>Berusaha</a:t>
            </a:r>
            <a:r>
              <a:rPr kumimoji="0" lang="en-US" sz="1200" b="0" i="0" u="none" strike="noStrike" kern="0" cap="none" spc="0" normalizeH="0" baseline="0" noProof="0" dirty="0">
                <a:ln>
                  <a:noFill/>
                </a:ln>
                <a:solidFill>
                  <a:srgbClr val="FFFFFF"/>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FFFFFF"/>
                </a:solidFill>
                <a:effectLst/>
                <a:uLnTx/>
                <a:uFillTx/>
                <a:latin typeface="+mj-lt"/>
                <a:ea typeface="Arial Narrow"/>
                <a:cs typeface="Arial Narrow"/>
                <a:sym typeface="Arial Narrow"/>
              </a:rPr>
              <a:t>Melalui</a:t>
            </a:r>
            <a:r>
              <a:rPr kumimoji="0" lang="en-US" sz="1200" b="0" i="0" u="none" strike="noStrike" kern="0" cap="none" spc="0" normalizeH="0" baseline="0" noProof="0" dirty="0">
                <a:ln>
                  <a:noFill/>
                </a:ln>
                <a:solidFill>
                  <a:srgbClr val="FFFFFF"/>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FFFFFF"/>
                </a:solidFill>
                <a:effectLst/>
                <a:uLnTx/>
                <a:uFillTx/>
                <a:latin typeface="+mj-lt"/>
                <a:ea typeface="Arial Narrow"/>
                <a:cs typeface="Arial Narrow"/>
                <a:sym typeface="Arial Narrow"/>
              </a:rPr>
              <a:t>Multiusaha</a:t>
            </a:r>
            <a:r>
              <a:rPr kumimoji="0" lang="en-US" sz="1200" b="0" i="0" u="none" strike="noStrike" kern="0" cap="none" spc="0" normalizeH="0" baseline="0" noProof="0" dirty="0">
                <a:ln>
                  <a:noFill/>
                </a:ln>
                <a:solidFill>
                  <a:srgbClr val="FFFFFF"/>
                </a:solidFill>
                <a:effectLst/>
                <a:uLnTx/>
                <a:uFillTx/>
                <a:latin typeface="+mj-lt"/>
                <a:ea typeface="Arial Narrow"/>
                <a:cs typeface="Arial Narrow"/>
                <a:sym typeface="Arial Narrow"/>
              </a:rPr>
              <a:t> </a:t>
            </a:r>
            <a:r>
              <a:rPr kumimoji="0" lang="en-US" sz="1200" b="0" i="0" u="none" strike="noStrike" kern="0" cap="none" spc="0" normalizeH="0" baseline="0" noProof="0" dirty="0" err="1">
                <a:ln>
                  <a:noFill/>
                </a:ln>
                <a:solidFill>
                  <a:srgbClr val="FFFFFF"/>
                </a:solidFill>
                <a:effectLst/>
                <a:uLnTx/>
                <a:uFillTx/>
                <a:latin typeface="+mj-lt"/>
                <a:ea typeface="Arial Narrow"/>
                <a:cs typeface="Arial Narrow"/>
                <a:sym typeface="Arial Narrow"/>
              </a:rPr>
              <a:t>Kehutanan</a:t>
            </a:r>
            <a:endParaRPr kumimoji="0" sz="1200" b="0" i="0" u="none" strike="noStrike" kern="0" cap="none" spc="0" normalizeH="0" baseline="0" noProof="0" dirty="0">
              <a:ln>
                <a:noFill/>
              </a:ln>
              <a:solidFill>
                <a:srgbClr val="000000"/>
              </a:solidFill>
              <a:effectLst/>
              <a:uLnTx/>
              <a:uFillTx/>
              <a:latin typeface="+mj-lt"/>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600"/>
              <a:buFont typeface="Arial Narrow"/>
              <a:buNone/>
              <a:tabLst/>
              <a:defRPr/>
            </a:pPr>
            <a:r>
              <a:rPr lang="en-US" sz="1200" kern="0" dirty="0">
                <a:solidFill>
                  <a:srgbClr val="FFFFFF"/>
                </a:solidFill>
                <a:latin typeface="+mj-lt"/>
                <a:ea typeface="Arial Narrow"/>
                <a:cs typeface="Arial Narrow"/>
                <a:sym typeface="Arial Narrow"/>
              </a:rPr>
              <a:t>d</a:t>
            </a:r>
            <a:r>
              <a:rPr kumimoji="0" lang="en-US" sz="1200" b="0" i="0" u="none" strike="noStrike" kern="0" cap="none" spc="0" normalizeH="0" baseline="0" noProof="0" dirty="0" err="1">
                <a:ln>
                  <a:noFill/>
                </a:ln>
                <a:solidFill>
                  <a:srgbClr val="FFFFFF"/>
                </a:solidFill>
                <a:effectLst/>
                <a:uLnTx/>
                <a:uFillTx/>
                <a:latin typeface="+mj-lt"/>
                <a:ea typeface="Arial Narrow"/>
                <a:cs typeface="Arial Narrow"/>
                <a:sym typeface="Arial Narrow"/>
              </a:rPr>
              <a:t>i</a:t>
            </a:r>
            <a:r>
              <a:rPr kumimoji="0" lang="en-US" sz="1200" b="0" i="0" u="none" strike="noStrike" kern="0" cap="none" spc="0" normalizeH="0" baseline="0" noProof="0" dirty="0">
                <a:ln>
                  <a:noFill/>
                </a:ln>
                <a:solidFill>
                  <a:srgbClr val="FFFFFF"/>
                </a:solidFill>
                <a:effectLst/>
                <a:uLnTx/>
                <a:uFillTx/>
                <a:latin typeface="+mj-lt"/>
                <a:ea typeface="Arial Narrow"/>
                <a:cs typeface="Arial Narrow"/>
                <a:sym typeface="Arial Narrow"/>
              </a:rPr>
              <a:t> </a:t>
            </a:r>
            <a:r>
              <a:rPr kumimoji="0" lang="en-US" sz="1200" b="1" i="0" u="none" strike="noStrike" kern="0" cap="none" spc="0" normalizeH="0" baseline="0" noProof="0" dirty="0">
                <a:ln>
                  <a:noFill/>
                </a:ln>
                <a:solidFill>
                  <a:srgbClr val="FFFFFF"/>
                </a:solidFill>
                <a:effectLst/>
                <a:uLnTx/>
                <a:uFillTx/>
                <a:latin typeface="+mj-lt"/>
                <a:ea typeface="Arial Narrow"/>
                <a:cs typeface="Arial Narrow"/>
                <a:sym typeface="Arial Narrow"/>
              </a:rPr>
              <a:t>HUTAN LINDUNG</a:t>
            </a:r>
            <a:endParaRPr kumimoji="0" sz="1200" b="1" i="0" u="none" strike="noStrike" kern="0" cap="none" spc="0" normalizeH="0" baseline="0" noProof="0" dirty="0">
              <a:ln>
                <a:noFill/>
              </a:ln>
              <a:solidFill>
                <a:srgbClr val="000000"/>
              </a:solidFill>
              <a:effectLst/>
              <a:uLnTx/>
              <a:uFillTx/>
              <a:latin typeface="+mj-lt"/>
              <a:cs typeface="Arial"/>
              <a:sym typeface="Arial"/>
            </a:endParaRPr>
          </a:p>
        </p:txBody>
      </p:sp>
      <p:grpSp>
        <p:nvGrpSpPr>
          <p:cNvPr id="352" name="Google Shape;352;p6"/>
          <p:cNvGrpSpPr/>
          <p:nvPr/>
        </p:nvGrpSpPr>
        <p:grpSpPr>
          <a:xfrm>
            <a:off x="5000518" y="2729305"/>
            <a:ext cx="1870877" cy="651240"/>
            <a:chOff x="5024391" y="3210112"/>
            <a:chExt cx="1870877" cy="651240"/>
          </a:xfrm>
          <a:solidFill>
            <a:srgbClr val="FFC000"/>
          </a:solidFill>
          <a:effectLst>
            <a:outerShdw blurRad="50800" dist="38100" dir="2700000" algn="tl" rotWithShape="0">
              <a:prstClr val="black">
                <a:alpha val="40000"/>
              </a:prstClr>
            </a:outerShdw>
          </a:effectLst>
        </p:grpSpPr>
        <p:sp>
          <p:nvSpPr>
            <p:cNvPr id="353" name="Google Shape;353;p6"/>
            <p:cNvSpPr/>
            <p:nvPr/>
          </p:nvSpPr>
          <p:spPr>
            <a:xfrm rot="10800000">
              <a:off x="5024391" y="3211434"/>
              <a:ext cx="1140293" cy="649918"/>
            </a:xfrm>
            <a:prstGeom prst="rightArrow">
              <a:avLst>
                <a:gd name="adj1" fmla="val 50000"/>
                <a:gd name="adj2" fmla="val 50000"/>
              </a:avLst>
            </a:prstGeom>
            <a:gr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595959"/>
                </a:buClr>
                <a:buSzPts val="1800"/>
                <a:buFont typeface="Trebuchet M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4" name="Google Shape;354;p6"/>
            <p:cNvSpPr/>
            <p:nvPr/>
          </p:nvSpPr>
          <p:spPr>
            <a:xfrm>
              <a:off x="5754975" y="3210112"/>
              <a:ext cx="1140293" cy="649918"/>
            </a:xfrm>
            <a:prstGeom prst="rightArrow">
              <a:avLst>
                <a:gd name="adj1" fmla="val 50000"/>
                <a:gd name="adj2" fmla="val 50000"/>
              </a:avLst>
            </a:prstGeom>
            <a:gr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595959"/>
                </a:buClr>
                <a:buSzPts val="1800"/>
                <a:buFont typeface="Trebuchet M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51" name="Google Shape;351;p6"/>
          <p:cNvSpPr/>
          <p:nvPr/>
        </p:nvSpPr>
        <p:spPr>
          <a:xfrm>
            <a:off x="5000518" y="2267000"/>
            <a:ext cx="1943511"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Narrow"/>
              <a:buNone/>
              <a:tabLst/>
              <a:defRPr/>
            </a:pPr>
            <a:r>
              <a:rPr kumimoji="0" lang="en-US" sz="1800" b="1" i="0" u="none" strike="noStrike" kern="0" cap="none" spc="0" normalizeH="0" baseline="0" noProof="0" dirty="0">
                <a:ln>
                  <a:noFill/>
                </a:ln>
                <a:solidFill>
                  <a:srgbClr val="000000"/>
                </a:solidFill>
                <a:effectLst/>
                <a:uLnTx/>
                <a:uFillTx/>
                <a:latin typeface="Trebuchet MS" panose="020B0603020202020204" pitchFamily="34" charset="0"/>
                <a:ea typeface="Arial Narrow"/>
                <a:cs typeface="Arial Narrow"/>
                <a:sym typeface="Arial Narrow"/>
              </a:rPr>
              <a:t>PEMANFAATAN</a:t>
            </a:r>
            <a:endParaRPr kumimoji="0" lang="en-US" sz="1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Narrow"/>
              <a:buNone/>
              <a:tabLst/>
              <a:defRPr/>
            </a:pPr>
            <a:r>
              <a:rPr kumimoji="0" lang="en-US" sz="1800" b="1" i="0" u="none" strike="noStrike" kern="0" cap="none" spc="0" normalizeH="0" baseline="0" noProof="0" dirty="0">
                <a:ln>
                  <a:noFill/>
                </a:ln>
                <a:solidFill>
                  <a:srgbClr val="000000"/>
                </a:solidFill>
                <a:effectLst/>
                <a:uLnTx/>
                <a:uFillTx/>
                <a:latin typeface="Trebuchet MS" panose="020B0603020202020204" pitchFamily="34" charset="0"/>
                <a:ea typeface="Arial Narrow"/>
                <a:cs typeface="Arial Narrow"/>
                <a:sym typeface="Arial Narrow"/>
              </a:rPr>
              <a:t>HUTAN</a:t>
            </a:r>
            <a:endParaRPr kumimoji="0" lang="en-US" sz="1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595959"/>
              </a:buClr>
              <a:buSzPts val="1800"/>
              <a:buFont typeface="Trebuchet MS"/>
              <a:buNone/>
              <a:tabLst/>
              <a:defRPr/>
            </a:pPr>
            <a:endParaRPr kumimoji="0" lang="en-US" sz="1800" b="1"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p:txBody>
      </p:sp>
    </p:spTree>
    <p:extLst>
      <p:ext uri="{BB962C8B-B14F-4D97-AF65-F5344CB8AC3E}">
        <p14:creationId xmlns:p14="http://schemas.microsoft.com/office/powerpoint/2010/main" val="92249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1a72a525c1_0_4"/>
          <p:cNvSpPr txBox="1"/>
          <p:nvPr/>
        </p:nvSpPr>
        <p:spPr>
          <a:xfrm>
            <a:off x="2835796" y="24407"/>
            <a:ext cx="9354553" cy="864000"/>
          </a:xfrm>
          <a:prstGeom prst="rect">
            <a:avLst/>
          </a:prstGeom>
          <a:noFill/>
          <a:ln>
            <a:noFill/>
          </a:ln>
        </p:spPr>
        <p:txBody>
          <a:bodyPr spcFirstLastPara="1" wrap="square" lIns="91425" tIns="45700" rIns="91425" bIns="45700" anchor="ctr" anchorCtr="0">
            <a:noAutofit/>
          </a:bodyPr>
          <a:lstStyle/>
          <a:p>
            <a:pPr marL="274637" marR="0" lvl="0" indent="0" algn="ctr"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ARAHAN PEMANFAATAN HUTAN PRODUKSI </a:t>
            </a: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a:t>
            </a:r>
            <a:r>
              <a:rPr lang="id-ID" sz="2000" kern="0" dirty="0">
                <a:solidFill>
                  <a:srgbClr val="FFFFFF"/>
                </a:solidFill>
                <a:effectLst>
                  <a:outerShdw blurRad="38100" dist="38100" dir="2700000" algn="tl">
                    <a:srgbClr val="000000">
                      <a:alpha val="43137"/>
                    </a:srgbClr>
                  </a:outerShdw>
                </a:effectLst>
                <a:latin typeface="Trebuchet MS" panose="020B0603020202020204" pitchFamily="34" charset="0"/>
                <a:ea typeface="Calibri"/>
                <a:cs typeface="Calibri"/>
                <a:sym typeface="Calibri"/>
              </a:rPr>
              <a:t>JUNI</a:t>
            </a: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 2021)</a:t>
            </a:r>
            <a:endParaRPr kumimoji="0"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cs typeface="Arial"/>
              <a:sym typeface="Arial"/>
            </a:endParaRPr>
          </a:p>
        </p:txBody>
      </p:sp>
      <p:sp>
        <p:nvSpPr>
          <p:cNvPr id="364" name="Google Shape;364;g11a72a525c1_0_4"/>
          <p:cNvSpPr/>
          <p:nvPr/>
        </p:nvSpPr>
        <p:spPr>
          <a:xfrm>
            <a:off x="894547" y="2308700"/>
            <a:ext cx="2165400" cy="7620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TELAH DIBEBANI IZIN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33,27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g11a72a525c1_0_4"/>
          <p:cNvSpPr/>
          <p:nvPr/>
        </p:nvSpPr>
        <p:spPr>
          <a:xfrm>
            <a:off x="5580847" y="2297588"/>
            <a:ext cx="2322600" cy="7635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BELUM DIBEBANI IZIN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32,50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6" name="Google Shape;366;g11a72a525c1_0_4"/>
          <p:cNvCxnSpPr/>
          <p:nvPr/>
        </p:nvCxnSpPr>
        <p:spPr>
          <a:xfrm>
            <a:off x="1859747" y="2046763"/>
            <a:ext cx="4965600" cy="22200"/>
          </a:xfrm>
          <a:prstGeom prst="straightConnector1">
            <a:avLst/>
          </a:prstGeom>
          <a:noFill/>
          <a:ln w="12700" cap="flat" cmpd="sng">
            <a:solidFill>
              <a:schemeClr val="dk1"/>
            </a:solidFill>
            <a:prstDash val="solid"/>
            <a:miter lim="800000"/>
            <a:headEnd type="none" w="sm" len="sm"/>
            <a:tailEnd type="none" w="sm" len="sm"/>
          </a:ln>
        </p:spPr>
      </p:cxnSp>
      <p:cxnSp>
        <p:nvCxnSpPr>
          <p:cNvPr id="367" name="Google Shape;367;g11a72a525c1_0_4"/>
          <p:cNvCxnSpPr>
            <a:stCxn id="368" idx="2"/>
          </p:cNvCxnSpPr>
          <p:nvPr/>
        </p:nvCxnSpPr>
        <p:spPr>
          <a:xfrm>
            <a:off x="4321147" y="1849950"/>
            <a:ext cx="0" cy="450900"/>
          </a:xfrm>
          <a:prstGeom prst="straightConnector1">
            <a:avLst/>
          </a:prstGeom>
          <a:noFill/>
          <a:ln w="12700" cap="flat" cmpd="sng">
            <a:solidFill>
              <a:schemeClr val="dk1"/>
            </a:solidFill>
            <a:prstDash val="solid"/>
            <a:miter lim="800000"/>
            <a:headEnd type="none" w="sm" len="sm"/>
            <a:tailEnd type="none" w="sm" len="sm"/>
          </a:ln>
        </p:spPr>
      </p:cxnSp>
      <p:sp>
        <p:nvSpPr>
          <p:cNvPr id="369" name="Google Shape;369;g11a72a525c1_0_4"/>
          <p:cNvSpPr/>
          <p:nvPr/>
        </p:nvSpPr>
        <p:spPr>
          <a:xfrm>
            <a:off x="5982484" y="3619975"/>
            <a:ext cx="1760400" cy="8508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Alokasi utk Non Kehutanan (HPK)</a:t>
            </a:r>
            <a:endParaRPr kumimoji="0" sz="1400" b="1" i="0" u="none" strike="noStrike" kern="0" cap="none" spc="0" normalizeH="0" baseline="0" noProof="0">
              <a:ln>
                <a:noFill/>
              </a:ln>
              <a:solidFill>
                <a:srgbClr val="000000"/>
              </a:solidFill>
              <a:effectLst/>
              <a:uLnTx/>
              <a:uFillTx/>
              <a:latin typeface="Cambria Math"/>
              <a:ea typeface="Cambria Math"/>
              <a:cs typeface="Cambria Math"/>
              <a:sym typeface="Cambria Math"/>
            </a:endParaRPr>
          </a:p>
          <a:p>
            <a:pPr marL="176212"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4,85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70" name="Google Shape;370;g11a72a525c1_0_4"/>
          <p:cNvCxnSpPr/>
          <p:nvPr/>
        </p:nvCxnSpPr>
        <p:spPr>
          <a:xfrm>
            <a:off x="1869272" y="2034063"/>
            <a:ext cx="0" cy="263400"/>
          </a:xfrm>
          <a:prstGeom prst="straightConnector1">
            <a:avLst/>
          </a:prstGeom>
          <a:noFill/>
          <a:ln w="12700" cap="flat" cmpd="sng">
            <a:solidFill>
              <a:schemeClr val="dk1"/>
            </a:solidFill>
            <a:prstDash val="solid"/>
            <a:miter lim="800000"/>
            <a:headEnd type="none" w="sm" len="sm"/>
            <a:tailEnd type="none" w="sm" len="sm"/>
          </a:ln>
        </p:spPr>
      </p:cxnSp>
      <p:cxnSp>
        <p:nvCxnSpPr>
          <p:cNvPr id="371" name="Google Shape;371;g11a72a525c1_0_4"/>
          <p:cNvCxnSpPr/>
          <p:nvPr/>
        </p:nvCxnSpPr>
        <p:spPr>
          <a:xfrm rot="10800000">
            <a:off x="6825447" y="3059513"/>
            <a:ext cx="0" cy="543000"/>
          </a:xfrm>
          <a:prstGeom prst="straightConnector1">
            <a:avLst/>
          </a:prstGeom>
          <a:noFill/>
          <a:ln w="9525" cap="flat" cmpd="sng">
            <a:solidFill>
              <a:srgbClr val="C00000"/>
            </a:solidFill>
            <a:prstDash val="solid"/>
            <a:miter lim="800000"/>
            <a:headEnd type="none" w="sm" len="sm"/>
            <a:tailEnd type="none" w="sm" len="sm"/>
          </a:ln>
        </p:spPr>
      </p:cxnSp>
      <p:sp>
        <p:nvSpPr>
          <p:cNvPr id="368" name="Google Shape;368;g11a72a525c1_0_4"/>
          <p:cNvSpPr/>
          <p:nvPr/>
        </p:nvSpPr>
        <p:spPr>
          <a:xfrm>
            <a:off x="1999447" y="1159350"/>
            <a:ext cx="4643400" cy="690600"/>
          </a:xfrm>
          <a:prstGeom prst="rect">
            <a:avLst/>
          </a:prstGeom>
          <a:solidFill>
            <a:srgbClr val="FFFF00"/>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mbria Math"/>
              <a:buNone/>
              <a:tabLst/>
              <a:defRPr/>
            </a:pPr>
            <a:r>
              <a:rPr kumimoji="0" lang="en-US" sz="18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HUTAN PRODUKSI (HPT, HP, HPK)</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800"/>
              <a:buFont typeface="Cambria Math"/>
              <a:buNone/>
              <a:tabLst/>
              <a:defRPr/>
            </a:pPr>
            <a:r>
              <a:rPr kumimoji="0" lang="en-US" sz="18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(67,61 JT HA)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2" name="Google Shape;372;g11a72a525c1_0_4"/>
          <p:cNvSpPr/>
          <p:nvPr/>
        </p:nvSpPr>
        <p:spPr>
          <a:xfrm>
            <a:off x="7946222" y="3613625"/>
            <a:ext cx="1663800" cy="8637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Berupa Hutan Alam Primer / Gambut (PIPPIB)</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9,60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73" name="Google Shape;373;g11a72a525c1_0_4"/>
          <p:cNvCxnSpPr/>
          <p:nvPr/>
        </p:nvCxnSpPr>
        <p:spPr>
          <a:xfrm>
            <a:off x="3059897" y="3400900"/>
            <a:ext cx="0" cy="185700"/>
          </a:xfrm>
          <a:prstGeom prst="straightConnector1">
            <a:avLst/>
          </a:prstGeom>
          <a:noFill/>
          <a:ln w="9525" cap="flat" cmpd="sng">
            <a:solidFill>
              <a:srgbClr val="C00000"/>
            </a:solidFill>
            <a:prstDash val="solid"/>
            <a:miter lim="800000"/>
            <a:headEnd type="none" w="sm" len="sm"/>
            <a:tailEnd type="none" w="sm" len="sm"/>
          </a:ln>
        </p:spPr>
      </p:cxnSp>
      <p:cxnSp>
        <p:nvCxnSpPr>
          <p:cNvPr id="374" name="Google Shape;374;g11a72a525c1_0_4"/>
          <p:cNvCxnSpPr/>
          <p:nvPr/>
        </p:nvCxnSpPr>
        <p:spPr>
          <a:xfrm>
            <a:off x="6825447" y="2061050"/>
            <a:ext cx="0" cy="211200"/>
          </a:xfrm>
          <a:prstGeom prst="straightConnector1">
            <a:avLst/>
          </a:prstGeom>
          <a:noFill/>
          <a:ln w="12700" cap="flat" cmpd="sng">
            <a:solidFill>
              <a:schemeClr val="dk1"/>
            </a:solidFill>
            <a:prstDash val="solid"/>
            <a:miter lim="800000"/>
            <a:headEnd type="none" w="sm" len="sm"/>
            <a:tailEnd type="none" w="sm" len="sm"/>
          </a:ln>
        </p:spPr>
      </p:cxnSp>
      <p:sp>
        <p:nvSpPr>
          <p:cNvPr id="375" name="Google Shape;375;g11a72a525c1_0_4"/>
          <p:cNvSpPr/>
          <p:nvPr/>
        </p:nvSpPr>
        <p:spPr>
          <a:xfrm>
            <a:off x="3291672" y="2297588"/>
            <a:ext cx="2057400" cy="7620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HP di P. Jawa</a:t>
            </a:r>
            <a:endParaRPr kumimoji="0" sz="1400" b="1" i="0" u="none" strike="noStrike" kern="0" cap="none" spc="0" normalizeH="0" baseline="0" noProof="0">
              <a:ln>
                <a:noFill/>
              </a:ln>
              <a:solidFill>
                <a:srgbClr val="000000"/>
              </a:solidFill>
              <a:effectLst/>
              <a:uLnTx/>
              <a:uFillTx/>
              <a:latin typeface="Cambria Math"/>
              <a:ea typeface="Cambria Math"/>
              <a:cs typeface="Cambria Math"/>
              <a:sym typeface="Cambria Math"/>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1,84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g11a72a525c1_0_4"/>
          <p:cNvSpPr/>
          <p:nvPr/>
        </p:nvSpPr>
        <p:spPr>
          <a:xfrm>
            <a:off x="9813122" y="3602513"/>
            <a:ext cx="1665300" cy="8652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HP/HPT diluar PIPPIB</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7,33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77" name="Google Shape;377;g11a72a525c1_0_4"/>
          <p:cNvCxnSpPr/>
          <p:nvPr/>
        </p:nvCxnSpPr>
        <p:spPr>
          <a:xfrm>
            <a:off x="10627509" y="3412013"/>
            <a:ext cx="0" cy="174600"/>
          </a:xfrm>
          <a:prstGeom prst="straightConnector1">
            <a:avLst/>
          </a:prstGeom>
          <a:noFill/>
          <a:ln w="9525" cap="flat" cmpd="sng">
            <a:solidFill>
              <a:srgbClr val="C00000"/>
            </a:solidFill>
            <a:prstDash val="solid"/>
            <a:miter lim="800000"/>
            <a:headEnd type="none" w="sm" len="sm"/>
            <a:tailEnd type="none" w="sm" len="sm"/>
          </a:ln>
        </p:spPr>
      </p:cxnSp>
      <p:sp>
        <p:nvSpPr>
          <p:cNvPr id="378" name="Google Shape;378;g11a72a525c1_0_4"/>
          <p:cNvSpPr/>
          <p:nvPr/>
        </p:nvSpPr>
        <p:spPr>
          <a:xfrm>
            <a:off x="2116922" y="3631088"/>
            <a:ext cx="1760400" cy="8508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Alokasi utk Perhutanan Sosial (PIAPS)</a:t>
            </a:r>
            <a:endParaRPr kumimoji="0" sz="1400" b="1" i="0" u="none" strike="noStrike" kern="0" cap="none" spc="0" normalizeH="0" baseline="0" noProof="0">
              <a:ln>
                <a:noFill/>
              </a:ln>
              <a:solidFill>
                <a:srgbClr val="000000"/>
              </a:solidFill>
              <a:effectLst/>
              <a:uLnTx/>
              <a:uFillTx/>
              <a:latin typeface="Cambria Math"/>
              <a:ea typeface="Cambria Math"/>
              <a:cs typeface="Cambria Math"/>
              <a:sym typeface="Cambria Math"/>
            </a:endParaRPr>
          </a:p>
          <a:p>
            <a:pPr marL="176212"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8,42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g11a72a525c1_0_4"/>
          <p:cNvSpPr/>
          <p:nvPr/>
        </p:nvSpPr>
        <p:spPr>
          <a:xfrm>
            <a:off x="4055259" y="3619975"/>
            <a:ext cx="1760400" cy="8508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a:ln>
                  <a:noFill/>
                </a:ln>
                <a:solidFill>
                  <a:srgbClr val="000000"/>
                </a:solidFill>
                <a:effectLst/>
                <a:uLnTx/>
                <a:uFillTx/>
                <a:latin typeface="Cambria Math"/>
                <a:ea typeface="Cambria Math"/>
                <a:cs typeface="Cambria Math"/>
                <a:sym typeface="Cambria Math"/>
              </a:rPr>
              <a:t>Alokasi utk Reforma Agraria (TORA)</a:t>
            </a:r>
            <a:endParaRPr kumimoji="0" sz="1400" b="1" i="0" u="none" strike="noStrike" kern="0" cap="none" spc="0" normalizeH="0" baseline="0" noProof="0">
              <a:ln>
                <a:noFill/>
              </a:ln>
              <a:solidFill>
                <a:srgbClr val="000000"/>
              </a:solidFill>
              <a:effectLst/>
              <a:uLnTx/>
              <a:uFillTx/>
              <a:latin typeface="Cambria Math"/>
              <a:ea typeface="Cambria Math"/>
              <a:cs typeface="Cambria Math"/>
              <a:sym typeface="Cambria Math"/>
            </a:endParaRPr>
          </a:p>
          <a:p>
            <a:pPr marL="176212"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en-US" sz="1400" b="1" i="0" u="none" strike="noStrike" kern="0" cap="none" spc="0" normalizeH="0" baseline="0" noProof="0">
                <a:ln>
                  <a:noFill/>
                </a:ln>
                <a:solidFill>
                  <a:srgbClr val="FF0000"/>
                </a:solidFill>
                <a:effectLst/>
                <a:uLnTx/>
                <a:uFillTx/>
                <a:latin typeface="Cambria Math"/>
                <a:ea typeface="Cambria Math"/>
                <a:cs typeface="Cambria Math"/>
                <a:sym typeface="Cambria Math"/>
              </a:rPr>
              <a:t>2,29 JT HA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0" name="Google Shape;380;g11a72a525c1_0_4"/>
          <p:cNvCxnSpPr/>
          <p:nvPr/>
        </p:nvCxnSpPr>
        <p:spPr>
          <a:xfrm>
            <a:off x="4877584" y="3427888"/>
            <a:ext cx="0" cy="185700"/>
          </a:xfrm>
          <a:prstGeom prst="straightConnector1">
            <a:avLst/>
          </a:prstGeom>
          <a:noFill/>
          <a:ln w="9525" cap="flat" cmpd="sng">
            <a:solidFill>
              <a:srgbClr val="C00000"/>
            </a:solidFill>
            <a:prstDash val="solid"/>
            <a:miter lim="800000"/>
            <a:headEnd type="none" w="sm" len="sm"/>
            <a:tailEnd type="none" w="sm" len="sm"/>
          </a:ln>
        </p:spPr>
      </p:cxnSp>
      <p:cxnSp>
        <p:nvCxnSpPr>
          <p:cNvPr id="381" name="Google Shape;381;g11a72a525c1_0_4"/>
          <p:cNvCxnSpPr/>
          <p:nvPr/>
        </p:nvCxnSpPr>
        <p:spPr>
          <a:xfrm>
            <a:off x="8773309" y="3400900"/>
            <a:ext cx="0" cy="185700"/>
          </a:xfrm>
          <a:prstGeom prst="straightConnector1">
            <a:avLst/>
          </a:prstGeom>
          <a:noFill/>
          <a:ln w="9525" cap="flat" cmpd="sng">
            <a:solidFill>
              <a:srgbClr val="C00000"/>
            </a:solidFill>
            <a:prstDash val="solid"/>
            <a:miter lim="800000"/>
            <a:headEnd type="none" w="sm" len="sm"/>
            <a:tailEnd type="none" w="sm" len="sm"/>
          </a:ln>
        </p:spPr>
      </p:cxnSp>
      <p:sp>
        <p:nvSpPr>
          <p:cNvPr id="382" name="Google Shape;382;g11a72a525c1_0_4"/>
          <p:cNvSpPr/>
          <p:nvPr/>
        </p:nvSpPr>
        <p:spPr>
          <a:xfrm>
            <a:off x="7836684" y="3086575"/>
            <a:ext cx="1855800" cy="1549500"/>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383" name="Google Shape;383;g11a72a525c1_0_4"/>
          <p:cNvCxnSpPr/>
          <p:nvPr/>
        </p:nvCxnSpPr>
        <p:spPr>
          <a:xfrm>
            <a:off x="10613222" y="4477225"/>
            <a:ext cx="0" cy="261900"/>
          </a:xfrm>
          <a:prstGeom prst="straightConnector1">
            <a:avLst/>
          </a:prstGeom>
          <a:noFill/>
          <a:ln w="9525" cap="flat" cmpd="sng">
            <a:solidFill>
              <a:srgbClr val="C00000"/>
            </a:solidFill>
            <a:prstDash val="solid"/>
            <a:miter lim="800000"/>
            <a:headEnd type="none" w="sm" len="sm"/>
            <a:tailEnd type="none" w="sm" len="sm"/>
          </a:ln>
        </p:spPr>
      </p:cxnSp>
      <p:sp>
        <p:nvSpPr>
          <p:cNvPr id="384" name="Google Shape;384;g11a72a525c1_0_4"/>
          <p:cNvSpPr/>
          <p:nvPr/>
        </p:nvSpPr>
        <p:spPr>
          <a:xfrm>
            <a:off x="7742885" y="4832888"/>
            <a:ext cx="3932386" cy="1076100"/>
          </a:xfrm>
          <a:prstGeom prst="roundRect">
            <a:avLst>
              <a:gd name="adj" fmla="val 16667"/>
            </a:avLst>
          </a:prstGeom>
          <a:solidFill>
            <a:schemeClr val="accent1">
              <a:lumMod val="20000"/>
              <a:lumOff val="80000"/>
            </a:schemeClr>
          </a:solidFill>
          <a:ln w="381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5" name="Google Shape;385;g11a72a525c1_0_4"/>
          <p:cNvSpPr txBox="1"/>
          <p:nvPr/>
        </p:nvSpPr>
        <p:spPr>
          <a:xfrm>
            <a:off x="8101678" y="4956750"/>
            <a:ext cx="3214800" cy="785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375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DIBERIKAN </a:t>
            </a:r>
            <a:r>
              <a:rPr kumimoji="0" lang="en-US" sz="1600" b="1"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 PERIZINAN BERUSAHA PEMANFAATAN HUTAN </a:t>
            </a:r>
            <a:r>
              <a:rPr kumimoji="0" lang="en-US" sz="1600" b="1" i="0" u="none" strike="noStrike" kern="0" cap="none" spc="0" normalizeH="0" baseline="0" noProof="0" dirty="0" err="1">
                <a:ln>
                  <a:noFill/>
                </a:ln>
                <a:solidFill>
                  <a:srgbClr val="000000"/>
                </a:solidFill>
                <a:effectLst/>
                <a:uLnTx/>
                <a:uFillTx/>
                <a:latin typeface="Calibri"/>
                <a:ea typeface="Calibri"/>
                <a:cs typeface="Calibri"/>
                <a:sym typeface="Calibri"/>
              </a:rPr>
              <a:t>Berbasis</a:t>
            </a: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 MULTI USAHA</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6" name="Google Shape;386;g11a72a525c1_0_4"/>
          <p:cNvSpPr txBox="1"/>
          <p:nvPr/>
        </p:nvSpPr>
        <p:spPr>
          <a:xfrm>
            <a:off x="8231972" y="3104038"/>
            <a:ext cx="10653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Carbon Pool</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387" name="Google Shape;387;g11a72a525c1_0_4"/>
          <p:cNvCxnSpPr/>
          <p:nvPr/>
        </p:nvCxnSpPr>
        <p:spPr>
          <a:xfrm>
            <a:off x="3059897" y="3400900"/>
            <a:ext cx="7586700" cy="4800"/>
          </a:xfrm>
          <a:prstGeom prst="straightConnector1">
            <a:avLst/>
          </a:prstGeom>
          <a:noFill/>
          <a:ln w="9525" cap="flat" cmpd="sng">
            <a:solidFill>
              <a:srgbClr val="C00000"/>
            </a:solidFill>
            <a:prstDash val="solid"/>
            <a:miter lim="800000"/>
            <a:headEnd type="none" w="sm" len="sm"/>
            <a:tailEnd type="none" w="sm" len="sm"/>
          </a:ln>
        </p:spPr>
      </p:cxnSp>
      <p:sp>
        <p:nvSpPr>
          <p:cNvPr id="388" name="Google Shape;388;g11a72a525c1_0_4"/>
          <p:cNvSpPr/>
          <p:nvPr/>
        </p:nvSpPr>
        <p:spPr>
          <a:xfrm>
            <a:off x="9819472" y="3077050"/>
            <a:ext cx="1855800" cy="1549500"/>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9" name="Google Shape;389;g11a72a525c1_0_4"/>
          <p:cNvSpPr txBox="1"/>
          <p:nvPr/>
        </p:nvSpPr>
        <p:spPr>
          <a:xfrm>
            <a:off x="10173484" y="3116738"/>
            <a:ext cx="10494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a:ln>
                  <a:noFill/>
                </a:ln>
                <a:solidFill>
                  <a:srgbClr val="000000"/>
                </a:solidFill>
                <a:effectLst/>
                <a:uLnTx/>
                <a:uFillTx/>
                <a:latin typeface="Calibri"/>
                <a:ea typeface="Calibri"/>
                <a:cs typeface="Calibri"/>
                <a:sym typeface="Calibri"/>
              </a:rPr>
              <a:t>Carbon Sink</a:t>
            </a:r>
            <a:endParaRPr kumimoji="0" sz="14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0" name="Google Shape;390;g11a72a525c1_0_4"/>
          <p:cNvSpPr txBox="1"/>
          <p:nvPr/>
        </p:nvSpPr>
        <p:spPr>
          <a:xfrm>
            <a:off x="838719" y="3123277"/>
            <a:ext cx="1344815" cy="1015622"/>
          </a:xfrm>
          <a:prstGeom prst="rect">
            <a:avLst/>
          </a:prstGeom>
          <a:noFill/>
          <a:ln>
            <a:noFill/>
          </a:ln>
        </p:spPr>
        <p:txBody>
          <a:bodyPr spcFirstLastPara="1" wrap="square" lIns="91425" tIns="45700" rIns="91425" bIns="45700" anchor="t" anchorCtr="0">
            <a:spAutoFit/>
          </a:bodyPr>
          <a:lstStyle/>
          <a:p>
            <a:pPr marL="92075" marR="0" lvl="0" indent="-92075"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0" cap="none" spc="0" normalizeH="0" baseline="0" noProof="0">
                <a:ln>
                  <a:noFill/>
                </a:ln>
                <a:solidFill>
                  <a:srgbClr val="000000"/>
                </a:solidFill>
                <a:effectLst/>
                <a:uLnTx/>
                <a:uFillTx/>
                <a:latin typeface="Calibri"/>
                <a:ea typeface="Calibri"/>
                <a:cs typeface="Calibri"/>
                <a:sym typeface="Calibri"/>
              </a:rPr>
              <a:t>* Dibebani izin : Pemanfaatan, Penggunaan, dan atau Pengelolaan</a:t>
            </a:r>
            <a:endParaRPr kumimoji="0" sz="1200" b="0"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1" name="Google Shape;391;g11a72a525c1_0_4"/>
          <p:cNvSpPr txBox="1"/>
          <p:nvPr/>
        </p:nvSpPr>
        <p:spPr>
          <a:xfrm>
            <a:off x="8028772" y="1541938"/>
            <a:ext cx="1576500" cy="1580100"/>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83333"/>
              </a:lnSpc>
              <a:spcBef>
                <a:spcPts val="0"/>
              </a:spcBef>
              <a:spcAft>
                <a:spcPts val="0"/>
              </a:spcAft>
              <a:buClr>
                <a:srgbClr val="000000"/>
              </a:buClr>
              <a:buSzPts val="1600"/>
              <a:buFont typeface="Calibri"/>
              <a:buNone/>
              <a:tabLst/>
              <a:defRPr/>
            </a:pP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Potensi</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sbg</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800" b="1" i="1" u="none" strike="noStrike" kern="0" cap="none" spc="0" normalizeH="0" baseline="0" noProof="0" dirty="0">
                <a:ln>
                  <a:noFill/>
                </a:ln>
                <a:solidFill>
                  <a:srgbClr val="000000"/>
                </a:solidFill>
                <a:effectLst/>
                <a:uLnTx/>
                <a:uFillTx/>
                <a:latin typeface="Calibri"/>
                <a:ea typeface="Calibri"/>
                <a:cs typeface="Calibri"/>
                <a:sym typeface="Calibri"/>
              </a:rPr>
              <a:t>Carbon Pool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Moratorium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Pemberian</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Izin</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Baru</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93750"/>
              </a:lnSpc>
              <a:spcBef>
                <a:spcPts val="0"/>
              </a:spcBef>
              <a:spcAft>
                <a:spcPts val="0"/>
              </a:spcAft>
              <a:buClr>
                <a:srgbClr val="595959"/>
              </a:buClr>
              <a:buSzPts val="1600"/>
              <a:buFont typeface="Calibri"/>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92" name="Google Shape;392;g11a72a525c1_0_4"/>
          <p:cNvSpPr txBox="1"/>
          <p:nvPr/>
        </p:nvSpPr>
        <p:spPr>
          <a:xfrm>
            <a:off x="9990922" y="1530825"/>
            <a:ext cx="1635000" cy="1535400"/>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93750"/>
              </a:lnSpc>
              <a:spcBef>
                <a:spcPts val="0"/>
              </a:spcBef>
              <a:spcAft>
                <a:spcPts val="0"/>
              </a:spcAft>
              <a:buClr>
                <a:srgbClr val="000000"/>
              </a:buClr>
              <a:buSzPts val="1400"/>
              <a:buFont typeface="Calibri"/>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Potensi sbg </a:t>
            </a:r>
            <a:r>
              <a:rPr kumimoji="0" lang="en-US" sz="1600" b="1" i="1" u="none" strike="noStrike" kern="0" cap="none" spc="0" normalizeH="0" baseline="0" noProof="0">
                <a:ln>
                  <a:noFill/>
                </a:ln>
                <a:solidFill>
                  <a:srgbClr val="000000"/>
                </a:solidFill>
                <a:effectLst/>
                <a:uLnTx/>
                <a:uFillTx/>
                <a:latin typeface="Calibri"/>
                <a:ea typeface="Calibri"/>
                <a:cs typeface="Calibri"/>
                <a:sym typeface="Calibri"/>
              </a:rPr>
              <a:t>Carbon Sink </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melalui PERIZINAN BERUSAHA PEMANFAATAN HUTAN dengan MULTI USAHA</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TextBox 32">
            <a:extLst>
              <a:ext uri="{FF2B5EF4-FFF2-40B4-BE49-F238E27FC236}">
                <a16:creationId xmlns:a16="http://schemas.microsoft.com/office/drawing/2014/main" id="{6A7C2AC4-533B-4518-A72B-FFDE1BFB9B39}"/>
              </a:ext>
            </a:extLst>
          </p:cNvPr>
          <p:cNvSpPr txBox="1"/>
          <p:nvPr/>
        </p:nvSpPr>
        <p:spPr>
          <a:xfrm>
            <a:off x="428931" y="5141685"/>
            <a:ext cx="1542575" cy="1200329"/>
          </a:xfrm>
          <a:prstGeom prst="rect">
            <a:avLst/>
          </a:prstGeom>
          <a:noFill/>
          <a:ln>
            <a:solidFill>
              <a:schemeClr val="bg2"/>
            </a:solidFill>
          </a:ln>
        </p:spPr>
        <p:txBody>
          <a:bodyPr wrap="square">
            <a:spAutoFit/>
          </a:bodyPr>
          <a:lstStyle/>
          <a:p>
            <a:pPr algn="ctr"/>
            <a:r>
              <a:rPr lang="id-ID" sz="1200" dirty="0">
                <a:effectLst>
                  <a:outerShdw blurRad="38100" dist="38100" dir="2700000" algn="tl">
                    <a:srgbClr val="000000">
                      <a:alpha val="43137"/>
                    </a:srgbClr>
                  </a:outerShdw>
                </a:effectLst>
              </a:rPr>
              <a:t>SK Menteri LHK No: </a:t>
            </a:r>
            <a:r>
              <a:rPr lang="en-US" sz="1200" dirty="0"/>
              <a:t>SK.4607/MENLHK-PHPL/KPHP/HPL.0/6/2021</a:t>
            </a:r>
            <a:endParaRPr lang="id-ID" sz="1200" dirty="0"/>
          </a:p>
          <a:p>
            <a:pPr algn="ctr"/>
            <a:r>
              <a:rPr lang="en-US" sz="1200" dirty="0" err="1"/>
              <a:t>Tanggal</a:t>
            </a:r>
            <a:r>
              <a:rPr lang="en-US" sz="1200" dirty="0"/>
              <a:t> 28 </a:t>
            </a:r>
            <a:r>
              <a:rPr lang="en-US" sz="1200" dirty="0" err="1"/>
              <a:t>Juni</a:t>
            </a:r>
            <a:r>
              <a:rPr lang="en-US" sz="1200" dirty="0"/>
              <a:t> 2021</a:t>
            </a:r>
            <a:endParaRPr lang="en-GB" sz="1200" dirty="0"/>
          </a:p>
        </p:txBody>
      </p:sp>
      <p:sp>
        <p:nvSpPr>
          <p:cNvPr id="34" name="Google Shape;392;g11a72a525c1_0_4">
            <a:extLst>
              <a:ext uri="{FF2B5EF4-FFF2-40B4-BE49-F238E27FC236}">
                <a16:creationId xmlns:a16="http://schemas.microsoft.com/office/drawing/2014/main" id="{ED6F7842-C458-4198-897D-5E358FE3E309}"/>
              </a:ext>
            </a:extLst>
          </p:cNvPr>
          <p:cNvSpPr txBox="1"/>
          <p:nvPr/>
        </p:nvSpPr>
        <p:spPr>
          <a:xfrm>
            <a:off x="2183534" y="5022155"/>
            <a:ext cx="1635000" cy="1336223"/>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93750"/>
              </a:lnSpc>
              <a:spcBef>
                <a:spcPts val="0"/>
              </a:spcBef>
              <a:spcAft>
                <a:spcPts val="0"/>
              </a:spcAft>
              <a:buClr>
                <a:srgbClr val="000000"/>
              </a:buClr>
              <a:buSzPts val="1400"/>
              <a:buFont typeface="Calibri"/>
              <a:buNone/>
              <a:tabLst/>
              <a:defRPr/>
            </a:pP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Potensi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sbg</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Carbon </a:t>
            </a:r>
            <a:r>
              <a:rPr kumimoji="0" lang="id-ID" sz="1600" b="1" i="1" u="none" strike="noStrike" kern="0" cap="none" spc="0" normalizeH="0" baseline="0" noProof="0" dirty="0">
                <a:ln>
                  <a:noFill/>
                </a:ln>
                <a:solidFill>
                  <a:srgbClr val="000000"/>
                </a:solidFill>
                <a:effectLst/>
                <a:uLnTx/>
                <a:uFillTx/>
                <a:latin typeface="Calibri"/>
                <a:ea typeface="Calibri"/>
                <a:cs typeface="Calibri"/>
                <a:sym typeface="Calibri"/>
              </a:rPr>
              <a:t>Pool</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id-ID" sz="1400" b="0" i="0" u="none" strike="noStrike" kern="0" cap="none" spc="0" normalizeH="0" baseline="0" noProof="0" dirty="0">
                <a:ln>
                  <a:noFill/>
                </a:ln>
                <a:solidFill>
                  <a:srgbClr val="000000"/>
                </a:solidFill>
                <a:effectLst/>
                <a:uLnTx/>
                <a:uFillTx/>
                <a:latin typeface="Calibri"/>
                <a:ea typeface="Calibri"/>
                <a:cs typeface="Calibri"/>
                <a:sym typeface="Calibri"/>
              </a:rPr>
              <a:t>PERHUTANAN SOSIAL</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dengan</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MULTI USAHA</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5" name="Google Shape;388;g11a72a525c1_0_4">
            <a:extLst>
              <a:ext uri="{FF2B5EF4-FFF2-40B4-BE49-F238E27FC236}">
                <a16:creationId xmlns:a16="http://schemas.microsoft.com/office/drawing/2014/main" id="{DF850C18-3404-4BDC-9858-47A0BD81D39E}"/>
              </a:ext>
            </a:extLst>
          </p:cNvPr>
          <p:cNvSpPr/>
          <p:nvPr/>
        </p:nvSpPr>
        <p:spPr>
          <a:xfrm>
            <a:off x="2036759" y="3499729"/>
            <a:ext cx="1855800" cy="1530300"/>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386;g11a72a525c1_0_4">
            <a:extLst>
              <a:ext uri="{FF2B5EF4-FFF2-40B4-BE49-F238E27FC236}">
                <a16:creationId xmlns:a16="http://schemas.microsoft.com/office/drawing/2014/main" id="{0DB8F616-5952-4A84-9D62-74DB618D36F5}"/>
              </a:ext>
            </a:extLst>
          </p:cNvPr>
          <p:cNvSpPr txBox="1"/>
          <p:nvPr/>
        </p:nvSpPr>
        <p:spPr>
          <a:xfrm>
            <a:off x="2464472" y="4521317"/>
            <a:ext cx="10653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Carbon Pool</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8290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1a72a525c1_0_4"/>
          <p:cNvSpPr txBox="1"/>
          <p:nvPr/>
        </p:nvSpPr>
        <p:spPr>
          <a:xfrm>
            <a:off x="2835796" y="24407"/>
            <a:ext cx="9354553" cy="864000"/>
          </a:xfrm>
          <a:prstGeom prst="rect">
            <a:avLst/>
          </a:prstGeom>
          <a:noFill/>
          <a:ln>
            <a:noFill/>
          </a:ln>
        </p:spPr>
        <p:txBody>
          <a:bodyPr spcFirstLastPara="1" wrap="square" lIns="91425" tIns="45700" rIns="91425" bIns="45700" anchor="ctr" anchorCtr="0">
            <a:noAutofit/>
          </a:bodyPr>
          <a:lstStyle/>
          <a:p>
            <a:pPr marL="274637" marR="0" lvl="0" indent="0" algn="ctr" defTabSz="914400" rtl="0" eaLnBrk="1" fontAlgn="auto" latinLnBrk="0" hangingPunct="1">
              <a:lnSpc>
                <a:spcPct val="100000"/>
              </a:lnSpc>
              <a:spcBef>
                <a:spcPts val="0"/>
              </a:spcBef>
              <a:spcAft>
                <a:spcPts val="0"/>
              </a:spcAft>
              <a:buClr>
                <a:srgbClr val="000000"/>
              </a:buClr>
              <a:buSzPts val="2800"/>
              <a:buFont typeface="Calibri"/>
              <a:buNone/>
              <a:tabLst/>
              <a:defRPr/>
            </a:pPr>
            <a:r>
              <a:rPr lang="en-US" sz="2800" b="1" kern="0" dirty="0">
                <a:solidFill>
                  <a:srgbClr val="FFFFFF"/>
                </a:solidFill>
                <a:effectLst>
                  <a:outerShdw blurRad="38100" dist="38100" dir="2700000" algn="tl">
                    <a:srgbClr val="000000">
                      <a:alpha val="43137"/>
                    </a:srgbClr>
                  </a:outerShdw>
                </a:effectLst>
                <a:latin typeface="Trebuchet MS" panose="020B0603020202020204" pitchFamily="34" charset="0"/>
                <a:ea typeface="Calibri"/>
                <a:cs typeface="Calibri"/>
                <a:sym typeface="Calibri"/>
              </a:rPr>
              <a:t>ARAHAN</a:t>
            </a: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 PEMANFAATAN HUTAN </a:t>
            </a:r>
            <a:r>
              <a:rPr kumimoji="0" lang="id-ID"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LINDUNG </a:t>
            </a: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a:t>
            </a:r>
            <a:r>
              <a:rPr kumimoji="0" lang="id-ID"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JUNI</a:t>
            </a: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Calibri"/>
                <a:cs typeface="Calibri"/>
                <a:sym typeface="Calibri"/>
              </a:rPr>
              <a:t> 2021)</a:t>
            </a:r>
            <a:endParaRPr kumimoji="0"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mn-ea"/>
              <a:cs typeface="Arial"/>
              <a:sym typeface="Arial"/>
            </a:endParaRPr>
          </a:p>
        </p:txBody>
      </p:sp>
      <p:sp>
        <p:nvSpPr>
          <p:cNvPr id="364" name="Google Shape;364;g11a72a525c1_0_4"/>
          <p:cNvSpPr/>
          <p:nvPr/>
        </p:nvSpPr>
        <p:spPr>
          <a:xfrm>
            <a:off x="176882" y="2170157"/>
            <a:ext cx="2165400" cy="7620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TELAH DIBEBANI IZIN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id-ID"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1,62 </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5" name="Google Shape;365;g11a72a525c1_0_4"/>
          <p:cNvSpPr/>
          <p:nvPr/>
        </p:nvSpPr>
        <p:spPr>
          <a:xfrm>
            <a:off x="4863182" y="2159045"/>
            <a:ext cx="2322600" cy="7635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BELUM DIBEBANI IZIN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id-ID"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27</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a:t>
            </a:r>
            <a:r>
              <a:rPr kumimoji="0" lang="id-ID"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48</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66" name="Google Shape;366;g11a72a525c1_0_4"/>
          <p:cNvCxnSpPr/>
          <p:nvPr/>
        </p:nvCxnSpPr>
        <p:spPr>
          <a:xfrm>
            <a:off x="1142082" y="1908220"/>
            <a:ext cx="4965600" cy="22200"/>
          </a:xfrm>
          <a:prstGeom prst="straightConnector1">
            <a:avLst/>
          </a:prstGeom>
          <a:noFill/>
          <a:ln w="12700" cap="flat" cmpd="sng">
            <a:solidFill>
              <a:schemeClr val="dk1"/>
            </a:solidFill>
            <a:prstDash val="solid"/>
            <a:miter lim="800000"/>
            <a:headEnd type="none" w="sm" len="sm"/>
            <a:tailEnd type="none" w="sm" len="sm"/>
          </a:ln>
        </p:spPr>
      </p:cxnSp>
      <p:cxnSp>
        <p:nvCxnSpPr>
          <p:cNvPr id="367" name="Google Shape;367;g11a72a525c1_0_4"/>
          <p:cNvCxnSpPr>
            <a:stCxn id="368" idx="2"/>
          </p:cNvCxnSpPr>
          <p:nvPr/>
        </p:nvCxnSpPr>
        <p:spPr>
          <a:xfrm>
            <a:off x="3603482" y="1711407"/>
            <a:ext cx="0" cy="450900"/>
          </a:xfrm>
          <a:prstGeom prst="straightConnector1">
            <a:avLst/>
          </a:prstGeom>
          <a:noFill/>
          <a:ln w="12700" cap="flat" cmpd="sng">
            <a:solidFill>
              <a:schemeClr val="dk1"/>
            </a:solidFill>
            <a:prstDash val="solid"/>
            <a:miter lim="800000"/>
            <a:headEnd type="none" w="sm" len="sm"/>
            <a:tailEnd type="none" w="sm" len="sm"/>
          </a:ln>
        </p:spPr>
      </p:cxnSp>
      <p:sp>
        <p:nvSpPr>
          <p:cNvPr id="369" name="Google Shape;369;g11a72a525c1_0_4"/>
          <p:cNvSpPr/>
          <p:nvPr/>
        </p:nvSpPr>
        <p:spPr>
          <a:xfrm>
            <a:off x="5264819" y="3481432"/>
            <a:ext cx="1760400" cy="8508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id-ID"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Blok Pemanfaatn</a:t>
            </a:r>
            <a:endParaRPr kumimoji="0"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endParaRPr>
          </a:p>
          <a:p>
            <a:pPr marL="176212"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lang="id-ID" sz="1400" b="1" kern="0" dirty="0">
                <a:solidFill>
                  <a:srgbClr val="FF0000"/>
                </a:solidFill>
                <a:latin typeface="Cambria Math"/>
                <a:ea typeface="Cambria Math"/>
                <a:cs typeface="Cambria Math"/>
                <a:sym typeface="Cambria Math"/>
              </a:rPr>
              <a:t>8,38</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70" name="Google Shape;370;g11a72a525c1_0_4"/>
          <p:cNvCxnSpPr/>
          <p:nvPr/>
        </p:nvCxnSpPr>
        <p:spPr>
          <a:xfrm>
            <a:off x="1151607" y="1895520"/>
            <a:ext cx="0" cy="263400"/>
          </a:xfrm>
          <a:prstGeom prst="straightConnector1">
            <a:avLst/>
          </a:prstGeom>
          <a:noFill/>
          <a:ln w="12700" cap="flat" cmpd="sng">
            <a:solidFill>
              <a:schemeClr val="dk1"/>
            </a:solidFill>
            <a:prstDash val="solid"/>
            <a:miter lim="800000"/>
            <a:headEnd type="none" w="sm" len="sm"/>
            <a:tailEnd type="none" w="sm" len="sm"/>
          </a:ln>
        </p:spPr>
      </p:cxnSp>
      <p:cxnSp>
        <p:nvCxnSpPr>
          <p:cNvPr id="371" name="Google Shape;371;g11a72a525c1_0_4"/>
          <p:cNvCxnSpPr/>
          <p:nvPr/>
        </p:nvCxnSpPr>
        <p:spPr>
          <a:xfrm rot="10800000">
            <a:off x="6107782" y="2920970"/>
            <a:ext cx="0" cy="543000"/>
          </a:xfrm>
          <a:prstGeom prst="straightConnector1">
            <a:avLst/>
          </a:prstGeom>
          <a:noFill/>
          <a:ln w="9525" cap="flat" cmpd="sng">
            <a:solidFill>
              <a:srgbClr val="C00000"/>
            </a:solidFill>
            <a:prstDash val="solid"/>
            <a:miter lim="800000"/>
            <a:headEnd type="none" w="sm" len="sm"/>
            <a:tailEnd type="none" w="sm" len="sm"/>
          </a:ln>
        </p:spPr>
      </p:cxnSp>
      <p:sp>
        <p:nvSpPr>
          <p:cNvPr id="368" name="Google Shape;368;g11a72a525c1_0_4"/>
          <p:cNvSpPr/>
          <p:nvPr/>
        </p:nvSpPr>
        <p:spPr>
          <a:xfrm>
            <a:off x="1281782" y="1020807"/>
            <a:ext cx="4643400" cy="690600"/>
          </a:xfrm>
          <a:prstGeom prst="rect">
            <a:avLst/>
          </a:prstGeom>
          <a:solidFill>
            <a:srgbClr val="A7D534"/>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mbria Math"/>
              <a:buNone/>
              <a:tabLst/>
              <a:defRPr/>
            </a:pPr>
            <a:r>
              <a:rPr kumimoji="0" lang="en-US" sz="18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HUTAN </a:t>
            </a:r>
            <a:r>
              <a:rPr lang="id-ID" b="1" kern="0" dirty="0">
                <a:solidFill>
                  <a:srgbClr val="000000"/>
                </a:solidFill>
                <a:latin typeface="Cambria Math"/>
                <a:ea typeface="Cambria Math"/>
                <a:cs typeface="Cambria Math"/>
                <a:sym typeface="Cambria Math"/>
              </a:rPr>
              <a:t>LINDUNG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1800"/>
              <a:buFont typeface="Cambria Math"/>
              <a:buNone/>
              <a:tabLst/>
              <a:defRPr/>
            </a:pPr>
            <a:r>
              <a:rPr kumimoji="0" lang="en-US" sz="18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a:t>
            </a:r>
            <a:r>
              <a:rPr kumimoji="0" lang="id-ID" sz="18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29,77</a:t>
            </a:r>
            <a:r>
              <a:rPr kumimoji="0" lang="en-US" sz="18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2" name="Google Shape;372;g11a72a525c1_0_4"/>
          <p:cNvSpPr/>
          <p:nvPr/>
        </p:nvSpPr>
        <p:spPr>
          <a:xfrm>
            <a:off x="7664282" y="3504549"/>
            <a:ext cx="1663800" cy="8637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Alokasi</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utk</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Perhutanan</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Sosial</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(PIAPS)</a:t>
            </a:r>
            <a:endParaRPr kumimoji="0" lang="id-ID"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endParaRPr>
          </a:p>
          <a:p>
            <a:pPr marL="176213"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mbria Math" pitchFamily="18" charset="0"/>
                <a:ea typeface="Cambria Math" pitchFamily="18" charset="0"/>
                <a:cs typeface="+mn-cs"/>
              </a:rPr>
              <a:t>2,08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73" name="Google Shape;373;g11a72a525c1_0_4"/>
          <p:cNvCxnSpPr/>
          <p:nvPr/>
        </p:nvCxnSpPr>
        <p:spPr>
          <a:xfrm>
            <a:off x="2342232" y="3262357"/>
            <a:ext cx="0" cy="185700"/>
          </a:xfrm>
          <a:prstGeom prst="straightConnector1">
            <a:avLst/>
          </a:prstGeom>
          <a:noFill/>
          <a:ln w="9525" cap="flat" cmpd="sng">
            <a:solidFill>
              <a:srgbClr val="C00000"/>
            </a:solidFill>
            <a:prstDash val="solid"/>
            <a:miter lim="800000"/>
            <a:headEnd type="none" w="sm" len="sm"/>
            <a:tailEnd type="none" w="sm" len="sm"/>
          </a:ln>
        </p:spPr>
      </p:cxnSp>
      <p:cxnSp>
        <p:nvCxnSpPr>
          <p:cNvPr id="374" name="Google Shape;374;g11a72a525c1_0_4"/>
          <p:cNvCxnSpPr/>
          <p:nvPr/>
        </p:nvCxnSpPr>
        <p:spPr>
          <a:xfrm>
            <a:off x="6107782" y="1922507"/>
            <a:ext cx="0" cy="211200"/>
          </a:xfrm>
          <a:prstGeom prst="straightConnector1">
            <a:avLst/>
          </a:prstGeom>
          <a:noFill/>
          <a:ln w="12700" cap="flat" cmpd="sng">
            <a:solidFill>
              <a:schemeClr val="dk1"/>
            </a:solidFill>
            <a:prstDash val="solid"/>
            <a:miter lim="800000"/>
            <a:headEnd type="none" w="sm" len="sm"/>
            <a:tailEnd type="none" w="sm" len="sm"/>
          </a:ln>
        </p:spPr>
      </p:cxnSp>
      <p:sp>
        <p:nvSpPr>
          <p:cNvPr id="375" name="Google Shape;375;g11a72a525c1_0_4"/>
          <p:cNvSpPr/>
          <p:nvPr/>
        </p:nvSpPr>
        <p:spPr>
          <a:xfrm>
            <a:off x="2574007" y="2159045"/>
            <a:ext cx="2057400" cy="7620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H</a:t>
            </a:r>
            <a:r>
              <a:rPr kumimoji="0" lang="id-ID"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l</a:t>
            </a:r>
            <a:r>
              <a:rPr kumimoji="0" lang="en-US"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 di P. </a:t>
            </a:r>
            <a:r>
              <a:rPr kumimoji="0" lang="en-US" sz="1400" b="1" i="0" u="none" strike="noStrike" kern="0" cap="none" spc="0" normalizeH="0" baseline="0" noProof="0" dirty="0" err="1">
                <a:ln>
                  <a:noFill/>
                </a:ln>
                <a:solidFill>
                  <a:srgbClr val="000000"/>
                </a:solidFill>
                <a:effectLst/>
                <a:uLnTx/>
                <a:uFillTx/>
                <a:latin typeface="Cambria Math"/>
                <a:ea typeface="Cambria Math"/>
                <a:cs typeface="Cambria Math"/>
                <a:sym typeface="Cambria Math"/>
              </a:rPr>
              <a:t>Jawa</a:t>
            </a:r>
            <a:endParaRPr kumimoji="0"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endParaRPr>
          </a:p>
          <a:p>
            <a:pPr marL="0"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id-ID"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0,67</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6" name="Google Shape;376;g11a72a525c1_0_4"/>
          <p:cNvSpPr/>
          <p:nvPr/>
        </p:nvSpPr>
        <p:spPr>
          <a:xfrm>
            <a:off x="7650015" y="2295343"/>
            <a:ext cx="1665300" cy="8652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Alokasi</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utk</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Reforma</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Agraria</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(TORA)</a:t>
            </a:r>
            <a:endParaRPr kumimoji="0" lang="id-ID"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endParaRPr>
          </a:p>
          <a:p>
            <a:pPr marL="176213"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mbria Math" pitchFamily="18" charset="0"/>
                <a:ea typeface="Cambria Math" pitchFamily="18" charset="0"/>
                <a:cs typeface="+mn-cs"/>
              </a:rPr>
              <a:t>0,46 JT HA</a:t>
            </a:r>
          </a:p>
        </p:txBody>
      </p:sp>
      <p:sp>
        <p:nvSpPr>
          <p:cNvPr id="378" name="Google Shape;378;g11a72a525c1_0_4"/>
          <p:cNvSpPr/>
          <p:nvPr/>
        </p:nvSpPr>
        <p:spPr>
          <a:xfrm>
            <a:off x="1399257" y="3492545"/>
            <a:ext cx="1760400" cy="8508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HL pada </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KPH</a:t>
            </a:r>
            <a:r>
              <a:rPr kumimoji="0" lang="id-ID"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Yang </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Belum</a:t>
            </a:r>
            <a:r>
              <a:rPr kumimoji="0" lang="id-ID"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Disahkan RPHJP-nya</a:t>
            </a:r>
          </a:p>
          <a:p>
            <a:pPr marL="176212"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id-ID"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13,48</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9" name="Google Shape;379;g11a72a525c1_0_4"/>
          <p:cNvSpPr/>
          <p:nvPr/>
        </p:nvSpPr>
        <p:spPr>
          <a:xfrm>
            <a:off x="3337594" y="3481432"/>
            <a:ext cx="1760400" cy="8508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mbria Math"/>
              <a:buNone/>
              <a:tabLst/>
              <a:defRPr/>
            </a:pPr>
            <a:r>
              <a:rPr kumimoji="0" lang="en-US"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B</a:t>
            </a:r>
            <a:r>
              <a:rPr kumimoji="0" lang="id-ID"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rPr>
              <a:t>lok Inti</a:t>
            </a:r>
            <a:endParaRPr kumimoji="0" sz="1400" b="1" i="0" u="none" strike="noStrike" kern="0" cap="none" spc="0" normalizeH="0" baseline="0" noProof="0" dirty="0">
              <a:ln>
                <a:noFill/>
              </a:ln>
              <a:solidFill>
                <a:srgbClr val="000000"/>
              </a:solidFill>
              <a:effectLst/>
              <a:uLnTx/>
              <a:uFillTx/>
              <a:latin typeface="Cambria Math"/>
              <a:ea typeface="Cambria Math"/>
              <a:cs typeface="Cambria Math"/>
              <a:sym typeface="Cambria Math"/>
            </a:endParaRPr>
          </a:p>
          <a:p>
            <a:pPr marL="176212" marR="0" lvl="0" indent="0" algn="ctr" defTabSz="914400" rtl="0" eaLnBrk="1" fontAlgn="auto" latinLnBrk="0" hangingPunct="1">
              <a:lnSpc>
                <a:spcPct val="100000"/>
              </a:lnSpc>
              <a:spcBef>
                <a:spcPts val="0"/>
              </a:spcBef>
              <a:spcAft>
                <a:spcPts val="0"/>
              </a:spcAft>
              <a:buClr>
                <a:srgbClr val="FF0000"/>
              </a:buClr>
              <a:buSzPts val="1400"/>
              <a:buFont typeface="Cambria Math"/>
              <a:buNone/>
              <a:tabLst/>
              <a:defRPr/>
            </a:pPr>
            <a:r>
              <a:rPr kumimoji="0" lang="id-ID"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5,62</a:t>
            </a:r>
            <a:r>
              <a:rPr kumimoji="0" lang="en-US" sz="1400" b="1" i="0" u="none" strike="noStrike" kern="0" cap="none" spc="0" normalizeH="0" baseline="0" noProof="0" dirty="0">
                <a:ln>
                  <a:noFill/>
                </a:ln>
                <a:solidFill>
                  <a:srgbClr val="FF0000"/>
                </a:solidFill>
                <a:effectLst/>
                <a:uLnTx/>
                <a:uFillTx/>
                <a:latin typeface="Cambria Math"/>
                <a:ea typeface="Cambria Math"/>
                <a:cs typeface="Cambria Math"/>
                <a:sym typeface="Cambria Math"/>
              </a:rPr>
              <a:t> JT HA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80" name="Google Shape;380;g11a72a525c1_0_4"/>
          <p:cNvCxnSpPr/>
          <p:nvPr/>
        </p:nvCxnSpPr>
        <p:spPr>
          <a:xfrm>
            <a:off x="4159919" y="3289345"/>
            <a:ext cx="0" cy="185700"/>
          </a:xfrm>
          <a:prstGeom prst="straightConnector1">
            <a:avLst/>
          </a:prstGeom>
          <a:noFill/>
          <a:ln w="9525" cap="flat" cmpd="sng">
            <a:solidFill>
              <a:srgbClr val="C00000"/>
            </a:solidFill>
            <a:prstDash val="solid"/>
            <a:miter lim="800000"/>
            <a:headEnd type="none" w="sm" len="sm"/>
            <a:tailEnd type="none" w="sm" len="sm"/>
          </a:ln>
        </p:spPr>
      </p:cxnSp>
      <p:sp>
        <p:nvSpPr>
          <p:cNvPr id="382" name="Google Shape;382;g11a72a525c1_0_4"/>
          <p:cNvSpPr/>
          <p:nvPr/>
        </p:nvSpPr>
        <p:spPr>
          <a:xfrm>
            <a:off x="3248059" y="3354432"/>
            <a:ext cx="1855800" cy="1465248"/>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4" name="Google Shape;384;g11a72a525c1_0_4"/>
          <p:cNvSpPr/>
          <p:nvPr/>
        </p:nvSpPr>
        <p:spPr>
          <a:xfrm>
            <a:off x="7025220" y="5806019"/>
            <a:ext cx="3162490" cy="670637"/>
          </a:xfrm>
          <a:prstGeom prst="roundRect">
            <a:avLst>
              <a:gd name="adj" fmla="val 16667"/>
            </a:avLst>
          </a:prstGeom>
          <a:solidFill>
            <a:schemeClr val="accent1">
              <a:lumMod val="20000"/>
              <a:lumOff val="80000"/>
            </a:schemeClr>
          </a:solidFill>
          <a:ln w="38100" cap="flat" cmpd="sng">
            <a:solidFill>
              <a:srgbClr val="FF0000"/>
            </a:solidFill>
            <a:prstDash val="dash"/>
            <a:miter lim="800000"/>
            <a:headEnd type="none" w="sm" len="sm"/>
            <a:tailEnd type="none" w="sm" len="sm"/>
          </a:ln>
        </p:spPr>
        <p:txBody>
          <a:bodyPr spcFirstLastPara="1" wrap="square" lIns="36000" tIns="36000" rIns="36000" bIns="36000" anchor="ctr" anchorCtr="0">
            <a:noAutofit/>
          </a:bodyPr>
          <a:lstStyle/>
          <a:p>
            <a:pPr algn="ctr">
              <a:lnSpc>
                <a:spcPct val="80000"/>
              </a:lnSpc>
              <a:buClr>
                <a:srgbClr val="FFFFFF"/>
              </a:buClr>
              <a:buSzPts val="1800"/>
              <a:defRPr/>
            </a:pP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DIBERIKAN </a:t>
            </a:r>
            <a:r>
              <a:rPr kumimoji="0" lang="en-US" sz="1600" b="1"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 PERIZINAN BERUSAHA PEMANFAATAN HUTAN </a:t>
            </a:r>
            <a:r>
              <a:rPr kumimoji="0" lang="en-US" sz="1600" b="1" i="0" u="none" strike="noStrike" kern="0" cap="none" spc="0" normalizeH="0" baseline="0" noProof="0" dirty="0" err="1">
                <a:ln>
                  <a:noFill/>
                </a:ln>
                <a:solidFill>
                  <a:srgbClr val="000000"/>
                </a:solidFill>
                <a:effectLst/>
                <a:uLnTx/>
                <a:uFillTx/>
                <a:latin typeface="Calibri"/>
                <a:ea typeface="Calibri"/>
                <a:cs typeface="Calibri"/>
                <a:sym typeface="Calibri"/>
              </a:rPr>
              <a:t>Berbasis</a:t>
            </a: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 MULTI USAHA</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387" name="Google Shape;387;g11a72a525c1_0_4"/>
          <p:cNvCxnSpPr>
            <a:cxnSpLocks/>
          </p:cNvCxnSpPr>
          <p:nvPr/>
        </p:nvCxnSpPr>
        <p:spPr>
          <a:xfrm>
            <a:off x="2342232" y="3262357"/>
            <a:ext cx="3765450" cy="10938"/>
          </a:xfrm>
          <a:prstGeom prst="straightConnector1">
            <a:avLst/>
          </a:prstGeom>
          <a:noFill/>
          <a:ln w="9525" cap="flat" cmpd="sng">
            <a:solidFill>
              <a:srgbClr val="C00000"/>
            </a:solidFill>
            <a:prstDash val="solid"/>
            <a:miter lim="800000"/>
            <a:headEnd type="none" w="sm" len="sm"/>
            <a:tailEnd type="none" w="sm" len="sm"/>
          </a:ln>
        </p:spPr>
      </p:cxnSp>
      <p:sp>
        <p:nvSpPr>
          <p:cNvPr id="388" name="Google Shape;388;g11a72a525c1_0_4"/>
          <p:cNvSpPr/>
          <p:nvPr/>
        </p:nvSpPr>
        <p:spPr>
          <a:xfrm>
            <a:off x="7572692" y="963491"/>
            <a:ext cx="2750858" cy="1143000"/>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9" name="Google Shape;389;g11a72a525c1_0_4"/>
          <p:cNvSpPr txBox="1"/>
          <p:nvPr/>
        </p:nvSpPr>
        <p:spPr>
          <a:xfrm>
            <a:off x="9302162" y="1406361"/>
            <a:ext cx="127439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Carbon </a:t>
            </a:r>
            <a:r>
              <a:rPr kumimoji="0" lang="id-ID" sz="1400" b="0" i="1" u="none" strike="noStrike" kern="0" cap="none" spc="0" normalizeH="0" baseline="0" noProof="0" dirty="0">
                <a:ln>
                  <a:noFill/>
                </a:ln>
                <a:solidFill>
                  <a:srgbClr val="000000"/>
                </a:solidFill>
                <a:effectLst/>
                <a:uLnTx/>
                <a:uFillTx/>
                <a:latin typeface="Calibri"/>
                <a:ea typeface="Calibri"/>
                <a:cs typeface="Calibri"/>
                <a:sym typeface="Calibri"/>
              </a:rPr>
              <a:t>Pool</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91" name="Google Shape;391;g11a72a525c1_0_4"/>
          <p:cNvSpPr txBox="1"/>
          <p:nvPr/>
        </p:nvSpPr>
        <p:spPr>
          <a:xfrm>
            <a:off x="3449746" y="4935047"/>
            <a:ext cx="1576500" cy="1371104"/>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83333"/>
              </a:lnSpc>
              <a:spcBef>
                <a:spcPts val="0"/>
              </a:spcBef>
              <a:spcAft>
                <a:spcPts val="0"/>
              </a:spcAft>
              <a:buClr>
                <a:srgbClr val="000000"/>
              </a:buClr>
              <a:buSzPts val="1600"/>
              <a:buFont typeface="Calibri"/>
              <a:buNone/>
              <a:tabLst/>
              <a:defRPr/>
            </a:pP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Potensi</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sbg</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800" b="1" i="1" u="none" strike="noStrike" kern="0" cap="none" spc="0" normalizeH="0" baseline="0" noProof="0" dirty="0">
                <a:ln>
                  <a:noFill/>
                </a:ln>
                <a:solidFill>
                  <a:srgbClr val="000000"/>
                </a:solidFill>
                <a:effectLst/>
                <a:uLnTx/>
                <a:uFillTx/>
                <a:latin typeface="Calibri"/>
                <a:ea typeface="Calibri"/>
                <a:cs typeface="Calibri"/>
                <a:sym typeface="Calibri"/>
              </a:rPr>
              <a:t>Carbon Pool </a:t>
            </a:r>
            <a:r>
              <a:rPr kumimoji="0" lang="en-US" sz="1600" b="0"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P</a:t>
            </a:r>
            <a:r>
              <a:rPr kumimoji="0" lang="id-ID" sz="1600" b="0" i="0" u="none" strike="noStrike" kern="0" cap="none" spc="0" normalizeH="0" baseline="0" noProof="0" dirty="0">
                <a:ln>
                  <a:noFill/>
                </a:ln>
                <a:solidFill>
                  <a:srgbClr val="000000"/>
                </a:solidFill>
                <a:effectLst/>
                <a:uLnTx/>
                <a:uFillTx/>
                <a:latin typeface="Calibri"/>
                <a:ea typeface="Calibri"/>
                <a:cs typeface="Calibri"/>
                <a:sym typeface="Calibri"/>
              </a:rPr>
              <a:t>erlindungan Hutan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93750"/>
              </a:lnSpc>
              <a:spcBef>
                <a:spcPts val="0"/>
              </a:spcBef>
              <a:spcAft>
                <a:spcPts val="0"/>
              </a:spcAft>
              <a:buClr>
                <a:srgbClr val="595959"/>
              </a:buClr>
              <a:buSzPts val="1600"/>
              <a:buFont typeface="Calibri"/>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92" name="Google Shape;392;g11a72a525c1_0_4"/>
          <p:cNvSpPr txBox="1"/>
          <p:nvPr/>
        </p:nvSpPr>
        <p:spPr>
          <a:xfrm>
            <a:off x="10323549" y="903901"/>
            <a:ext cx="1635000" cy="1190798"/>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83333"/>
              </a:lnSpc>
              <a:spcBef>
                <a:spcPts val="0"/>
              </a:spcBef>
              <a:spcAft>
                <a:spcPts val="0"/>
              </a:spcAft>
              <a:buClr>
                <a:srgbClr val="000000"/>
              </a:buClr>
              <a:buSzPts val="1600"/>
              <a:buFont typeface="Calibri"/>
              <a:buNone/>
              <a:tabLst/>
              <a:defRPr/>
            </a:pP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Potensi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sbg</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Carbon Pool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Moratorium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Pemberian</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Izin</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Baru</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3" name="TextBox 32">
            <a:extLst>
              <a:ext uri="{FF2B5EF4-FFF2-40B4-BE49-F238E27FC236}">
                <a16:creationId xmlns:a16="http://schemas.microsoft.com/office/drawing/2014/main" id="{6A7C2AC4-533B-4518-A72B-FFDE1BFB9B39}"/>
              </a:ext>
            </a:extLst>
          </p:cNvPr>
          <p:cNvSpPr txBox="1"/>
          <p:nvPr/>
        </p:nvSpPr>
        <p:spPr>
          <a:xfrm>
            <a:off x="199082" y="5205100"/>
            <a:ext cx="2165399" cy="830997"/>
          </a:xfrm>
          <a:prstGeom prst="rect">
            <a:avLst/>
          </a:prstGeom>
          <a:solidFill>
            <a:schemeClr val="accent4">
              <a:lumMod val="40000"/>
              <a:lumOff val="60000"/>
            </a:schemeClr>
          </a:solidFill>
          <a:ln>
            <a:solidFill>
              <a:schemeClr val="bg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uLnTx/>
                <a:uFillTx/>
                <a:latin typeface="Cambria" panose="02040503050406030204"/>
                <a:ea typeface="+mn-ea"/>
                <a:cs typeface="+mn-cs"/>
              </a:rPr>
              <a:t>SK Menteri LHK No: </a:t>
            </a:r>
            <a:r>
              <a:rPr kumimoji="0" lang="en-US" sz="1200" b="1" i="0" u="none" strike="noStrike" kern="1200" cap="none" spc="0" normalizeH="0" baseline="0" noProof="0" dirty="0">
                <a:ln>
                  <a:noFill/>
                </a:ln>
                <a:uLnTx/>
                <a:uFillTx/>
                <a:latin typeface="Cambria" panose="02040503050406030204"/>
                <a:ea typeface="+mn-ea"/>
                <a:cs typeface="+mn-cs"/>
              </a:rPr>
              <a:t>SK.4607/MENLHK-PHPL/KPHP/HPL.0/6/2021</a:t>
            </a:r>
            <a:endParaRPr kumimoji="0" lang="id-ID" sz="1200" b="1" i="0" u="none" strike="noStrike" kern="1200" cap="none" spc="0" normalizeH="0" baseline="0" noProof="0" dirty="0">
              <a:ln>
                <a:noFill/>
              </a:ln>
              <a:uLnTx/>
              <a:uFillTx/>
              <a:latin typeface="Cambria" panose="02040503050406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uLnTx/>
                <a:uFillTx/>
                <a:latin typeface="Cambria" panose="02040503050406030204"/>
                <a:ea typeface="+mn-ea"/>
                <a:cs typeface="+mn-cs"/>
              </a:rPr>
              <a:t>Tanggal</a:t>
            </a:r>
            <a:r>
              <a:rPr kumimoji="0" lang="en-US" sz="1200" b="1" i="0" u="none" strike="noStrike" kern="1200" cap="none" spc="0" normalizeH="0" baseline="0" noProof="0" dirty="0">
                <a:ln>
                  <a:noFill/>
                </a:ln>
                <a:uLnTx/>
                <a:uFillTx/>
                <a:latin typeface="Cambria" panose="02040503050406030204"/>
                <a:ea typeface="+mn-ea"/>
                <a:cs typeface="+mn-cs"/>
              </a:rPr>
              <a:t> 28 </a:t>
            </a:r>
            <a:r>
              <a:rPr kumimoji="0" lang="en-US" sz="1200" b="1" i="0" u="none" strike="noStrike" kern="1200" cap="none" spc="0" normalizeH="0" baseline="0" noProof="0" dirty="0" err="1">
                <a:ln>
                  <a:noFill/>
                </a:ln>
                <a:uLnTx/>
                <a:uFillTx/>
                <a:latin typeface="Cambria" panose="02040503050406030204"/>
                <a:ea typeface="+mn-ea"/>
                <a:cs typeface="+mn-cs"/>
              </a:rPr>
              <a:t>Juni</a:t>
            </a:r>
            <a:r>
              <a:rPr kumimoji="0" lang="en-US" sz="1200" b="1" i="0" u="none" strike="noStrike" kern="1200" cap="none" spc="0" normalizeH="0" baseline="0" noProof="0" dirty="0">
                <a:ln>
                  <a:noFill/>
                </a:ln>
                <a:uLnTx/>
                <a:uFillTx/>
                <a:latin typeface="Cambria" panose="02040503050406030204"/>
                <a:ea typeface="+mn-ea"/>
                <a:cs typeface="+mn-cs"/>
              </a:rPr>
              <a:t> 2021</a:t>
            </a:r>
            <a:endParaRPr kumimoji="0" lang="en-GB" sz="1200" b="1" i="0" u="none" strike="noStrike" kern="1200" cap="none" spc="0" normalizeH="0" baseline="0" noProof="0" dirty="0">
              <a:ln>
                <a:noFill/>
              </a:ln>
              <a:uLnTx/>
              <a:uFillTx/>
              <a:latin typeface="Cambria" panose="02040503050406030204"/>
              <a:ea typeface="+mn-ea"/>
              <a:cs typeface="+mn-cs"/>
            </a:endParaRPr>
          </a:p>
        </p:txBody>
      </p:sp>
      <p:sp>
        <p:nvSpPr>
          <p:cNvPr id="36" name="Google Shape;386;g11a72a525c1_0_4">
            <a:extLst>
              <a:ext uri="{FF2B5EF4-FFF2-40B4-BE49-F238E27FC236}">
                <a16:creationId xmlns:a16="http://schemas.microsoft.com/office/drawing/2014/main" id="{59BCFCED-F790-4EE5-B61A-DD1A49526C6C}"/>
              </a:ext>
            </a:extLst>
          </p:cNvPr>
          <p:cNvSpPr txBox="1"/>
          <p:nvPr/>
        </p:nvSpPr>
        <p:spPr>
          <a:xfrm>
            <a:off x="3685144" y="4413369"/>
            <a:ext cx="10653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Carbon Pool</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7" name="Google Shape;376;g11a72a525c1_0_4">
            <a:extLst>
              <a:ext uri="{FF2B5EF4-FFF2-40B4-BE49-F238E27FC236}">
                <a16:creationId xmlns:a16="http://schemas.microsoft.com/office/drawing/2014/main" id="{45F94CE9-2594-46A9-99B1-8B973822C585}"/>
              </a:ext>
            </a:extLst>
          </p:cNvPr>
          <p:cNvSpPr/>
          <p:nvPr/>
        </p:nvSpPr>
        <p:spPr>
          <a:xfrm>
            <a:off x="7650015" y="1106605"/>
            <a:ext cx="1665300" cy="8652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Berupa</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Hutan</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Alam</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Primer /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Gambut</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(PIPPIB)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mbria Math" pitchFamily="18" charset="0"/>
                <a:ea typeface="Cambria Math" pitchFamily="18" charset="0"/>
                <a:cs typeface="+mn-cs"/>
              </a:rPr>
              <a:t>5,63 JT HA</a:t>
            </a:r>
          </a:p>
        </p:txBody>
      </p:sp>
      <p:sp>
        <p:nvSpPr>
          <p:cNvPr id="38" name="Google Shape;372;g11a72a525c1_0_4">
            <a:extLst>
              <a:ext uri="{FF2B5EF4-FFF2-40B4-BE49-F238E27FC236}">
                <a16:creationId xmlns:a16="http://schemas.microsoft.com/office/drawing/2014/main" id="{6E2D21D4-5C4E-4FE4-AF3B-9C72D531BF99}"/>
              </a:ext>
            </a:extLst>
          </p:cNvPr>
          <p:cNvSpPr/>
          <p:nvPr/>
        </p:nvSpPr>
        <p:spPr>
          <a:xfrm>
            <a:off x="7664282" y="4625216"/>
            <a:ext cx="1663800" cy="863700"/>
          </a:xfrm>
          <a:prstGeom prst="rect">
            <a:avLst/>
          </a:prstGeom>
          <a:solidFill>
            <a:schemeClr val="lt2"/>
          </a:solidFill>
          <a:ln>
            <a:noFill/>
          </a:ln>
          <a:effectLst>
            <a:outerShdw blurRad="57150" dist="19050" dir="5400000" algn="ctr" rotWithShape="0">
              <a:srgbClr val="000000">
                <a:alpha val="627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Arahan</a:t>
            </a:r>
            <a:r>
              <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rPr>
              <a:t> </a:t>
            </a:r>
            <a:r>
              <a:rPr kumimoji="0" lang="en-US" sz="1400" b="1" i="0" u="none" strike="noStrike" kern="1200" cap="none" spc="0" normalizeH="0" baseline="0" noProof="0" dirty="0" err="1">
                <a:ln>
                  <a:noFill/>
                </a:ln>
                <a:solidFill>
                  <a:prstClr val="black"/>
                </a:solidFill>
                <a:effectLst/>
                <a:uLnTx/>
                <a:uFillTx/>
                <a:latin typeface="Cambria Math" pitchFamily="18" charset="0"/>
                <a:ea typeface="Cambria Math" pitchFamily="18" charset="0"/>
                <a:cs typeface="+mn-cs"/>
              </a:rPr>
              <a:t>Pemanfaatan</a:t>
            </a:r>
            <a:endParaRPr kumimoji="0" lang="en-US" sz="1400" b="1" i="0" u="none" strike="noStrike" kern="1200" cap="none" spc="0" normalizeH="0" baseline="0" noProof="0" dirty="0">
              <a:ln>
                <a:noFill/>
              </a:ln>
              <a:solidFill>
                <a:prstClr val="black"/>
              </a:solidFill>
              <a:effectLst/>
              <a:uLnTx/>
              <a:uFillTx/>
              <a:latin typeface="Cambria Math" pitchFamily="18" charset="0"/>
              <a:ea typeface="Cambria Math"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mbria Math" pitchFamily="18" charset="0"/>
                <a:ea typeface="Cambria Math" pitchFamily="18" charset="0"/>
                <a:cs typeface="+mn-cs"/>
              </a:rPr>
              <a:t>0,21 JT HA</a:t>
            </a:r>
          </a:p>
        </p:txBody>
      </p:sp>
      <p:cxnSp>
        <p:nvCxnSpPr>
          <p:cNvPr id="4" name="Straight Connector 3">
            <a:extLst>
              <a:ext uri="{FF2B5EF4-FFF2-40B4-BE49-F238E27FC236}">
                <a16:creationId xmlns:a16="http://schemas.microsoft.com/office/drawing/2014/main" id="{F689B678-B169-4C3F-A4DA-F7203A09265E}"/>
              </a:ext>
            </a:extLst>
          </p:cNvPr>
          <p:cNvCxnSpPr>
            <a:cxnSpLocks/>
          </p:cNvCxnSpPr>
          <p:nvPr/>
        </p:nvCxnSpPr>
        <p:spPr>
          <a:xfrm flipH="1">
            <a:off x="7390191" y="1539205"/>
            <a:ext cx="26609" cy="3517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2AFB5C-72D3-4010-BDEF-54818ECB0F4E}"/>
              </a:ext>
            </a:extLst>
          </p:cNvPr>
          <p:cNvCxnSpPr>
            <a:stCxn id="369" idx="3"/>
          </p:cNvCxnSpPr>
          <p:nvPr/>
        </p:nvCxnSpPr>
        <p:spPr>
          <a:xfrm>
            <a:off x="7025219" y="3906832"/>
            <a:ext cx="391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E8A14F-8E48-43DF-A0AB-09265969D5D5}"/>
              </a:ext>
            </a:extLst>
          </p:cNvPr>
          <p:cNvCxnSpPr>
            <a:cxnSpLocks/>
            <a:endCxn id="37" idx="1"/>
          </p:cNvCxnSpPr>
          <p:nvPr/>
        </p:nvCxnSpPr>
        <p:spPr>
          <a:xfrm>
            <a:off x="7418506" y="1539205"/>
            <a:ext cx="2315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36F2FC-6D13-4DB5-8DB7-71F58425F940}"/>
              </a:ext>
            </a:extLst>
          </p:cNvPr>
          <p:cNvCxnSpPr>
            <a:cxnSpLocks/>
          </p:cNvCxnSpPr>
          <p:nvPr/>
        </p:nvCxnSpPr>
        <p:spPr>
          <a:xfrm>
            <a:off x="7408346" y="2768565"/>
            <a:ext cx="2315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FD019A-B6D0-4E4B-8EEA-D67AB5B90587}"/>
              </a:ext>
            </a:extLst>
          </p:cNvPr>
          <p:cNvCxnSpPr>
            <a:cxnSpLocks/>
          </p:cNvCxnSpPr>
          <p:nvPr/>
        </p:nvCxnSpPr>
        <p:spPr>
          <a:xfrm>
            <a:off x="7377866" y="3906485"/>
            <a:ext cx="2315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648DF5-F237-4ED3-8DE9-7CBD6D3C0440}"/>
              </a:ext>
            </a:extLst>
          </p:cNvPr>
          <p:cNvCxnSpPr>
            <a:cxnSpLocks/>
          </p:cNvCxnSpPr>
          <p:nvPr/>
        </p:nvCxnSpPr>
        <p:spPr>
          <a:xfrm>
            <a:off x="7367706" y="5024085"/>
            <a:ext cx="231509"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Google Shape;388;g11a72a525c1_0_4">
            <a:extLst>
              <a:ext uri="{FF2B5EF4-FFF2-40B4-BE49-F238E27FC236}">
                <a16:creationId xmlns:a16="http://schemas.microsoft.com/office/drawing/2014/main" id="{0E64733A-0648-49DE-B485-8BBE9776D96F}"/>
              </a:ext>
            </a:extLst>
          </p:cNvPr>
          <p:cNvSpPr/>
          <p:nvPr/>
        </p:nvSpPr>
        <p:spPr>
          <a:xfrm>
            <a:off x="7593012" y="3340931"/>
            <a:ext cx="2750858" cy="1143000"/>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389;g11a72a525c1_0_4">
            <a:extLst>
              <a:ext uri="{FF2B5EF4-FFF2-40B4-BE49-F238E27FC236}">
                <a16:creationId xmlns:a16="http://schemas.microsoft.com/office/drawing/2014/main" id="{5395C1E9-9BD2-4262-9E4B-AFAF4FDB0152}"/>
              </a:ext>
            </a:extLst>
          </p:cNvPr>
          <p:cNvSpPr txBox="1"/>
          <p:nvPr/>
        </p:nvSpPr>
        <p:spPr>
          <a:xfrm>
            <a:off x="9322482" y="3783801"/>
            <a:ext cx="127439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Carbon </a:t>
            </a:r>
            <a:r>
              <a:rPr kumimoji="0" lang="id-ID" sz="1400" b="0" i="1" u="none" strike="noStrike" kern="0" cap="none" spc="0" normalizeH="0" baseline="0" noProof="0" dirty="0">
                <a:ln>
                  <a:noFill/>
                </a:ln>
                <a:solidFill>
                  <a:srgbClr val="000000"/>
                </a:solidFill>
                <a:effectLst/>
                <a:uLnTx/>
                <a:uFillTx/>
                <a:latin typeface="Calibri"/>
                <a:ea typeface="Calibri"/>
                <a:cs typeface="Calibri"/>
                <a:sym typeface="Calibri"/>
              </a:rPr>
              <a:t>Sink</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2" name="Google Shape;392;g11a72a525c1_0_4">
            <a:extLst>
              <a:ext uri="{FF2B5EF4-FFF2-40B4-BE49-F238E27FC236}">
                <a16:creationId xmlns:a16="http://schemas.microsoft.com/office/drawing/2014/main" id="{21229EEC-5AE3-495F-AEEC-971E927BC984}"/>
              </a:ext>
            </a:extLst>
          </p:cNvPr>
          <p:cNvSpPr txBox="1"/>
          <p:nvPr/>
        </p:nvSpPr>
        <p:spPr>
          <a:xfrm>
            <a:off x="10343869" y="3403261"/>
            <a:ext cx="1635000" cy="1011968"/>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83333"/>
              </a:lnSpc>
              <a:spcBef>
                <a:spcPts val="0"/>
              </a:spcBef>
              <a:spcAft>
                <a:spcPts val="0"/>
              </a:spcAft>
              <a:buClr>
                <a:srgbClr val="000000"/>
              </a:buClr>
              <a:buSzPts val="1600"/>
              <a:buFont typeface="Calibri"/>
              <a:buNone/>
              <a:tabLst/>
              <a:defRPr/>
            </a:pP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Potensi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sbg</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Carbon </a:t>
            </a:r>
            <a:r>
              <a:rPr kumimoji="0" lang="id-ID" sz="1600" b="1" i="1" u="none" strike="noStrike" kern="0" cap="none" spc="0" normalizeH="0" baseline="0" noProof="0" dirty="0">
                <a:ln>
                  <a:noFill/>
                </a:ln>
                <a:solidFill>
                  <a:srgbClr val="000000"/>
                </a:solidFill>
                <a:effectLst/>
                <a:uLnTx/>
                <a:uFillTx/>
                <a:latin typeface="Calibri"/>
                <a:ea typeface="Calibri"/>
                <a:cs typeface="Calibri"/>
                <a:sym typeface="Calibri"/>
              </a:rPr>
              <a:t>Sink</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id-ID" sz="1400" b="0" i="0" u="none" strike="noStrike" kern="0" cap="none" spc="0" normalizeH="0" baseline="0" noProof="0" dirty="0">
                <a:ln>
                  <a:noFill/>
                </a:ln>
                <a:solidFill>
                  <a:srgbClr val="000000"/>
                </a:solidFill>
                <a:effectLst/>
                <a:uLnTx/>
                <a:uFillTx/>
                <a:latin typeface="Calibri"/>
                <a:ea typeface="Calibri"/>
                <a:cs typeface="Calibri"/>
                <a:sym typeface="Calibri"/>
              </a:rPr>
              <a:t>HUTSOS dengan MULTIUSAHA </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388;g11a72a525c1_0_4">
            <a:extLst>
              <a:ext uri="{FF2B5EF4-FFF2-40B4-BE49-F238E27FC236}">
                <a16:creationId xmlns:a16="http://schemas.microsoft.com/office/drawing/2014/main" id="{ED70DEC7-9E6B-4541-8D11-810ED07DD7D2}"/>
              </a:ext>
            </a:extLst>
          </p:cNvPr>
          <p:cNvSpPr/>
          <p:nvPr/>
        </p:nvSpPr>
        <p:spPr>
          <a:xfrm>
            <a:off x="7593012" y="4560131"/>
            <a:ext cx="2750858" cy="1143000"/>
          </a:xfrm>
          <a:prstGeom prst="roundRect">
            <a:avLst>
              <a:gd name="adj" fmla="val 16667"/>
            </a:avLst>
          </a:prstGeom>
          <a:noFill/>
          <a:ln w="5715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389;g11a72a525c1_0_4">
            <a:extLst>
              <a:ext uri="{FF2B5EF4-FFF2-40B4-BE49-F238E27FC236}">
                <a16:creationId xmlns:a16="http://schemas.microsoft.com/office/drawing/2014/main" id="{B12CCE04-E75D-43C4-96A5-490321972531}"/>
              </a:ext>
            </a:extLst>
          </p:cNvPr>
          <p:cNvSpPr txBox="1"/>
          <p:nvPr/>
        </p:nvSpPr>
        <p:spPr>
          <a:xfrm>
            <a:off x="9322482" y="5003001"/>
            <a:ext cx="127439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0" i="1" u="none" strike="noStrike" kern="0" cap="none" spc="0" normalizeH="0" baseline="0" noProof="0" dirty="0">
                <a:ln>
                  <a:noFill/>
                </a:ln>
                <a:solidFill>
                  <a:srgbClr val="000000"/>
                </a:solidFill>
                <a:effectLst/>
                <a:uLnTx/>
                <a:uFillTx/>
                <a:latin typeface="Calibri"/>
                <a:ea typeface="Calibri"/>
                <a:cs typeface="Calibri"/>
                <a:sym typeface="Calibri"/>
              </a:rPr>
              <a:t>Carbon </a:t>
            </a:r>
            <a:r>
              <a:rPr kumimoji="0" lang="id-ID" sz="1400" b="0" i="1" u="none" strike="noStrike" kern="0" cap="none" spc="0" normalizeH="0" baseline="0" noProof="0" dirty="0">
                <a:ln>
                  <a:noFill/>
                </a:ln>
                <a:solidFill>
                  <a:srgbClr val="000000"/>
                </a:solidFill>
                <a:effectLst/>
                <a:uLnTx/>
                <a:uFillTx/>
                <a:latin typeface="Calibri"/>
                <a:ea typeface="Calibri"/>
                <a:cs typeface="Calibri"/>
                <a:sym typeface="Calibri"/>
              </a:rPr>
              <a:t>Sink</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392;g11a72a525c1_0_4">
            <a:extLst>
              <a:ext uri="{FF2B5EF4-FFF2-40B4-BE49-F238E27FC236}">
                <a16:creationId xmlns:a16="http://schemas.microsoft.com/office/drawing/2014/main" id="{7E0024F5-4A43-4DF8-899D-0CA6EF0F309C}"/>
              </a:ext>
            </a:extLst>
          </p:cNvPr>
          <p:cNvSpPr txBox="1"/>
          <p:nvPr/>
        </p:nvSpPr>
        <p:spPr>
          <a:xfrm>
            <a:off x="10343869" y="4622461"/>
            <a:ext cx="1635000" cy="1011968"/>
          </a:xfrm>
          <a:prstGeom prst="rect">
            <a:avLst/>
          </a:prstGeom>
          <a:solidFill>
            <a:srgbClr val="FFD966"/>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83333"/>
              </a:lnSpc>
              <a:spcBef>
                <a:spcPts val="0"/>
              </a:spcBef>
              <a:spcAft>
                <a:spcPts val="0"/>
              </a:spcAft>
              <a:buClr>
                <a:srgbClr val="000000"/>
              </a:buClr>
              <a:buSzPts val="1600"/>
              <a:buFont typeface="Calibri"/>
              <a:buNone/>
              <a:tabLst/>
              <a:defRPr/>
            </a:pP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Potensi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sbg</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Carbon </a:t>
            </a:r>
            <a:r>
              <a:rPr kumimoji="0" lang="id-ID" sz="1600" b="1" i="1" u="none" strike="noStrike" kern="0" cap="none" spc="0" normalizeH="0" baseline="0" noProof="0" dirty="0">
                <a:ln>
                  <a:noFill/>
                </a:ln>
                <a:solidFill>
                  <a:srgbClr val="000000"/>
                </a:solidFill>
                <a:effectLst/>
                <a:uLnTx/>
                <a:uFillTx/>
                <a:latin typeface="Calibri"/>
                <a:ea typeface="Calibri"/>
                <a:cs typeface="Calibri"/>
                <a:sym typeface="Calibri"/>
              </a:rPr>
              <a:t>Sink</a:t>
            </a:r>
            <a:r>
              <a:rPr kumimoji="0" lang="en-US" sz="1600" b="1"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00000"/>
                </a:solidFill>
                <a:effectLst/>
                <a:uLnTx/>
                <a:uFillTx/>
                <a:latin typeface="Calibri"/>
                <a:ea typeface="Calibri"/>
                <a:cs typeface="Calibri"/>
                <a:sym typeface="Calibri"/>
              </a:rPr>
              <a:t>melalui</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id-ID" sz="1400" b="0" i="0" u="none" strike="noStrike" kern="0" cap="none" spc="0" normalizeH="0" baseline="0" noProof="0" dirty="0">
                <a:ln>
                  <a:noFill/>
                </a:ln>
                <a:solidFill>
                  <a:srgbClr val="000000"/>
                </a:solidFill>
                <a:effectLst/>
                <a:uLnTx/>
                <a:uFillTx/>
                <a:latin typeface="Calibri"/>
                <a:ea typeface="Calibri"/>
                <a:cs typeface="Calibri"/>
                <a:sym typeface="Calibri"/>
              </a:rPr>
              <a:t>PBPH dengan MULTIUSAHA </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5402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Striped Right 17">
            <a:extLst>
              <a:ext uri="{FF2B5EF4-FFF2-40B4-BE49-F238E27FC236}">
                <a16:creationId xmlns:a16="http://schemas.microsoft.com/office/drawing/2014/main" id="{113390AD-3B21-4CF3-A3E6-A7DC92479A81}"/>
              </a:ext>
            </a:extLst>
          </p:cNvPr>
          <p:cNvSpPr/>
          <p:nvPr/>
        </p:nvSpPr>
        <p:spPr>
          <a:xfrm>
            <a:off x="69581" y="150097"/>
            <a:ext cx="5018708" cy="5217540"/>
          </a:xfrm>
          <a:prstGeom prst="stripedRightArrow">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4922928" y="774671"/>
            <a:ext cx="5762201" cy="739056"/>
          </a:xfrm>
        </p:spPr>
        <p:txBody>
          <a:bodyPr>
            <a:normAutofit fontScale="90000"/>
          </a:bodyPr>
          <a:lstStyle/>
          <a:p>
            <a:pPr algn="ctr"/>
            <a:r>
              <a:rPr lang="en-US" dirty="0"/>
              <a:t>OPTIMASI KEGIATAN </a:t>
            </a:r>
            <a:br>
              <a:rPr lang="en-US" dirty="0"/>
            </a:br>
            <a:r>
              <a:rPr lang="en-US" dirty="0"/>
              <a:t>MULTI USAHA KEHUTANAN </a:t>
            </a:r>
            <a:br>
              <a:rPr lang="en-US" dirty="0"/>
            </a:br>
            <a:r>
              <a:rPr lang="en-US" dirty="0"/>
              <a:t>PADA PBPH</a:t>
            </a:r>
          </a:p>
        </p:txBody>
      </p:sp>
      <p:grpSp>
        <p:nvGrpSpPr>
          <p:cNvPr id="14" name="Group 13">
            <a:extLst>
              <a:ext uri="{FF2B5EF4-FFF2-40B4-BE49-F238E27FC236}">
                <a16:creationId xmlns:a16="http://schemas.microsoft.com/office/drawing/2014/main" id="{73B7D562-06AB-475E-8CCB-9041CD2AA2FF}"/>
              </a:ext>
            </a:extLst>
          </p:cNvPr>
          <p:cNvGrpSpPr/>
          <p:nvPr/>
        </p:nvGrpSpPr>
        <p:grpSpPr>
          <a:xfrm>
            <a:off x="2310407" y="2269768"/>
            <a:ext cx="10893357" cy="4641394"/>
            <a:chOff x="553527" y="1970555"/>
            <a:chExt cx="10893357" cy="4641394"/>
          </a:xfrm>
        </p:grpSpPr>
        <p:grpSp>
          <p:nvGrpSpPr>
            <p:cNvPr id="6" name="Group 5">
              <a:extLst>
                <a:ext uri="{FF2B5EF4-FFF2-40B4-BE49-F238E27FC236}">
                  <a16:creationId xmlns:a16="http://schemas.microsoft.com/office/drawing/2014/main" id="{07EC023F-5FFE-471E-9EF7-429B904A307C}"/>
                </a:ext>
              </a:extLst>
            </p:cNvPr>
            <p:cNvGrpSpPr/>
            <p:nvPr/>
          </p:nvGrpSpPr>
          <p:grpSpPr>
            <a:xfrm>
              <a:off x="8421827" y="4502448"/>
              <a:ext cx="3025057" cy="1355011"/>
              <a:chOff x="8757182" y="3506806"/>
              <a:chExt cx="2926080" cy="1355011"/>
            </a:xfrm>
          </p:grpSpPr>
          <p:sp>
            <p:nvSpPr>
              <p:cNvPr id="7" name="TextBox 6">
                <a:extLst>
                  <a:ext uri="{FF2B5EF4-FFF2-40B4-BE49-F238E27FC236}">
                    <a16:creationId xmlns:a16="http://schemas.microsoft.com/office/drawing/2014/main" id="{E11282D6-8A08-4BDE-B524-652BEDF43830}"/>
                  </a:ext>
                </a:extLst>
              </p:cNvPr>
              <p:cNvSpPr txBox="1"/>
              <p:nvPr/>
            </p:nvSpPr>
            <p:spPr>
              <a:xfrm>
                <a:off x="8757182" y="3506806"/>
                <a:ext cx="1940733"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PEMANFAATAN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HASIL HUTAN</a:t>
                </a:r>
              </a:p>
            </p:txBody>
          </p:sp>
          <p:sp>
            <p:nvSpPr>
              <p:cNvPr id="8" name="TextBox 7">
                <a:extLst>
                  <a:ext uri="{FF2B5EF4-FFF2-40B4-BE49-F238E27FC236}">
                    <a16:creationId xmlns:a16="http://schemas.microsoft.com/office/drawing/2014/main" id="{68252C23-CE75-4941-B4DF-F40F015065E7}"/>
                  </a:ext>
                </a:extLst>
              </p:cNvPr>
              <p:cNvSpPr txBox="1"/>
              <p:nvPr/>
            </p:nvSpPr>
            <p:spPr>
              <a:xfrm>
                <a:off x="8757182" y="4246264"/>
                <a:ext cx="2926080" cy="615553"/>
              </a:xfrm>
              <a:prstGeom prst="rect">
                <a:avLst/>
              </a:prstGeom>
              <a:noFill/>
            </p:spPr>
            <p:txBody>
              <a:bodyPr wrap="square" lIns="0" rIns="0" rtlCol="0" anchor="t">
                <a:spAutoFit/>
              </a:bodyPr>
              <a:lstStyle/>
              <a:p>
                <a:pPr marL="179388" marR="0" lvl="0" indent="-1793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1">
                    <a:ln>
                      <a:noFill/>
                    </a:ln>
                    <a:effectLst/>
                    <a:uLnTx/>
                    <a:uFillTx/>
                    <a:latin typeface="Calibri" panose="020F0502020204030204"/>
                    <a:ea typeface="+mn-ea"/>
                    <a:cs typeface="+mn-cs"/>
                  </a:rPr>
                  <a:t>HHK</a:t>
                </a:r>
              </a:p>
              <a:p>
                <a:pPr marL="179388" marR="0" lvl="0" indent="-1793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1">
                    <a:ln>
                      <a:noFill/>
                    </a:ln>
                    <a:effectLst/>
                    <a:uLnTx/>
                    <a:uFillTx/>
                    <a:latin typeface="Calibri" panose="020F0502020204030204"/>
                    <a:ea typeface="+mn-ea"/>
                    <a:cs typeface="+mn-cs"/>
                  </a:rPr>
                  <a:t>HHBK</a:t>
                </a:r>
              </a:p>
            </p:txBody>
          </p:sp>
        </p:grpSp>
        <p:grpSp>
          <p:nvGrpSpPr>
            <p:cNvPr id="9" name="Group 8">
              <a:extLst>
                <a:ext uri="{FF2B5EF4-FFF2-40B4-BE49-F238E27FC236}">
                  <a16:creationId xmlns:a16="http://schemas.microsoft.com/office/drawing/2014/main" id="{DD59290C-D943-45E7-907D-C96A7FB8D01A}"/>
                </a:ext>
              </a:extLst>
            </p:cNvPr>
            <p:cNvGrpSpPr/>
            <p:nvPr/>
          </p:nvGrpSpPr>
          <p:grpSpPr>
            <a:xfrm>
              <a:off x="553527" y="5007286"/>
              <a:ext cx="2777882" cy="1604663"/>
              <a:chOff x="472940" y="4868468"/>
              <a:chExt cx="2933279" cy="1604663"/>
            </a:xfrm>
          </p:grpSpPr>
          <p:sp>
            <p:nvSpPr>
              <p:cNvPr id="10" name="TextBox 9">
                <a:extLst>
                  <a:ext uri="{FF2B5EF4-FFF2-40B4-BE49-F238E27FC236}">
                    <a16:creationId xmlns:a16="http://schemas.microsoft.com/office/drawing/2014/main" id="{1F799DF1-63B6-45FA-A323-96A52B646129}"/>
                  </a:ext>
                </a:extLst>
              </p:cNvPr>
              <p:cNvSpPr txBox="1"/>
              <p:nvPr/>
            </p:nvSpPr>
            <p:spPr>
              <a:xfrm>
                <a:off x="480139" y="4868468"/>
                <a:ext cx="2926080"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1">
                    <a:solidFill>
                      <a:prstClr val="black"/>
                    </a:solidFill>
                    <a:latin typeface="Calibri" panose="020F0502020204030204"/>
                  </a:rPr>
                  <a:t>PEMANFAATAN JASA LINGKUNGAN</a:t>
                </a: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822FA533-C41F-4845-BAA8-F8C9D7874600}"/>
                  </a:ext>
                </a:extLst>
              </p:cNvPr>
              <p:cNvSpPr txBox="1"/>
              <p:nvPr/>
            </p:nvSpPr>
            <p:spPr>
              <a:xfrm>
                <a:off x="472940" y="5595968"/>
                <a:ext cx="2926080" cy="877163"/>
              </a:xfrm>
              <a:prstGeom prst="rect">
                <a:avLst/>
              </a:prstGeom>
              <a:noFill/>
            </p:spPr>
            <p:txBody>
              <a:bodyPr wrap="square" lIns="0" rIns="0" rtlCol="0" anchor="t">
                <a:spAutoFit/>
              </a:bodyPr>
              <a:lstStyle/>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1">
                    <a:ln>
                      <a:noFill/>
                    </a:ln>
                    <a:effectLst/>
                    <a:uLnTx/>
                    <a:uFillTx/>
                    <a:latin typeface="Calibri" panose="020F0502020204030204"/>
                    <a:ea typeface="+mn-ea"/>
                    <a:cs typeface="+mn-cs"/>
                  </a:rPr>
                  <a:t>PEMANFAATAN AIR</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noProof="1">
                    <a:latin typeface="Calibri" panose="020F0502020204030204"/>
                  </a:rPr>
                  <a:t>PENYERAPAN KARBON</a:t>
                </a:r>
                <a:endParaRPr kumimoji="0" lang="en-US" sz="1700" b="0" i="0" u="none" strike="noStrike" kern="1200" cap="none" spc="0" normalizeH="0" baseline="0" noProof="1">
                  <a:ln>
                    <a:noFill/>
                  </a:ln>
                  <a:effectLst/>
                  <a:uLnTx/>
                  <a:uFillTx/>
                  <a:latin typeface="Calibri" panose="020F0502020204030204"/>
                </a:endParaRP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noProof="1">
                    <a:latin typeface="Calibri" panose="020F0502020204030204"/>
                  </a:rPr>
                  <a:t>PENYIMPANAN KARBON</a:t>
                </a:r>
                <a:endParaRPr kumimoji="0" lang="en-US" sz="1700" b="0" i="0" u="none" strike="noStrike" kern="1200" cap="none" spc="0" normalizeH="0" baseline="0" noProof="1">
                  <a:ln>
                    <a:noFill/>
                  </a:ln>
                  <a:effectLst/>
                  <a:uLnTx/>
                  <a:uFillTx/>
                  <a:latin typeface="Calibri" panose="020F0502020204030204"/>
                </a:endParaRPr>
              </a:p>
            </p:txBody>
          </p:sp>
        </p:grpSp>
        <p:grpSp>
          <p:nvGrpSpPr>
            <p:cNvPr id="15" name="Group 14">
              <a:extLst>
                <a:ext uri="{FF2B5EF4-FFF2-40B4-BE49-F238E27FC236}">
                  <a16:creationId xmlns:a16="http://schemas.microsoft.com/office/drawing/2014/main" id="{AA18F8B3-BF99-4150-B7DB-3F83D6635C02}"/>
                </a:ext>
              </a:extLst>
            </p:cNvPr>
            <p:cNvGrpSpPr/>
            <p:nvPr/>
          </p:nvGrpSpPr>
          <p:grpSpPr>
            <a:xfrm>
              <a:off x="7028822" y="1970555"/>
              <a:ext cx="3478302" cy="1911800"/>
              <a:chOff x="-329679" y="2244378"/>
              <a:chExt cx="3478302" cy="1911800"/>
            </a:xfrm>
          </p:grpSpPr>
          <p:sp>
            <p:nvSpPr>
              <p:cNvPr id="16" name="TextBox 15">
                <a:extLst>
                  <a:ext uri="{FF2B5EF4-FFF2-40B4-BE49-F238E27FC236}">
                    <a16:creationId xmlns:a16="http://schemas.microsoft.com/office/drawing/2014/main" id="{6A7B9B71-297A-4AAA-8949-120E1AC13371}"/>
                  </a:ext>
                </a:extLst>
              </p:cNvPr>
              <p:cNvSpPr txBox="1"/>
              <p:nvPr/>
            </p:nvSpPr>
            <p:spPr>
              <a:xfrm>
                <a:off x="-329679" y="2244378"/>
                <a:ext cx="3478302" cy="83099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PEMANFAATAN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KAWASAN</a:t>
                </a:r>
              </a:p>
            </p:txBody>
          </p:sp>
          <p:sp>
            <p:nvSpPr>
              <p:cNvPr id="17" name="TextBox 16">
                <a:extLst>
                  <a:ext uri="{FF2B5EF4-FFF2-40B4-BE49-F238E27FC236}">
                    <a16:creationId xmlns:a16="http://schemas.microsoft.com/office/drawing/2014/main" id="{4F69F827-41D8-4E73-AE46-99E61367EA08}"/>
                  </a:ext>
                </a:extLst>
              </p:cNvPr>
              <p:cNvSpPr txBox="1"/>
              <p:nvPr/>
            </p:nvSpPr>
            <p:spPr>
              <a:xfrm>
                <a:off x="-305807" y="3017405"/>
                <a:ext cx="3376247" cy="1138773"/>
              </a:xfrm>
              <a:prstGeom prst="rect">
                <a:avLst/>
              </a:prstGeom>
              <a:noFill/>
            </p:spPr>
            <p:txBody>
              <a:bodyPr wrap="square" lIns="0" rIns="0" rtlCol="0" anchor="t">
                <a:spAutoFit/>
              </a:bodyPr>
              <a:lstStyle/>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noProof="1">
                    <a:latin typeface="Calibri" panose="020F0502020204030204"/>
                  </a:rPr>
                  <a:t>EKOWISATA</a:t>
                </a:r>
              </a:p>
              <a:p>
                <a:pPr marL="179388" indent="-179388">
                  <a:buFont typeface="Arial" panose="020B0604020202020204" pitchFamily="34" charset="0"/>
                  <a:buChar char="•"/>
                  <a:defRPr/>
                </a:pPr>
                <a:r>
                  <a:rPr lang="en-US" sz="1700" noProof="1">
                    <a:latin typeface="Calibri" panose="020F0502020204030204"/>
                  </a:rPr>
                  <a:t>PEMANFAATAN AREA DI BAWAH TEGAKAN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700" noProof="1">
                  <a:latin typeface="Calibri" panose="020F0502020204030204"/>
                </a:endParaRPr>
              </a:p>
            </p:txBody>
          </p:sp>
        </p:grpSp>
        <p:grpSp>
          <p:nvGrpSpPr>
            <p:cNvPr id="19" name="Group 18">
              <a:extLst>
                <a:ext uri="{FF2B5EF4-FFF2-40B4-BE49-F238E27FC236}">
                  <a16:creationId xmlns:a16="http://schemas.microsoft.com/office/drawing/2014/main" id="{1158C163-2C4A-4132-8EBB-ED73251D3AD5}"/>
                </a:ext>
              </a:extLst>
            </p:cNvPr>
            <p:cNvGrpSpPr/>
            <p:nvPr/>
          </p:nvGrpSpPr>
          <p:grpSpPr>
            <a:xfrm>
              <a:off x="3372526" y="2057031"/>
              <a:ext cx="4972745" cy="4407830"/>
              <a:chOff x="3557466" y="1177875"/>
              <a:chExt cx="5077068" cy="4730850"/>
            </a:xfrm>
          </p:grpSpPr>
          <p:sp>
            <p:nvSpPr>
              <p:cNvPr id="3" name="Shape">
                <a:extLst>
                  <a:ext uri="{FF2B5EF4-FFF2-40B4-BE49-F238E27FC236}">
                    <a16:creationId xmlns:a16="http://schemas.microsoft.com/office/drawing/2014/main" id="{98C82C09-9D3A-4B85-8250-B79302A9E653}"/>
                  </a:ext>
                </a:extLst>
              </p:cNvPr>
              <p:cNvSpPr/>
              <p:nvPr/>
            </p:nvSpPr>
            <p:spPr>
              <a:xfrm>
                <a:off x="3557466" y="3235554"/>
                <a:ext cx="2973084" cy="2658347"/>
              </a:xfrm>
              <a:custGeom>
                <a:avLst/>
                <a:gdLst/>
                <a:ahLst/>
                <a:cxnLst>
                  <a:cxn ang="0">
                    <a:pos x="wd2" y="hd2"/>
                  </a:cxn>
                  <a:cxn ang="5400000">
                    <a:pos x="wd2" y="hd2"/>
                  </a:cxn>
                  <a:cxn ang="10800000">
                    <a:pos x="wd2" y="hd2"/>
                  </a:cxn>
                  <a:cxn ang="16200000">
                    <a:pos x="wd2" y="hd2"/>
                  </a:cxn>
                </a:cxnLst>
                <a:rect l="0" t="0" r="r" b="b"/>
                <a:pathLst>
                  <a:path w="21210" h="21080" extrusionOk="0">
                    <a:moveTo>
                      <a:pt x="21113" y="803"/>
                    </a:moveTo>
                    <a:lnTo>
                      <a:pt x="20414" y="544"/>
                    </a:lnTo>
                    <a:cubicBezTo>
                      <a:pt x="20298" y="492"/>
                      <a:pt x="20181" y="622"/>
                      <a:pt x="20228" y="751"/>
                    </a:cubicBezTo>
                    <a:lnTo>
                      <a:pt x="20298" y="984"/>
                    </a:lnTo>
                    <a:cubicBezTo>
                      <a:pt x="18830" y="1450"/>
                      <a:pt x="17315" y="1399"/>
                      <a:pt x="15917" y="881"/>
                    </a:cubicBezTo>
                    <a:cubicBezTo>
                      <a:pt x="15684" y="803"/>
                      <a:pt x="15474" y="699"/>
                      <a:pt x="15265" y="596"/>
                    </a:cubicBezTo>
                    <a:cubicBezTo>
                      <a:pt x="15055" y="492"/>
                      <a:pt x="14845" y="388"/>
                      <a:pt x="14636" y="259"/>
                    </a:cubicBezTo>
                    <a:cubicBezTo>
                      <a:pt x="14496" y="181"/>
                      <a:pt x="14356" y="78"/>
                      <a:pt x="14239" y="0"/>
                    </a:cubicBezTo>
                    <a:lnTo>
                      <a:pt x="14006" y="440"/>
                    </a:lnTo>
                    <a:lnTo>
                      <a:pt x="11909" y="4377"/>
                    </a:lnTo>
                    <a:cubicBezTo>
                      <a:pt x="11700" y="4247"/>
                      <a:pt x="11490" y="4144"/>
                      <a:pt x="11280" y="4040"/>
                    </a:cubicBezTo>
                    <a:cubicBezTo>
                      <a:pt x="11070" y="3937"/>
                      <a:pt x="10837" y="3833"/>
                      <a:pt x="10628" y="3755"/>
                    </a:cubicBezTo>
                    <a:cubicBezTo>
                      <a:pt x="10488" y="3704"/>
                      <a:pt x="10348" y="3652"/>
                      <a:pt x="10185" y="3600"/>
                    </a:cubicBezTo>
                    <a:cubicBezTo>
                      <a:pt x="8111" y="2953"/>
                      <a:pt x="5968" y="3237"/>
                      <a:pt x="4080" y="4403"/>
                    </a:cubicBezTo>
                    <a:cubicBezTo>
                      <a:pt x="3964" y="4481"/>
                      <a:pt x="3847" y="4558"/>
                      <a:pt x="3731" y="4636"/>
                    </a:cubicBezTo>
                    <a:cubicBezTo>
                      <a:pt x="3707" y="4636"/>
                      <a:pt x="3707" y="4662"/>
                      <a:pt x="3684" y="4662"/>
                    </a:cubicBezTo>
                    <a:cubicBezTo>
                      <a:pt x="3591" y="4740"/>
                      <a:pt x="3498" y="4791"/>
                      <a:pt x="3404" y="4869"/>
                    </a:cubicBezTo>
                    <a:cubicBezTo>
                      <a:pt x="3404" y="4869"/>
                      <a:pt x="3404" y="4869"/>
                      <a:pt x="3404" y="4869"/>
                    </a:cubicBezTo>
                    <a:cubicBezTo>
                      <a:pt x="1913" y="6035"/>
                      <a:pt x="818" y="7744"/>
                      <a:pt x="305" y="9738"/>
                    </a:cubicBezTo>
                    <a:cubicBezTo>
                      <a:pt x="-207" y="11732"/>
                      <a:pt x="-67" y="13804"/>
                      <a:pt x="678" y="15695"/>
                    </a:cubicBezTo>
                    <a:cubicBezTo>
                      <a:pt x="678" y="15695"/>
                      <a:pt x="678" y="15695"/>
                      <a:pt x="678" y="15695"/>
                    </a:cubicBezTo>
                    <a:cubicBezTo>
                      <a:pt x="725" y="15824"/>
                      <a:pt x="771" y="15928"/>
                      <a:pt x="818" y="16058"/>
                    </a:cubicBezTo>
                    <a:cubicBezTo>
                      <a:pt x="818" y="16083"/>
                      <a:pt x="841" y="16109"/>
                      <a:pt x="841" y="16109"/>
                    </a:cubicBezTo>
                    <a:cubicBezTo>
                      <a:pt x="911" y="16239"/>
                      <a:pt x="958" y="16368"/>
                      <a:pt x="1028" y="16524"/>
                    </a:cubicBezTo>
                    <a:cubicBezTo>
                      <a:pt x="1098" y="16653"/>
                      <a:pt x="1168" y="16783"/>
                      <a:pt x="1237" y="16912"/>
                    </a:cubicBezTo>
                    <a:cubicBezTo>
                      <a:pt x="1237" y="16938"/>
                      <a:pt x="1261" y="16938"/>
                      <a:pt x="1261" y="16964"/>
                    </a:cubicBezTo>
                    <a:cubicBezTo>
                      <a:pt x="1331" y="17068"/>
                      <a:pt x="1377" y="17171"/>
                      <a:pt x="1447" y="17301"/>
                    </a:cubicBezTo>
                    <a:cubicBezTo>
                      <a:pt x="1447" y="17301"/>
                      <a:pt x="1447" y="17301"/>
                      <a:pt x="1447" y="17301"/>
                    </a:cubicBezTo>
                    <a:cubicBezTo>
                      <a:pt x="2496" y="18984"/>
                      <a:pt x="4034" y="20176"/>
                      <a:pt x="5828" y="20745"/>
                    </a:cubicBezTo>
                    <a:lnTo>
                      <a:pt x="5828" y="20745"/>
                    </a:lnTo>
                    <a:cubicBezTo>
                      <a:pt x="7808" y="21367"/>
                      <a:pt x="9999" y="21134"/>
                      <a:pt x="11933" y="19942"/>
                    </a:cubicBezTo>
                    <a:cubicBezTo>
                      <a:pt x="13867" y="18725"/>
                      <a:pt x="15171" y="16783"/>
                      <a:pt x="15731" y="14581"/>
                    </a:cubicBezTo>
                    <a:lnTo>
                      <a:pt x="15731" y="14581"/>
                    </a:lnTo>
                    <a:cubicBezTo>
                      <a:pt x="15754" y="14529"/>
                      <a:pt x="15754" y="14478"/>
                      <a:pt x="15777" y="14400"/>
                    </a:cubicBezTo>
                    <a:cubicBezTo>
                      <a:pt x="15824" y="14245"/>
                      <a:pt x="15707" y="14063"/>
                      <a:pt x="15544" y="14063"/>
                    </a:cubicBezTo>
                    <a:lnTo>
                      <a:pt x="15544" y="14063"/>
                    </a:lnTo>
                    <a:cubicBezTo>
                      <a:pt x="15428" y="14063"/>
                      <a:pt x="15335" y="14141"/>
                      <a:pt x="15311" y="14271"/>
                    </a:cubicBezTo>
                    <a:cubicBezTo>
                      <a:pt x="14822" y="16394"/>
                      <a:pt x="13564" y="18311"/>
                      <a:pt x="11700" y="19476"/>
                    </a:cubicBezTo>
                    <a:cubicBezTo>
                      <a:pt x="8298" y="21600"/>
                      <a:pt x="4034" y="20486"/>
                      <a:pt x="1820" y="17016"/>
                    </a:cubicBezTo>
                    <a:cubicBezTo>
                      <a:pt x="1820" y="17016"/>
                      <a:pt x="1820" y="17016"/>
                      <a:pt x="1820" y="17016"/>
                    </a:cubicBezTo>
                    <a:cubicBezTo>
                      <a:pt x="1750" y="16912"/>
                      <a:pt x="1703" y="16809"/>
                      <a:pt x="1634" y="16705"/>
                    </a:cubicBezTo>
                    <a:cubicBezTo>
                      <a:pt x="1634" y="16679"/>
                      <a:pt x="1610" y="16679"/>
                      <a:pt x="1610" y="16653"/>
                    </a:cubicBezTo>
                    <a:cubicBezTo>
                      <a:pt x="1540" y="16524"/>
                      <a:pt x="1470" y="16420"/>
                      <a:pt x="1424" y="16291"/>
                    </a:cubicBezTo>
                    <a:cubicBezTo>
                      <a:pt x="1354" y="16161"/>
                      <a:pt x="1307" y="16032"/>
                      <a:pt x="1237" y="15902"/>
                    </a:cubicBezTo>
                    <a:cubicBezTo>
                      <a:pt x="1237" y="15876"/>
                      <a:pt x="1214" y="15876"/>
                      <a:pt x="1214" y="15850"/>
                    </a:cubicBezTo>
                    <a:cubicBezTo>
                      <a:pt x="1168" y="15747"/>
                      <a:pt x="1121" y="15617"/>
                      <a:pt x="1074" y="15514"/>
                    </a:cubicBezTo>
                    <a:cubicBezTo>
                      <a:pt x="1074" y="15514"/>
                      <a:pt x="1074" y="15514"/>
                      <a:pt x="1074" y="15514"/>
                    </a:cubicBezTo>
                    <a:cubicBezTo>
                      <a:pt x="-347" y="11888"/>
                      <a:pt x="725" y="7614"/>
                      <a:pt x="3637" y="5309"/>
                    </a:cubicBezTo>
                    <a:cubicBezTo>
                      <a:pt x="3637" y="5309"/>
                      <a:pt x="3637" y="5309"/>
                      <a:pt x="3637" y="5309"/>
                    </a:cubicBezTo>
                    <a:cubicBezTo>
                      <a:pt x="3731" y="5232"/>
                      <a:pt x="3824" y="5180"/>
                      <a:pt x="3917" y="5102"/>
                    </a:cubicBezTo>
                    <a:cubicBezTo>
                      <a:pt x="3940" y="5102"/>
                      <a:pt x="3940" y="5076"/>
                      <a:pt x="3964" y="5076"/>
                    </a:cubicBezTo>
                    <a:cubicBezTo>
                      <a:pt x="4080" y="4999"/>
                      <a:pt x="4173" y="4921"/>
                      <a:pt x="4290" y="4869"/>
                    </a:cubicBezTo>
                    <a:cubicBezTo>
                      <a:pt x="6061" y="3781"/>
                      <a:pt x="8088" y="3496"/>
                      <a:pt x="10022" y="4092"/>
                    </a:cubicBezTo>
                    <a:cubicBezTo>
                      <a:pt x="10138" y="4118"/>
                      <a:pt x="10232" y="4170"/>
                      <a:pt x="10348" y="4196"/>
                    </a:cubicBezTo>
                    <a:cubicBezTo>
                      <a:pt x="10581" y="4273"/>
                      <a:pt x="10791" y="4377"/>
                      <a:pt x="11001" y="4481"/>
                    </a:cubicBezTo>
                    <a:cubicBezTo>
                      <a:pt x="11210" y="4584"/>
                      <a:pt x="11420" y="4688"/>
                      <a:pt x="11630" y="4817"/>
                    </a:cubicBezTo>
                    <a:cubicBezTo>
                      <a:pt x="11770" y="4895"/>
                      <a:pt x="11909" y="4999"/>
                      <a:pt x="12026" y="5076"/>
                    </a:cubicBezTo>
                    <a:lnTo>
                      <a:pt x="12259" y="4636"/>
                    </a:lnTo>
                    <a:lnTo>
                      <a:pt x="14356" y="699"/>
                    </a:lnTo>
                    <a:cubicBezTo>
                      <a:pt x="14566" y="829"/>
                      <a:pt x="14775" y="932"/>
                      <a:pt x="14985" y="1036"/>
                    </a:cubicBezTo>
                    <a:cubicBezTo>
                      <a:pt x="15195" y="1140"/>
                      <a:pt x="15428" y="1243"/>
                      <a:pt x="15637" y="1321"/>
                    </a:cubicBezTo>
                    <a:cubicBezTo>
                      <a:pt x="17152" y="1891"/>
                      <a:pt x="18830" y="1968"/>
                      <a:pt x="20437" y="1450"/>
                    </a:cubicBezTo>
                    <a:lnTo>
                      <a:pt x="20507" y="1658"/>
                    </a:lnTo>
                    <a:cubicBezTo>
                      <a:pt x="20554" y="1787"/>
                      <a:pt x="20717" y="1813"/>
                      <a:pt x="20787" y="1683"/>
                    </a:cubicBezTo>
                    <a:lnTo>
                      <a:pt x="21160" y="984"/>
                    </a:lnTo>
                    <a:cubicBezTo>
                      <a:pt x="21253" y="958"/>
                      <a:pt x="21206" y="829"/>
                      <a:pt x="21113" y="803"/>
                    </a:cubicBezTo>
                    <a:close/>
                  </a:path>
                </a:pathLst>
              </a:cu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hape">
                <a:extLst>
                  <a:ext uri="{FF2B5EF4-FFF2-40B4-BE49-F238E27FC236}">
                    <a16:creationId xmlns:a16="http://schemas.microsoft.com/office/drawing/2014/main" id="{6BD9C2AA-BEBF-4DD9-B83C-E4228B941918}"/>
                  </a:ext>
                </a:extLst>
              </p:cNvPr>
              <p:cNvSpPr/>
              <p:nvPr/>
            </p:nvSpPr>
            <p:spPr>
              <a:xfrm>
                <a:off x="4961915" y="1177875"/>
                <a:ext cx="2250388" cy="3427021"/>
              </a:xfrm>
              <a:custGeom>
                <a:avLst/>
                <a:gdLst/>
                <a:ahLst/>
                <a:cxnLst>
                  <a:cxn ang="0">
                    <a:pos x="wd2" y="hd2"/>
                  </a:cxn>
                  <a:cxn ang="5400000">
                    <a:pos x="wd2" y="hd2"/>
                  </a:cxn>
                  <a:cxn ang="10800000">
                    <a:pos x="wd2" y="hd2"/>
                  </a:cxn>
                  <a:cxn ang="16200000">
                    <a:pos x="wd2" y="hd2"/>
                  </a:cxn>
                </a:cxnLst>
                <a:rect l="0" t="0" r="r" b="b"/>
                <a:pathLst>
                  <a:path w="21600" h="21585" extrusionOk="0">
                    <a:moveTo>
                      <a:pt x="16459" y="13104"/>
                    </a:moveTo>
                    <a:cubicBezTo>
                      <a:pt x="16741" y="13001"/>
                      <a:pt x="16992" y="12878"/>
                      <a:pt x="17242" y="12754"/>
                    </a:cubicBezTo>
                    <a:cubicBezTo>
                      <a:pt x="17493" y="12631"/>
                      <a:pt x="17744" y="12507"/>
                      <a:pt x="17995" y="12363"/>
                    </a:cubicBezTo>
                    <a:cubicBezTo>
                      <a:pt x="18152" y="12281"/>
                      <a:pt x="18308" y="12178"/>
                      <a:pt x="18434" y="12096"/>
                    </a:cubicBezTo>
                    <a:cubicBezTo>
                      <a:pt x="20471" y="10759"/>
                      <a:pt x="21600" y="8990"/>
                      <a:pt x="21600" y="7097"/>
                    </a:cubicBezTo>
                    <a:cubicBezTo>
                      <a:pt x="21600" y="6974"/>
                      <a:pt x="21600" y="6850"/>
                      <a:pt x="21600" y="6727"/>
                    </a:cubicBezTo>
                    <a:cubicBezTo>
                      <a:pt x="21600" y="6706"/>
                      <a:pt x="21600" y="6686"/>
                      <a:pt x="21600" y="6665"/>
                    </a:cubicBezTo>
                    <a:cubicBezTo>
                      <a:pt x="21600" y="6562"/>
                      <a:pt x="21569" y="6459"/>
                      <a:pt x="21569" y="6357"/>
                    </a:cubicBezTo>
                    <a:cubicBezTo>
                      <a:pt x="21569" y="6357"/>
                      <a:pt x="21569" y="6357"/>
                      <a:pt x="21569" y="6336"/>
                    </a:cubicBezTo>
                    <a:cubicBezTo>
                      <a:pt x="21318" y="4731"/>
                      <a:pt x="20252" y="3230"/>
                      <a:pt x="18465" y="2057"/>
                    </a:cubicBezTo>
                    <a:cubicBezTo>
                      <a:pt x="16678" y="885"/>
                      <a:pt x="14421" y="185"/>
                      <a:pt x="11944" y="21"/>
                    </a:cubicBezTo>
                    <a:cubicBezTo>
                      <a:pt x="11944" y="21"/>
                      <a:pt x="11944" y="21"/>
                      <a:pt x="11944" y="21"/>
                    </a:cubicBezTo>
                    <a:cubicBezTo>
                      <a:pt x="11788" y="0"/>
                      <a:pt x="11631" y="0"/>
                      <a:pt x="11474" y="0"/>
                    </a:cubicBezTo>
                    <a:cubicBezTo>
                      <a:pt x="11443" y="0"/>
                      <a:pt x="11411" y="0"/>
                      <a:pt x="11380" y="0"/>
                    </a:cubicBezTo>
                    <a:cubicBezTo>
                      <a:pt x="11192" y="0"/>
                      <a:pt x="11004" y="0"/>
                      <a:pt x="10816" y="0"/>
                    </a:cubicBezTo>
                    <a:cubicBezTo>
                      <a:pt x="10628" y="0"/>
                      <a:pt x="10439" y="0"/>
                      <a:pt x="10251" y="0"/>
                    </a:cubicBezTo>
                    <a:cubicBezTo>
                      <a:pt x="10220" y="0"/>
                      <a:pt x="10189" y="0"/>
                      <a:pt x="10157" y="0"/>
                    </a:cubicBezTo>
                    <a:cubicBezTo>
                      <a:pt x="10001" y="0"/>
                      <a:pt x="9844" y="21"/>
                      <a:pt x="9687" y="21"/>
                    </a:cubicBezTo>
                    <a:cubicBezTo>
                      <a:pt x="9687" y="21"/>
                      <a:pt x="9687" y="21"/>
                      <a:pt x="9687" y="21"/>
                    </a:cubicBezTo>
                    <a:cubicBezTo>
                      <a:pt x="7210" y="185"/>
                      <a:pt x="4953" y="885"/>
                      <a:pt x="3166" y="2057"/>
                    </a:cubicBezTo>
                    <a:lnTo>
                      <a:pt x="3166" y="2057"/>
                    </a:lnTo>
                    <a:cubicBezTo>
                      <a:pt x="1223" y="3333"/>
                      <a:pt x="0" y="5102"/>
                      <a:pt x="0" y="7056"/>
                    </a:cubicBezTo>
                    <a:cubicBezTo>
                      <a:pt x="0" y="9010"/>
                      <a:pt x="1223" y="10779"/>
                      <a:pt x="3166" y="12055"/>
                    </a:cubicBezTo>
                    <a:lnTo>
                      <a:pt x="3166" y="12055"/>
                    </a:lnTo>
                    <a:cubicBezTo>
                      <a:pt x="3229" y="12096"/>
                      <a:pt x="3260" y="12117"/>
                      <a:pt x="3323" y="12158"/>
                    </a:cubicBezTo>
                    <a:cubicBezTo>
                      <a:pt x="3480" y="12261"/>
                      <a:pt x="3731" y="12219"/>
                      <a:pt x="3825" y="12117"/>
                    </a:cubicBezTo>
                    <a:lnTo>
                      <a:pt x="3825" y="12117"/>
                    </a:lnTo>
                    <a:cubicBezTo>
                      <a:pt x="3887" y="12034"/>
                      <a:pt x="3887" y="11931"/>
                      <a:pt x="3762" y="11870"/>
                    </a:cubicBezTo>
                    <a:cubicBezTo>
                      <a:pt x="1850" y="10656"/>
                      <a:pt x="627" y="8949"/>
                      <a:pt x="627" y="7056"/>
                    </a:cubicBezTo>
                    <a:cubicBezTo>
                      <a:pt x="627" y="3621"/>
                      <a:pt x="4640" y="761"/>
                      <a:pt x="9750" y="411"/>
                    </a:cubicBezTo>
                    <a:cubicBezTo>
                      <a:pt x="9750" y="411"/>
                      <a:pt x="9750" y="411"/>
                      <a:pt x="9781" y="411"/>
                    </a:cubicBezTo>
                    <a:cubicBezTo>
                      <a:pt x="9938" y="411"/>
                      <a:pt x="10063" y="391"/>
                      <a:pt x="10220" y="391"/>
                    </a:cubicBezTo>
                    <a:cubicBezTo>
                      <a:pt x="10251" y="391"/>
                      <a:pt x="10283" y="391"/>
                      <a:pt x="10283" y="391"/>
                    </a:cubicBezTo>
                    <a:cubicBezTo>
                      <a:pt x="10439" y="391"/>
                      <a:pt x="10628" y="391"/>
                      <a:pt x="10816" y="391"/>
                    </a:cubicBezTo>
                    <a:cubicBezTo>
                      <a:pt x="11004" y="391"/>
                      <a:pt x="11161" y="391"/>
                      <a:pt x="11349" y="391"/>
                    </a:cubicBezTo>
                    <a:cubicBezTo>
                      <a:pt x="11380" y="391"/>
                      <a:pt x="11411" y="391"/>
                      <a:pt x="11411" y="391"/>
                    </a:cubicBezTo>
                    <a:cubicBezTo>
                      <a:pt x="11568" y="391"/>
                      <a:pt x="11725" y="411"/>
                      <a:pt x="11850" y="411"/>
                    </a:cubicBezTo>
                    <a:cubicBezTo>
                      <a:pt x="11850" y="411"/>
                      <a:pt x="11850" y="411"/>
                      <a:pt x="11882" y="411"/>
                    </a:cubicBezTo>
                    <a:cubicBezTo>
                      <a:pt x="16647" y="741"/>
                      <a:pt x="20440" y="3230"/>
                      <a:pt x="20942" y="6357"/>
                    </a:cubicBezTo>
                    <a:cubicBezTo>
                      <a:pt x="20942" y="6357"/>
                      <a:pt x="20942" y="6357"/>
                      <a:pt x="20942" y="6377"/>
                    </a:cubicBezTo>
                    <a:cubicBezTo>
                      <a:pt x="20942" y="6480"/>
                      <a:pt x="20973" y="6562"/>
                      <a:pt x="20973" y="6665"/>
                    </a:cubicBezTo>
                    <a:cubicBezTo>
                      <a:pt x="20973" y="6686"/>
                      <a:pt x="20973" y="6706"/>
                      <a:pt x="20973" y="6706"/>
                    </a:cubicBezTo>
                    <a:cubicBezTo>
                      <a:pt x="20973" y="6809"/>
                      <a:pt x="20973" y="6933"/>
                      <a:pt x="20973" y="7056"/>
                    </a:cubicBezTo>
                    <a:cubicBezTo>
                      <a:pt x="20973" y="8846"/>
                      <a:pt x="19907" y="10512"/>
                      <a:pt x="17995" y="11767"/>
                    </a:cubicBezTo>
                    <a:cubicBezTo>
                      <a:pt x="17901" y="11829"/>
                      <a:pt x="17775" y="11911"/>
                      <a:pt x="17681" y="11973"/>
                    </a:cubicBezTo>
                    <a:cubicBezTo>
                      <a:pt x="17430" y="12117"/>
                      <a:pt x="17211" y="12240"/>
                      <a:pt x="16960" y="12363"/>
                    </a:cubicBezTo>
                    <a:cubicBezTo>
                      <a:pt x="16709" y="12487"/>
                      <a:pt x="16459" y="12610"/>
                      <a:pt x="16176" y="12713"/>
                    </a:cubicBezTo>
                    <a:cubicBezTo>
                      <a:pt x="15988" y="12795"/>
                      <a:pt x="15832" y="12857"/>
                      <a:pt x="15644" y="12919"/>
                    </a:cubicBezTo>
                    <a:lnTo>
                      <a:pt x="15957" y="13269"/>
                    </a:lnTo>
                    <a:lnTo>
                      <a:pt x="18716" y="16416"/>
                    </a:lnTo>
                    <a:cubicBezTo>
                      <a:pt x="18434" y="16519"/>
                      <a:pt x="18183" y="16642"/>
                      <a:pt x="17932" y="16766"/>
                    </a:cubicBezTo>
                    <a:cubicBezTo>
                      <a:pt x="17681" y="16889"/>
                      <a:pt x="17430" y="17033"/>
                      <a:pt x="17211" y="17157"/>
                    </a:cubicBezTo>
                    <a:cubicBezTo>
                      <a:pt x="15581" y="18103"/>
                      <a:pt x="14421" y="19378"/>
                      <a:pt x="13888" y="20818"/>
                    </a:cubicBezTo>
                    <a:lnTo>
                      <a:pt x="13512" y="20818"/>
                    </a:lnTo>
                    <a:cubicBezTo>
                      <a:pt x="13355" y="20818"/>
                      <a:pt x="13230" y="20942"/>
                      <a:pt x="13355" y="21024"/>
                    </a:cubicBezTo>
                    <a:lnTo>
                      <a:pt x="13951" y="21538"/>
                    </a:lnTo>
                    <a:cubicBezTo>
                      <a:pt x="14045" y="21600"/>
                      <a:pt x="14170" y="21600"/>
                      <a:pt x="14264" y="21538"/>
                    </a:cubicBezTo>
                    <a:lnTo>
                      <a:pt x="14891" y="21045"/>
                    </a:lnTo>
                    <a:cubicBezTo>
                      <a:pt x="15017" y="20962"/>
                      <a:pt x="14922" y="20818"/>
                      <a:pt x="14734" y="20818"/>
                    </a:cubicBezTo>
                    <a:lnTo>
                      <a:pt x="14515" y="20818"/>
                    </a:lnTo>
                    <a:cubicBezTo>
                      <a:pt x="15017" y="19522"/>
                      <a:pt x="16051" y="18391"/>
                      <a:pt x="17493" y="17506"/>
                    </a:cubicBezTo>
                    <a:cubicBezTo>
                      <a:pt x="17713" y="17362"/>
                      <a:pt x="17963" y="17239"/>
                      <a:pt x="18214" y="17095"/>
                    </a:cubicBezTo>
                    <a:cubicBezTo>
                      <a:pt x="18465" y="16971"/>
                      <a:pt x="18716" y="16848"/>
                      <a:pt x="18998" y="16745"/>
                    </a:cubicBezTo>
                    <a:cubicBezTo>
                      <a:pt x="19186" y="16663"/>
                      <a:pt x="19343" y="16601"/>
                      <a:pt x="19531" y="16539"/>
                    </a:cubicBezTo>
                    <a:lnTo>
                      <a:pt x="19217" y="16190"/>
                    </a:lnTo>
                    <a:lnTo>
                      <a:pt x="16459" y="13104"/>
                    </a:lnTo>
                    <a:close/>
                  </a:path>
                </a:pathLst>
              </a:custGeom>
              <a:solidFill>
                <a:schemeClr val="accent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hape">
                <a:extLst>
                  <a:ext uri="{FF2B5EF4-FFF2-40B4-BE49-F238E27FC236}">
                    <a16:creationId xmlns:a16="http://schemas.microsoft.com/office/drawing/2014/main" id="{5E5C0942-7A63-4927-8025-5E84E22F147D}"/>
                  </a:ext>
                </a:extLst>
              </p:cNvPr>
              <p:cNvSpPr/>
              <p:nvPr/>
            </p:nvSpPr>
            <p:spPr>
              <a:xfrm>
                <a:off x="5353852" y="3660155"/>
                <a:ext cx="3280682" cy="2248570"/>
              </a:xfrm>
              <a:custGeom>
                <a:avLst/>
                <a:gdLst/>
                <a:ahLst/>
                <a:cxnLst>
                  <a:cxn ang="0">
                    <a:pos x="wd2" y="hd2"/>
                  </a:cxn>
                  <a:cxn ang="5400000">
                    <a:pos x="wd2" y="hd2"/>
                  </a:cxn>
                  <a:cxn ang="10800000">
                    <a:pos x="wd2" y="hd2"/>
                  </a:cxn>
                  <a:cxn ang="16200000">
                    <a:pos x="wd2" y="hd2"/>
                  </a:cxn>
                </a:cxnLst>
                <a:rect l="0" t="0" r="r" b="b"/>
                <a:pathLst>
                  <a:path w="21187" h="20827" extrusionOk="0">
                    <a:moveTo>
                      <a:pt x="20929" y="7658"/>
                    </a:moveTo>
                    <a:lnTo>
                      <a:pt x="20929" y="7658"/>
                    </a:lnTo>
                    <a:cubicBezTo>
                      <a:pt x="20444" y="5086"/>
                      <a:pt x="19263" y="2787"/>
                      <a:pt x="17533" y="1365"/>
                    </a:cubicBezTo>
                    <a:cubicBezTo>
                      <a:pt x="15803" y="-57"/>
                      <a:pt x="13821" y="-329"/>
                      <a:pt x="12028" y="367"/>
                    </a:cubicBezTo>
                    <a:lnTo>
                      <a:pt x="12028" y="367"/>
                    </a:lnTo>
                    <a:cubicBezTo>
                      <a:pt x="11985" y="397"/>
                      <a:pt x="11943" y="397"/>
                      <a:pt x="11880" y="427"/>
                    </a:cubicBezTo>
                    <a:cubicBezTo>
                      <a:pt x="11753" y="488"/>
                      <a:pt x="11690" y="700"/>
                      <a:pt x="11753" y="881"/>
                    </a:cubicBezTo>
                    <a:lnTo>
                      <a:pt x="11753" y="881"/>
                    </a:lnTo>
                    <a:cubicBezTo>
                      <a:pt x="11796" y="1002"/>
                      <a:pt x="11901" y="1063"/>
                      <a:pt x="12006" y="1032"/>
                    </a:cubicBezTo>
                    <a:cubicBezTo>
                      <a:pt x="13736" y="306"/>
                      <a:pt x="15656" y="548"/>
                      <a:pt x="17322" y="1910"/>
                    </a:cubicBezTo>
                    <a:cubicBezTo>
                      <a:pt x="20381" y="4421"/>
                      <a:pt x="21583" y="9836"/>
                      <a:pt x="20191" y="14374"/>
                    </a:cubicBezTo>
                    <a:cubicBezTo>
                      <a:pt x="20191" y="14374"/>
                      <a:pt x="20191" y="14374"/>
                      <a:pt x="20191" y="14404"/>
                    </a:cubicBezTo>
                    <a:cubicBezTo>
                      <a:pt x="20149" y="14525"/>
                      <a:pt x="20106" y="14676"/>
                      <a:pt x="20064" y="14797"/>
                    </a:cubicBezTo>
                    <a:cubicBezTo>
                      <a:pt x="20064" y="14827"/>
                      <a:pt x="20043" y="14827"/>
                      <a:pt x="20043" y="14858"/>
                    </a:cubicBezTo>
                    <a:cubicBezTo>
                      <a:pt x="20001" y="15009"/>
                      <a:pt x="19938" y="15160"/>
                      <a:pt x="19874" y="15311"/>
                    </a:cubicBezTo>
                    <a:cubicBezTo>
                      <a:pt x="19811" y="15463"/>
                      <a:pt x="19748" y="15614"/>
                      <a:pt x="19685" y="15735"/>
                    </a:cubicBezTo>
                    <a:cubicBezTo>
                      <a:pt x="19685" y="15765"/>
                      <a:pt x="19663" y="15765"/>
                      <a:pt x="19663" y="15795"/>
                    </a:cubicBezTo>
                    <a:cubicBezTo>
                      <a:pt x="19600" y="15916"/>
                      <a:pt x="19558" y="16037"/>
                      <a:pt x="19495" y="16158"/>
                    </a:cubicBezTo>
                    <a:cubicBezTo>
                      <a:pt x="19495" y="16158"/>
                      <a:pt x="19495" y="16158"/>
                      <a:pt x="19495" y="16158"/>
                    </a:cubicBezTo>
                    <a:cubicBezTo>
                      <a:pt x="17617" y="19910"/>
                      <a:pt x="14137" y="21271"/>
                      <a:pt x="11184" y="19426"/>
                    </a:cubicBezTo>
                    <a:cubicBezTo>
                      <a:pt x="11184" y="19426"/>
                      <a:pt x="11184" y="19426"/>
                      <a:pt x="11163" y="19426"/>
                    </a:cubicBezTo>
                    <a:cubicBezTo>
                      <a:pt x="11078" y="19365"/>
                      <a:pt x="10973" y="19305"/>
                      <a:pt x="10888" y="19244"/>
                    </a:cubicBezTo>
                    <a:cubicBezTo>
                      <a:pt x="10867" y="19244"/>
                      <a:pt x="10867" y="19214"/>
                      <a:pt x="10846" y="19214"/>
                    </a:cubicBezTo>
                    <a:cubicBezTo>
                      <a:pt x="10741" y="19153"/>
                      <a:pt x="10635" y="19063"/>
                      <a:pt x="10530" y="18972"/>
                    </a:cubicBezTo>
                    <a:cubicBezTo>
                      <a:pt x="8948" y="17671"/>
                      <a:pt x="7809" y="15553"/>
                      <a:pt x="7324" y="13042"/>
                    </a:cubicBezTo>
                    <a:cubicBezTo>
                      <a:pt x="7303" y="12891"/>
                      <a:pt x="7281" y="12770"/>
                      <a:pt x="7260" y="12619"/>
                    </a:cubicBezTo>
                    <a:cubicBezTo>
                      <a:pt x="7218" y="12316"/>
                      <a:pt x="7176" y="12014"/>
                      <a:pt x="7155" y="11711"/>
                    </a:cubicBezTo>
                    <a:cubicBezTo>
                      <a:pt x="7134" y="11409"/>
                      <a:pt x="7113" y="11106"/>
                      <a:pt x="7092" y="10804"/>
                    </a:cubicBezTo>
                    <a:cubicBezTo>
                      <a:pt x="7092" y="10592"/>
                      <a:pt x="7092" y="10410"/>
                      <a:pt x="7092" y="10199"/>
                    </a:cubicBezTo>
                    <a:lnTo>
                      <a:pt x="6670" y="10199"/>
                    </a:lnTo>
                    <a:lnTo>
                      <a:pt x="2936" y="10229"/>
                    </a:lnTo>
                    <a:cubicBezTo>
                      <a:pt x="2936" y="9926"/>
                      <a:pt x="2915" y="9624"/>
                      <a:pt x="2894" y="9321"/>
                    </a:cubicBezTo>
                    <a:cubicBezTo>
                      <a:pt x="2873" y="9019"/>
                      <a:pt x="2831" y="8716"/>
                      <a:pt x="2788" y="8414"/>
                    </a:cubicBezTo>
                    <a:cubicBezTo>
                      <a:pt x="2493" y="6417"/>
                      <a:pt x="1797" y="4572"/>
                      <a:pt x="742" y="3120"/>
                    </a:cubicBezTo>
                    <a:lnTo>
                      <a:pt x="890" y="2847"/>
                    </a:lnTo>
                    <a:cubicBezTo>
                      <a:pt x="953" y="2726"/>
                      <a:pt x="890" y="2515"/>
                      <a:pt x="785" y="2515"/>
                    </a:cubicBezTo>
                    <a:lnTo>
                      <a:pt x="131" y="2515"/>
                    </a:lnTo>
                    <a:cubicBezTo>
                      <a:pt x="46" y="2515"/>
                      <a:pt x="-17" y="2636"/>
                      <a:pt x="4" y="2757"/>
                    </a:cubicBezTo>
                    <a:lnTo>
                      <a:pt x="152" y="3664"/>
                    </a:lnTo>
                    <a:cubicBezTo>
                      <a:pt x="173" y="3816"/>
                      <a:pt x="320" y="3876"/>
                      <a:pt x="384" y="3755"/>
                    </a:cubicBezTo>
                    <a:lnTo>
                      <a:pt x="468" y="3574"/>
                    </a:lnTo>
                    <a:cubicBezTo>
                      <a:pt x="1417" y="4905"/>
                      <a:pt x="2071" y="6599"/>
                      <a:pt x="2367" y="8414"/>
                    </a:cubicBezTo>
                    <a:cubicBezTo>
                      <a:pt x="2409" y="8716"/>
                      <a:pt x="2451" y="9019"/>
                      <a:pt x="2472" y="9321"/>
                    </a:cubicBezTo>
                    <a:cubicBezTo>
                      <a:pt x="2493" y="9624"/>
                      <a:pt x="2514" y="9926"/>
                      <a:pt x="2535" y="10229"/>
                    </a:cubicBezTo>
                    <a:cubicBezTo>
                      <a:pt x="2535" y="10441"/>
                      <a:pt x="2535" y="10622"/>
                      <a:pt x="2535" y="10834"/>
                    </a:cubicBezTo>
                    <a:lnTo>
                      <a:pt x="2957" y="10834"/>
                    </a:lnTo>
                    <a:lnTo>
                      <a:pt x="6691" y="10804"/>
                    </a:lnTo>
                    <a:cubicBezTo>
                      <a:pt x="6691" y="11106"/>
                      <a:pt x="6712" y="11409"/>
                      <a:pt x="6733" y="11711"/>
                    </a:cubicBezTo>
                    <a:cubicBezTo>
                      <a:pt x="6754" y="12014"/>
                      <a:pt x="6796" y="12316"/>
                      <a:pt x="6838" y="12619"/>
                    </a:cubicBezTo>
                    <a:cubicBezTo>
                      <a:pt x="6860" y="12800"/>
                      <a:pt x="6902" y="13012"/>
                      <a:pt x="6944" y="13194"/>
                    </a:cubicBezTo>
                    <a:cubicBezTo>
                      <a:pt x="7450" y="15886"/>
                      <a:pt x="8674" y="18125"/>
                      <a:pt x="10340" y="19486"/>
                    </a:cubicBezTo>
                    <a:cubicBezTo>
                      <a:pt x="10445" y="19577"/>
                      <a:pt x="10551" y="19668"/>
                      <a:pt x="10656" y="19728"/>
                    </a:cubicBezTo>
                    <a:cubicBezTo>
                      <a:pt x="10678" y="19728"/>
                      <a:pt x="10699" y="19758"/>
                      <a:pt x="10699" y="19758"/>
                    </a:cubicBezTo>
                    <a:cubicBezTo>
                      <a:pt x="10783" y="19819"/>
                      <a:pt x="10888" y="19879"/>
                      <a:pt x="10994" y="19940"/>
                    </a:cubicBezTo>
                    <a:cubicBezTo>
                      <a:pt x="10994" y="19940"/>
                      <a:pt x="10994" y="19940"/>
                      <a:pt x="11015" y="19940"/>
                    </a:cubicBezTo>
                    <a:cubicBezTo>
                      <a:pt x="12534" y="20908"/>
                      <a:pt x="14221" y="21089"/>
                      <a:pt x="15867" y="20454"/>
                    </a:cubicBezTo>
                    <a:cubicBezTo>
                      <a:pt x="17491" y="19819"/>
                      <a:pt x="18883" y="18427"/>
                      <a:pt x="19853" y="16491"/>
                    </a:cubicBezTo>
                    <a:cubicBezTo>
                      <a:pt x="19853" y="16491"/>
                      <a:pt x="19853" y="16491"/>
                      <a:pt x="19853" y="16491"/>
                    </a:cubicBezTo>
                    <a:cubicBezTo>
                      <a:pt x="19917" y="16370"/>
                      <a:pt x="19980" y="16249"/>
                      <a:pt x="20022" y="16128"/>
                    </a:cubicBezTo>
                    <a:cubicBezTo>
                      <a:pt x="20022" y="16098"/>
                      <a:pt x="20043" y="16098"/>
                      <a:pt x="20043" y="16068"/>
                    </a:cubicBezTo>
                    <a:cubicBezTo>
                      <a:pt x="20106" y="15916"/>
                      <a:pt x="20170" y="15765"/>
                      <a:pt x="20233" y="15614"/>
                    </a:cubicBezTo>
                    <a:cubicBezTo>
                      <a:pt x="20296" y="15463"/>
                      <a:pt x="20360" y="15311"/>
                      <a:pt x="20402" y="15160"/>
                    </a:cubicBezTo>
                    <a:cubicBezTo>
                      <a:pt x="20402" y="15130"/>
                      <a:pt x="20423" y="15100"/>
                      <a:pt x="20423" y="15100"/>
                    </a:cubicBezTo>
                    <a:cubicBezTo>
                      <a:pt x="20465" y="14948"/>
                      <a:pt x="20507" y="14827"/>
                      <a:pt x="20549" y="14676"/>
                    </a:cubicBezTo>
                    <a:cubicBezTo>
                      <a:pt x="20549" y="14676"/>
                      <a:pt x="20549" y="14676"/>
                      <a:pt x="20549" y="14676"/>
                    </a:cubicBezTo>
                    <a:cubicBezTo>
                      <a:pt x="21246" y="12407"/>
                      <a:pt x="21372" y="9987"/>
                      <a:pt x="20929" y="7658"/>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630D5BA-3FF7-4DE1-A251-47EE5AC35A4A}"/>
                  </a:ext>
                </a:extLst>
              </p:cNvPr>
              <p:cNvSpPr txBox="1"/>
              <p:nvPr/>
            </p:nvSpPr>
            <p:spPr>
              <a:xfrm>
                <a:off x="5900218" y="1262994"/>
                <a:ext cx="387982"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01</a:t>
                </a:r>
              </a:p>
            </p:txBody>
          </p:sp>
          <p:sp>
            <p:nvSpPr>
              <p:cNvPr id="35" name="TextBox 34">
                <a:extLst>
                  <a:ext uri="{FF2B5EF4-FFF2-40B4-BE49-F238E27FC236}">
                    <a16:creationId xmlns:a16="http://schemas.microsoft.com/office/drawing/2014/main" id="{D6A34BB0-2041-4E0A-A487-50C381010EFE}"/>
                  </a:ext>
                </a:extLst>
              </p:cNvPr>
              <p:cNvSpPr txBox="1"/>
              <p:nvPr/>
            </p:nvSpPr>
            <p:spPr>
              <a:xfrm>
                <a:off x="4437856" y="3767839"/>
                <a:ext cx="387982"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02</a:t>
                </a:r>
              </a:p>
            </p:txBody>
          </p:sp>
          <p:sp>
            <p:nvSpPr>
              <p:cNvPr id="36" name="TextBox 35">
                <a:extLst>
                  <a:ext uri="{FF2B5EF4-FFF2-40B4-BE49-F238E27FC236}">
                    <a16:creationId xmlns:a16="http://schemas.microsoft.com/office/drawing/2014/main" id="{3D175A8D-9E55-4393-9DC8-8C951B2691FE}"/>
                  </a:ext>
                </a:extLst>
              </p:cNvPr>
              <p:cNvSpPr txBox="1"/>
              <p:nvPr/>
            </p:nvSpPr>
            <p:spPr>
              <a:xfrm>
                <a:off x="7290467" y="3767839"/>
                <a:ext cx="387982" cy="461665"/>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03</a:t>
                </a:r>
              </a:p>
            </p:txBody>
          </p:sp>
        </p:grpSp>
        <p:pic>
          <p:nvPicPr>
            <p:cNvPr id="20" name="Picture 19">
              <a:extLst>
                <a:ext uri="{FF2B5EF4-FFF2-40B4-BE49-F238E27FC236}">
                  <a16:creationId xmlns:a16="http://schemas.microsoft.com/office/drawing/2014/main" id="{B43ECA6B-EC7E-4D9D-B2FF-D3813A999294}"/>
                </a:ext>
              </a:extLst>
            </p:cNvPr>
            <p:cNvPicPr>
              <a:picLocks noChangeAspect="1"/>
            </p:cNvPicPr>
            <p:nvPr/>
          </p:nvPicPr>
          <p:blipFill>
            <a:blip r:embed="rId3"/>
            <a:stretch>
              <a:fillRect/>
            </a:stretch>
          </p:blipFill>
          <p:spPr>
            <a:xfrm>
              <a:off x="6531446" y="4952171"/>
              <a:ext cx="1609402" cy="905288"/>
            </a:xfrm>
            <a:prstGeom prst="rect">
              <a:avLst/>
            </a:prstGeom>
          </p:spPr>
        </p:pic>
        <p:pic>
          <p:nvPicPr>
            <p:cNvPr id="37" name="Picture Placeholder 16">
              <a:extLst>
                <a:ext uri="{FF2B5EF4-FFF2-40B4-BE49-F238E27FC236}">
                  <a16:creationId xmlns:a16="http://schemas.microsoft.com/office/drawing/2014/main" id="{CEF828C6-9577-402E-946B-5A88CEBE0ABE}"/>
                </a:ext>
              </a:extLst>
            </p:cNvPr>
            <p:cNvPicPr>
              <a:picLocks noChangeAspect="1"/>
            </p:cNvPicPr>
            <p:nvPr/>
          </p:nvPicPr>
          <p:blipFill>
            <a:blip r:embed="rId4"/>
            <a:srcRect/>
            <a:stretch/>
          </p:blipFill>
          <p:spPr>
            <a:xfrm>
              <a:off x="5144914" y="2606587"/>
              <a:ext cx="1493438" cy="1120779"/>
            </a:xfrm>
            <a:prstGeom prst="rect">
              <a:avLst/>
            </a:prstGeom>
          </p:spPr>
        </p:pic>
        <p:pic>
          <p:nvPicPr>
            <p:cNvPr id="38" name="Picture 37">
              <a:extLst>
                <a:ext uri="{FF2B5EF4-FFF2-40B4-BE49-F238E27FC236}">
                  <a16:creationId xmlns:a16="http://schemas.microsoft.com/office/drawing/2014/main" id="{184BF6D9-BEC5-4F43-96E3-4E65E4B235AF}"/>
                </a:ext>
              </a:extLst>
            </p:cNvPr>
            <p:cNvPicPr>
              <a:picLocks noChangeAspect="1"/>
            </p:cNvPicPr>
            <p:nvPr/>
          </p:nvPicPr>
          <p:blipFill>
            <a:blip r:embed="rId5"/>
            <a:stretch>
              <a:fillRect/>
            </a:stretch>
          </p:blipFill>
          <p:spPr>
            <a:xfrm>
              <a:off x="3785184" y="4891232"/>
              <a:ext cx="1408807" cy="1200329"/>
            </a:xfrm>
            <a:prstGeom prst="rect">
              <a:avLst/>
            </a:prstGeom>
          </p:spPr>
        </p:pic>
      </p:grpSp>
      <p:sp>
        <p:nvSpPr>
          <p:cNvPr id="25" name="TextBox 24">
            <a:extLst>
              <a:ext uri="{FF2B5EF4-FFF2-40B4-BE49-F238E27FC236}">
                <a16:creationId xmlns:a16="http://schemas.microsoft.com/office/drawing/2014/main" id="{E5557AB7-48DB-42EC-AFCD-B9E4F25EF365}"/>
              </a:ext>
            </a:extLst>
          </p:cNvPr>
          <p:cNvSpPr txBox="1"/>
          <p:nvPr/>
        </p:nvSpPr>
        <p:spPr>
          <a:xfrm>
            <a:off x="881399" y="1407259"/>
            <a:ext cx="5365068" cy="2677656"/>
          </a:xfrm>
          <a:prstGeom prst="rect">
            <a:avLst/>
          </a:prstGeom>
          <a:noFill/>
        </p:spPr>
        <p:txBody>
          <a:bodyPr wrap="square">
            <a:spAutoFit/>
          </a:bodyPr>
          <a:lstStyle/>
          <a:p>
            <a:r>
              <a:rPr lang="en-US" sz="2400" b="1" dirty="0">
                <a:solidFill>
                  <a:prstClr val="black"/>
                </a:solidFill>
                <a:latin typeface="Calibri"/>
                <a:ea typeface="+mn-ea"/>
                <a:cs typeface="+mn-cs"/>
              </a:rPr>
              <a:t>IUPHHK-HA:</a:t>
            </a:r>
          </a:p>
          <a:p>
            <a:r>
              <a:rPr lang="en-US" sz="2400" b="1" dirty="0" err="1">
                <a:solidFill>
                  <a:prstClr val="black"/>
                </a:solidFill>
                <a:latin typeface="Calibri"/>
                <a:ea typeface="+mn-ea"/>
                <a:cs typeface="+mn-cs"/>
              </a:rPr>
              <a:t>Aktif</a:t>
            </a:r>
            <a:r>
              <a:rPr lang="en-US" sz="2400" b="1" dirty="0">
                <a:solidFill>
                  <a:prstClr val="black"/>
                </a:solidFill>
                <a:latin typeface="Calibri"/>
                <a:ea typeface="+mn-ea"/>
                <a:cs typeface="+mn-cs"/>
              </a:rPr>
              <a:t> 213 unit</a:t>
            </a:r>
          </a:p>
          <a:p>
            <a:r>
              <a:rPr lang="en-US" sz="2400" b="1" dirty="0" err="1">
                <a:solidFill>
                  <a:prstClr val="black"/>
                </a:solidFill>
                <a:latin typeface="Calibri"/>
              </a:rPr>
              <a:t>Tidak</a:t>
            </a:r>
            <a:r>
              <a:rPr lang="en-US" sz="2400" b="1" dirty="0">
                <a:solidFill>
                  <a:prstClr val="black"/>
                </a:solidFill>
                <a:latin typeface="Calibri"/>
              </a:rPr>
              <a:t> </a:t>
            </a:r>
            <a:r>
              <a:rPr lang="en-US" sz="2400" b="1" dirty="0" err="1">
                <a:solidFill>
                  <a:prstClr val="black"/>
                </a:solidFill>
                <a:latin typeface="Calibri"/>
              </a:rPr>
              <a:t>aktif</a:t>
            </a:r>
            <a:r>
              <a:rPr lang="en-US" sz="2400" b="1" dirty="0">
                <a:solidFill>
                  <a:prstClr val="black"/>
                </a:solidFill>
                <a:latin typeface="Calibri"/>
              </a:rPr>
              <a:t> 44</a:t>
            </a:r>
            <a:r>
              <a:rPr lang="en-US" sz="2400" b="1" dirty="0">
                <a:solidFill>
                  <a:prstClr val="black"/>
                </a:solidFill>
                <a:latin typeface="Calibri"/>
                <a:ea typeface="+mn-ea"/>
                <a:cs typeface="+mn-cs"/>
              </a:rPr>
              <a:t> unit</a:t>
            </a:r>
          </a:p>
          <a:p>
            <a:endParaRPr lang="en-US" sz="2400" b="1" dirty="0">
              <a:solidFill>
                <a:prstClr val="black"/>
              </a:solidFill>
              <a:latin typeface="Calibri"/>
            </a:endParaRPr>
          </a:p>
          <a:p>
            <a:r>
              <a:rPr lang="en-US" sz="2400" b="1" dirty="0">
                <a:solidFill>
                  <a:prstClr val="black"/>
                </a:solidFill>
                <a:latin typeface="Calibri"/>
                <a:ea typeface="+mn-ea"/>
                <a:cs typeface="+mn-cs"/>
              </a:rPr>
              <a:t>IUPHHK-HTI:</a:t>
            </a:r>
          </a:p>
          <a:p>
            <a:r>
              <a:rPr lang="en-US" sz="2400" b="1" dirty="0" err="1">
                <a:solidFill>
                  <a:prstClr val="black"/>
                </a:solidFill>
                <a:latin typeface="Calibri"/>
              </a:rPr>
              <a:t>A</a:t>
            </a:r>
            <a:r>
              <a:rPr lang="en-US" sz="2400" b="1" dirty="0" err="1">
                <a:solidFill>
                  <a:prstClr val="black"/>
                </a:solidFill>
                <a:latin typeface="Calibri"/>
                <a:ea typeface="+mn-ea"/>
                <a:cs typeface="+mn-cs"/>
              </a:rPr>
              <a:t>ktif</a:t>
            </a:r>
            <a:r>
              <a:rPr lang="en-US" sz="2400" b="1" dirty="0">
                <a:solidFill>
                  <a:prstClr val="black"/>
                </a:solidFill>
                <a:latin typeface="Calibri"/>
                <a:ea typeface="+mn-ea"/>
                <a:cs typeface="+mn-cs"/>
              </a:rPr>
              <a:t> </a:t>
            </a:r>
            <a:r>
              <a:rPr lang="en-US" sz="2400" b="1" dirty="0">
                <a:solidFill>
                  <a:prstClr val="black"/>
                </a:solidFill>
                <a:latin typeface="Calibri"/>
              </a:rPr>
              <a:t>231</a:t>
            </a:r>
            <a:r>
              <a:rPr lang="en-US" sz="2400" b="1" dirty="0">
                <a:solidFill>
                  <a:prstClr val="black"/>
                </a:solidFill>
                <a:latin typeface="Calibri"/>
                <a:ea typeface="+mn-ea"/>
                <a:cs typeface="+mn-cs"/>
              </a:rPr>
              <a:t> unit</a:t>
            </a:r>
            <a:br>
              <a:rPr lang="en-US" sz="2400" b="1" dirty="0">
                <a:solidFill>
                  <a:prstClr val="black"/>
                </a:solidFill>
                <a:latin typeface="Calibri"/>
                <a:ea typeface="+mn-ea"/>
                <a:cs typeface="+mn-cs"/>
              </a:rPr>
            </a:br>
            <a:r>
              <a:rPr lang="en-US" sz="2400" b="1" dirty="0" err="1">
                <a:solidFill>
                  <a:prstClr val="black"/>
                </a:solidFill>
                <a:latin typeface="Calibri"/>
                <a:ea typeface="+mn-ea"/>
                <a:cs typeface="+mn-cs"/>
              </a:rPr>
              <a:t>Tidak</a:t>
            </a:r>
            <a:r>
              <a:rPr lang="en-US" sz="2400" b="1" dirty="0">
                <a:solidFill>
                  <a:prstClr val="black"/>
                </a:solidFill>
                <a:latin typeface="Calibri"/>
                <a:ea typeface="+mn-ea"/>
                <a:cs typeface="+mn-cs"/>
              </a:rPr>
              <a:t> </a:t>
            </a:r>
            <a:r>
              <a:rPr lang="en-US" sz="2400" b="1" dirty="0" err="1">
                <a:solidFill>
                  <a:prstClr val="black"/>
                </a:solidFill>
                <a:latin typeface="Calibri"/>
                <a:ea typeface="+mn-ea"/>
                <a:cs typeface="+mn-cs"/>
              </a:rPr>
              <a:t>aktif</a:t>
            </a:r>
            <a:r>
              <a:rPr lang="en-US" sz="2400" b="1" dirty="0">
                <a:solidFill>
                  <a:prstClr val="black"/>
                </a:solidFill>
                <a:latin typeface="Calibri"/>
                <a:ea typeface="+mn-ea"/>
                <a:cs typeface="+mn-cs"/>
              </a:rPr>
              <a:t> </a:t>
            </a:r>
            <a:r>
              <a:rPr lang="en-US" sz="2400" b="1" dirty="0">
                <a:solidFill>
                  <a:prstClr val="black"/>
                </a:solidFill>
                <a:latin typeface="Calibri"/>
              </a:rPr>
              <a:t>67</a:t>
            </a:r>
            <a:r>
              <a:rPr lang="en-US" sz="2400" b="1" dirty="0">
                <a:solidFill>
                  <a:prstClr val="black"/>
                </a:solidFill>
                <a:latin typeface="Calibri"/>
                <a:ea typeface="+mn-ea"/>
                <a:cs typeface="+mn-cs"/>
              </a:rPr>
              <a:t> unit</a:t>
            </a:r>
            <a:endParaRPr lang="en-ID" sz="2400" dirty="0"/>
          </a:p>
        </p:txBody>
      </p:sp>
    </p:spTree>
    <p:extLst>
      <p:ext uri="{BB962C8B-B14F-4D97-AF65-F5344CB8AC3E}">
        <p14:creationId xmlns:p14="http://schemas.microsoft.com/office/powerpoint/2010/main" val="255043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77FD-B116-6D4A-8CE2-418C3A7F6791}"/>
              </a:ext>
            </a:extLst>
          </p:cNvPr>
          <p:cNvSpPr>
            <a:spLocks noGrp="1"/>
          </p:cNvSpPr>
          <p:nvPr>
            <p:ph type="title"/>
          </p:nvPr>
        </p:nvSpPr>
        <p:spPr>
          <a:xfrm>
            <a:off x="3459391" y="-41985"/>
            <a:ext cx="6287903" cy="1012987"/>
          </a:xfrm>
        </p:spPr>
        <p:txBody>
          <a:bodyPr>
            <a:normAutofit/>
          </a:bodyPr>
          <a:lstStyle/>
          <a:p>
            <a:r>
              <a:rPr lang="en-US" sz="4000" b="1" spc="300" dirty="0">
                <a:solidFill>
                  <a:schemeClr val="accent3">
                    <a:lumMod val="50000"/>
                  </a:schemeClr>
                </a:solidFill>
              </a:rPr>
              <a:t>PEMANFAATAN HHBK</a:t>
            </a:r>
          </a:p>
        </p:txBody>
      </p:sp>
      <p:sp>
        <p:nvSpPr>
          <p:cNvPr id="66" name="Title 1">
            <a:extLst>
              <a:ext uri="{FF2B5EF4-FFF2-40B4-BE49-F238E27FC236}">
                <a16:creationId xmlns:a16="http://schemas.microsoft.com/office/drawing/2014/main" id="{3E38F47A-6375-8547-AFC2-83C2DDF6D2E3}"/>
              </a:ext>
            </a:extLst>
          </p:cNvPr>
          <p:cNvSpPr txBox="1">
            <a:spLocks/>
          </p:cNvSpPr>
          <p:nvPr/>
        </p:nvSpPr>
        <p:spPr>
          <a:xfrm>
            <a:off x="1746445" y="792590"/>
            <a:ext cx="2926051" cy="62974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fontAlgn="base">
              <a:spcAft>
                <a:spcPct val="0"/>
              </a:spcAft>
            </a:pPr>
            <a:r>
              <a:rPr lang="en-US" sz="2800" dirty="0" err="1">
                <a:latin typeface="Calibri"/>
                <a:ea typeface="Adobe Fan Heiti Std B" panose="020B0700000000000000" pitchFamily="34" charset="-128"/>
              </a:rPr>
              <a:t>Proporsi</a:t>
            </a:r>
            <a:r>
              <a:rPr lang="en-US" sz="2800" dirty="0">
                <a:latin typeface="Calibri"/>
                <a:ea typeface="Adobe Fan Heiti Std B" panose="020B0700000000000000" pitchFamily="34" charset="-128"/>
              </a:rPr>
              <a:t> per </a:t>
            </a:r>
            <a:r>
              <a:rPr lang="en-US" sz="2800" dirty="0" err="1">
                <a:latin typeface="Calibri"/>
                <a:ea typeface="Adobe Fan Heiti Std B" panose="020B0700000000000000" pitchFamily="34" charset="-128"/>
              </a:rPr>
              <a:t>pulau</a:t>
            </a:r>
            <a:endParaRPr lang="en-US" sz="2800" dirty="0">
              <a:latin typeface="Calibri"/>
              <a:ea typeface="Adobe Fan Heiti Std B" panose="020B0700000000000000" pitchFamily="34" charset="-128"/>
            </a:endParaRPr>
          </a:p>
        </p:txBody>
      </p:sp>
      <p:grpSp>
        <p:nvGrpSpPr>
          <p:cNvPr id="45" name="Group 44">
            <a:extLst>
              <a:ext uri="{FF2B5EF4-FFF2-40B4-BE49-F238E27FC236}">
                <a16:creationId xmlns:a16="http://schemas.microsoft.com/office/drawing/2014/main" id="{94D2D465-B5EE-49D9-B4A5-6A074CE90253}"/>
              </a:ext>
            </a:extLst>
          </p:cNvPr>
          <p:cNvGrpSpPr/>
          <p:nvPr/>
        </p:nvGrpSpPr>
        <p:grpSpPr>
          <a:xfrm>
            <a:off x="257219" y="1200393"/>
            <a:ext cx="5838781" cy="2287561"/>
            <a:chOff x="3553185" y="2150153"/>
            <a:chExt cx="5468357" cy="2141192"/>
          </a:xfrm>
        </p:grpSpPr>
        <p:grpSp>
          <p:nvGrpSpPr>
            <p:cNvPr id="3" name="Group 2">
              <a:extLst>
                <a:ext uri="{FF2B5EF4-FFF2-40B4-BE49-F238E27FC236}">
                  <a16:creationId xmlns:a16="http://schemas.microsoft.com/office/drawing/2014/main" id="{92788D1E-8AFE-EF4E-925C-75F7484480E7}"/>
                </a:ext>
              </a:extLst>
            </p:cNvPr>
            <p:cNvGrpSpPr>
              <a:grpSpLocks noChangeAspect="1"/>
            </p:cNvGrpSpPr>
            <p:nvPr/>
          </p:nvGrpSpPr>
          <p:grpSpPr>
            <a:xfrm>
              <a:off x="3553185" y="2150153"/>
              <a:ext cx="5148191" cy="2069003"/>
              <a:chOff x="1029135" y="2341474"/>
              <a:chExt cx="6339840" cy="2737762"/>
            </a:xfrm>
            <a:solidFill>
              <a:srgbClr val="29A7C4"/>
            </a:solidFill>
          </p:grpSpPr>
          <p:grpSp>
            <p:nvGrpSpPr>
              <p:cNvPr id="4" name="Group 3">
                <a:extLst>
                  <a:ext uri="{FF2B5EF4-FFF2-40B4-BE49-F238E27FC236}">
                    <a16:creationId xmlns:a16="http://schemas.microsoft.com/office/drawing/2014/main" id="{7506B943-C95C-7741-B792-001DE6C7F9B4}"/>
                  </a:ext>
                </a:extLst>
              </p:cNvPr>
              <p:cNvGrpSpPr/>
              <p:nvPr/>
            </p:nvGrpSpPr>
            <p:grpSpPr>
              <a:xfrm>
                <a:off x="5758117" y="3121303"/>
                <a:ext cx="1610858" cy="1647825"/>
                <a:chOff x="6083406" y="3514791"/>
                <a:chExt cx="2007766" cy="1749532"/>
              </a:xfrm>
              <a:grpFill/>
            </p:grpSpPr>
            <p:sp>
              <p:nvSpPr>
                <p:cNvPr id="42" name="Freeform 8">
                  <a:extLst>
                    <a:ext uri="{FF2B5EF4-FFF2-40B4-BE49-F238E27FC236}">
                      <a16:creationId xmlns:a16="http://schemas.microsoft.com/office/drawing/2014/main" id="{21D4707A-255E-5843-BBB8-D7FD1A93E55A}"/>
                    </a:ext>
                  </a:extLst>
                </p:cNvPr>
                <p:cNvSpPr>
                  <a:spLocks noEditPoints="1"/>
                </p:cNvSpPr>
                <p:nvPr/>
              </p:nvSpPr>
              <p:spPr bwMode="auto">
                <a:xfrm>
                  <a:off x="6083406" y="3514791"/>
                  <a:ext cx="1023250" cy="923183"/>
                </a:xfrm>
                <a:custGeom>
                  <a:avLst/>
                  <a:gdLst>
                    <a:gd name="T0" fmla="*/ 104 w 634"/>
                    <a:gd name="T1" fmla="*/ 349 h 572"/>
                    <a:gd name="T2" fmla="*/ 5 w 634"/>
                    <a:gd name="T3" fmla="*/ 240 h 572"/>
                    <a:gd name="T4" fmla="*/ 125 w 634"/>
                    <a:gd name="T5" fmla="*/ 342 h 572"/>
                    <a:gd name="T6" fmla="*/ 121 w 634"/>
                    <a:gd name="T7" fmla="*/ 308 h 572"/>
                    <a:gd name="T8" fmla="*/ 57 w 634"/>
                    <a:gd name="T9" fmla="*/ 323 h 572"/>
                    <a:gd name="T10" fmla="*/ 113 w 634"/>
                    <a:gd name="T11" fmla="*/ 327 h 572"/>
                    <a:gd name="T12" fmla="*/ 121 w 634"/>
                    <a:gd name="T13" fmla="*/ 351 h 572"/>
                    <a:gd name="T14" fmla="*/ 539 w 634"/>
                    <a:gd name="T15" fmla="*/ 327 h 572"/>
                    <a:gd name="T16" fmla="*/ 561 w 634"/>
                    <a:gd name="T17" fmla="*/ 358 h 572"/>
                    <a:gd name="T18" fmla="*/ 125 w 634"/>
                    <a:gd name="T19" fmla="*/ 164 h 572"/>
                    <a:gd name="T20" fmla="*/ 116 w 634"/>
                    <a:gd name="T21" fmla="*/ 142 h 572"/>
                    <a:gd name="T22" fmla="*/ 149 w 634"/>
                    <a:gd name="T23" fmla="*/ 149 h 572"/>
                    <a:gd name="T24" fmla="*/ 142 w 634"/>
                    <a:gd name="T25" fmla="*/ 128 h 572"/>
                    <a:gd name="T26" fmla="*/ 180 w 634"/>
                    <a:gd name="T27" fmla="*/ 152 h 572"/>
                    <a:gd name="T28" fmla="*/ 213 w 634"/>
                    <a:gd name="T29" fmla="*/ 133 h 572"/>
                    <a:gd name="T30" fmla="*/ 156 w 634"/>
                    <a:gd name="T31" fmla="*/ 116 h 572"/>
                    <a:gd name="T32" fmla="*/ 116 w 634"/>
                    <a:gd name="T33" fmla="*/ 123 h 572"/>
                    <a:gd name="T34" fmla="*/ 116 w 634"/>
                    <a:gd name="T35" fmla="*/ 130 h 572"/>
                    <a:gd name="T36" fmla="*/ 189 w 634"/>
                    <a:gd name="T37" fmla="*/ 225 h 572"/>
                    <a:gd name="T38" fmla="*/ 130 w 634"/>
                    <a:gd name="T39" fmla="*/ 351 h 572"/>
                    <a:gd name="T40" fmla="*/ 525 w 634"/>
                    <a:gd name="T41" fmla="*/ 470 h 572"/>
                    <a:gd name="T42" fmla="*/ 551 w 634"/>
                    <a:gd name="T43" fmla="*/ 396 h 572"/>
                    <a:gd name="T44" fmla="*/ 520 w 634"/>
                    <a:gd name="T45" fmla="*/ 363 h 572"/>
                    <a:gd name="T46" fmla="*/ 516 w 634"/>
                    <a:gd name="T47" fmla="*/ 287 h 572"/>
                    <a:gd name="T48" fmla="*/ 508 w 634"/>
                    <a:gd name="T49" fmla="*/ 199 h 572"/>
                    <a:gd name="T50" fmla="*/ 409 w 634"/>
                    <a:gd name="T51" fmla="*/ 171 h 572"/>
                    <a:gd name="T52" fmla="*/ 281 w 634"/>
                    <a:gd name="T53" fmla="*/ 178 h 572"/>
                    <a:gd name="T54" fmla="*/ 208 w 634"/>
                    <a:gd name="T55" fmla="*/ 223 h 572"/>
                    <a:gd name="T56" fmla="*/ 213 w 634"/>
                    <a:gd name="T57" fmla="*/ 273 h 572"/>
                    <a:gd name="T58" fmla="*/ 251 w 634"/>
                    <a:gd name="T59" fmla="*/ 278 h 572"/>
                    <a:gd name="T60" fmla="*/ 277 w 634"/>
                    <a:gd name="T61" fmla="*/ 292 h 572"/>
                    <a:gd name="T62" fmla="*/ 286 w 634"/>
                    <a:gd name="T63" fmla="*/ 325 h 572"/>
                    <a:gd name="T64" fmla="*/ 362 w 634"/>
                    <a:gd name="T65" fmla="*/ 358 h 572"/>
                    <a:gd name="T66" fmla="*/ 461 w 634"/>
                    <a:gd name="T67" fmla="*/ 351 h 572"/>
                    <a:gd name="T68" fmla="*/ 494 w 634"/>
                    <a:gd name="T69" fmla="*/ 344 h 572"/>
                    <a:gd name="T70" fmla="*/ 492 w 634"/>
                    <a:gd name="T71" fmla="*/ 368 h 572"/>
                    <a:gd name="T72" fmla="*/ 478 w 634"/>
                    <a:gd name="T73" fmla="*/ 391 h 572"/>
                    <a:gd name="T74" fmla="*/ 447 w 634"/>
                    <a:gd name="T75" fmla="*/ 384 h 572"/>
                    <a:gd name="T76" fmla="*/ 421 w 634"/>
                    <a:gd name="T77" fmla="*/ 370 h 572"/>
                    <a:gd name="T78" fmla="*/ 338 w 634"/>
                    <a:gd name="T79" fmla="*/ 403 h 572"/>
                    <a:gd name="T80" fmla="*/ 284 w 634"/>
                    <a:gd name="T81" fmla="*/ 410 h 572"/>
                    <a:gd name="T82" fmla="*/ 307 w 634"/>
                    <a:gd name="T83" fmla="*/ 425 h 572"/>
                    <a:gd name="T84" fmla="*/ 362 w 634"/>
                    <a:gd name="T85" fmla="*/ 470 h 572"/>
                    <a:gd name="T86" fmla="*/ 364 w 634"/>
                    <a:gd name="T87" fmla="*/ 503 h 572"/>
                    <a:gd name="T88" fmla="*/ 421 w 634"/>
                    <a:gd name="T89" fmla="*/ 546 h 572"/>
                    <a:gd name="T90" fmla="*/ 459 w 634"/>
                    <a:gd name="T91" fmla="*/ 477 h 572"/>
                    <a:gd name="T92" fmla="*/ 490 w 634"/>
                    <a:gd name="T93" fmla="*/ 446 h 572"/>
                    <a:gd name="T94" fmla="*/ 475 w 634"/>
                    <a:gd name="T95" fmla="*/ 505 h 572"/>
                    <a:gd name="T96" fmla="*/ 513 w 634"/>
                    <a:gd name="T97" fmla="*/ 515 h 572"/>
                    <a:gd name="T98" fmla="*/ 537 w 634"/>
                    <a:gd name="T99" fmla="*/ 534 h 572"/>
                    <a:gd name="T100" fmla="*/ 598 w 634"/>
                    <a:gd name="T101" fmla="*/ 531 h 572"/>
                    <a:gd name="T102" fmla="*/ 577 w 634"/>
                    <a:gd name="T103" fmla="*/ 555 h 572"/>
                    <a:gd name="T104" fmla="*/ 473 w 634"/>
                    <a:gd name="T105" fmla="*/ 349 h 572"/>
                    <a:gd name="T106" fmla="*/ 518 w 634"/>
                    <a:gd name="T107" fmla="*/ 536 h 572"/>
                    <a:gd name="T108" fmla="*/ 478 w 634"/>
                    <a:gd name="T109" fmla="*/ 349 h 572"/>
                    <a:gd name="T110" fmla="*/ 161 w 634"/>
                    <a:gd name="T111" fmla="*/ 202 h 572"/>
                    <a:gd name="T112" fmla="*/ 121 w 634"/>
                    <a:gd name="T113" fmla="*/ 209 h 572"/>
                    <a:gd name="T114" fmla="*/ 137 w 634"/>
                    <a:gd name="T115" fmla="*/ 327 h 572"/>
                    <a:gd name="T116" fmla="*/ 184 w 634"/>
                    <a:gd name="T117" fmla="*/ 211 h 572"/>
                    <a:gd name="T118" fmla="*/ 156 w 634"/>
                    <a:gd name="T119" fmla="*/ 247 h 572"/>
                    <a:gd name="T120" fmla="*/ 492 w 634"/>
                    <a:gd name="T121" fmla="*/ 527 h 572"/>
                    <a:gd name="T122" fmla="*/ 445 w 634"/>
                    <a:gd name="T123" fmla="*/ 565 h 572"/>
                    <a:gd name="T124" fmla="*/ 251 w 634"/>
                    <a:gd name="T125" fmla="*/ 39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4" h="572">
                      <a:moveTo>
                        <a:pt x="104" y="346"/>
                      </a:moveTo>
                      <a:lnTo>
                        <a:pt x="104" y="346"/>
                      </a:lnTo>
                      <a:lnTo>
                        <a:pt x="102" y="346"/>
                      </a:lnTo>
                      <a:lnTo>
                        <a:pt x="102" y="346"/>
                      </a:lnTo>
                      <a:lnTo>
                        <a:pt x="99" y="346"/>
                      </a:lnTo>
                      <a:lnTo>
                        <a:pt x="97" y="346"/>
                      </a:lnTo>
                      <a:lnTo>
                        <a:pt x="97" y="346"/>
                      </a:lnTo>
                      <a:lnTo>
                        <a:pt x="97" y="346"/>
                      </a:lnTo>
                      <a:lnTo>
                        <a:pt x="97" y="346"/>
                      </a:lnTo>
                      <a:lnTo>
                        <a:pt x="97" y="346"/>
                      </a:lnTo>
                      <a:lnTo>
                        <a:pt x="99" y="346"/>
                      </a:lnTo>
                      <a:lnTo>
                        <a:pt x="99" y="346"/>
                      </a:lnTo>
                      <a:lnTo>
                        <a:pt x="99" y="346"/>
                      </a:lnTo>
                      <a:lnTo>
                        <a:pt x="99" y="346"/>
                      </a:lnTo>
                      <a:lnTo>
                        <a:pt x="99" y="349"/>
                      </a:lnTo>
                      <a:lnTo>
                        <a:pt x="99" y="349"/>
                      </a:lnTo>
                      <a:lnTo>
                        <a:pt x="97" y="346"/>
                      </a:lnTo>
                      <a:lnTo>
                        <a:pt x="97" y="346"/>
                      </a:lnTo>
                      <a:lnTo>
                        <a:pt x="97" y="349"/>
                      </a:lnTo>
                      <a:lnTo>
                        <a:pt x="97" y="349"/>
                      </a:lnTo>
                      <a:lnTo>
                        <a:pt x="97" y="349"/>
                      </a:lnTo>
                      <a:lnTo>
                        <a:pt x="99" y="349"/>
                      </a:lnTo>
                      <a:lnTo>
                        <a:pt x="99" y="349"/>
                      </a:lnTo>
                      <a:lnTo>
                        <a:pt x="99" y="349"/>
                      </a:lnTo>
                      <a:lnTo>
                        <a:pt x="102" y="349"/>
                      </a:lnTo>
                      <a:lnTo>
                        <a:pt x="102" y="349"/>
                      </a:lnTo>
                      <a:lnTo>
                        <a:pt x="102" y="349"/>
                      </a:lnTo>
                      <a:lnTo>
                        <a:pt x="102" y="349"/>
                      </a:lnTo>
                      <a:lnTo>
                        <a:pt x="104" y="349"/>
                      </a:lnTo>
                      <a:lnTo>
                        <a:pt x="102" y="349"/>
                      </a:lnTo>
                      <a:lnTo>
                        <a:pt x="102" y="349"/>
                      </a:lnTo>
                      <a:lnTo>
                        <a:pt x="102" y="349"/>
                      </a:lnTo>
                      <a:lnTo>
                        <a:pt x="102" y="349"/>
                      </a:lnTo>
                      <a:lnTo>
                        <a:pt x="104" y="349"/>
                      </a:lnTo>
                      <a:lnTo>
                        <a:pt x="104" y="349"/>
                      </a:lnTo>
                      <a:lnTo>
                        <a:pt x="104" y="349"/>
                      </a:lnTo>
                      <a:lnTo>
                        <a:pt x="104" y="349"/>
                      </a:lnTo>
                      <a:lnTo>
                        <a:pt x="106" y="349"/>
                      </a:lnTo>
                      <a:lnTo>
                        <a:pt x="106" y="346"/>
                      </a:lnTo>
                      <a:lnTo>
                        <a:pt x="104" y="346"/>
                      </a:lnTo>
                      <a:lnTo>
                        <a:pt x="104" y="346"/>
                      </a:lnTo>
                      <a:close/>
                      <a:moveTo>
                        <a:pt x="35" y="306"/>
                      </a:moveTo>
                      <a:lnTo>
                        <a:pt x="35" y="306"/>
                      </a:lnTo>
                      <a:lnTo>
                        <a:pt x="35" y="306"/>
                      </a:lnTo>
                      <a:lnTo>
                        <a:pt x="35" y="308"/>
                      </a:lnTo>
                      <a:lnTo>
                        <a:pt x="38" y="311"/>
                      </a:lnTo>
                      <a:lnTo>
                        <a:pt x="38" y="308"/>
                      </a:lnTo>
                      <a:lnTo>
                        <a:pt x="38" y="308"/>
                      </a:lnTo>
                      <a:lnTo>
                        <a:pt x="35" y="306"/>
                      </a:lnTo>
                      <a:close/>
                      <a:moveTo>
                        <a:pt x="7" y="240"/>
                      </a:moveTo>
                      <a:lnTo>
                        <a:pt x="5" y="240"/>
                      </a:lnTo>
                      <a:lnTo>
                        <a:pt x="5" y="240"/>
                      </a:lnTo>
                      <a:lnTo>
                        <a:pt x="5" y="237"/>
                      </a:lnTo>
                      <a:lnTo>
                        <a:pt x="5" y="237"/>
                      </a:lnTo>
                      <a:lnTo>
                        <a:pt x="2" y="237"/>
                      </a:lnTo>
                      <a:lnTo>
                        <a:pt x="0" y="237"/>
                      </a:lnTo>
                      <a:lnTo>
                        <a:pt x="0" y="240"/>
                      </a:lnTo>
                      <a:lnTo>
                        <a:pt x="0" y="240"/>
                      </a:lnTo>
                      <a:lnTo>
                        <a:pt x="0" y="240"/>
                      </a:lnTo>
                      <a:lnTo>
                        <a:pt x="0" y="242"/>
                      </a:lnTo>
                      <a:lnTo>
                        <a:pt x="0" y="240"/>
                      </a:lnTo>
                      <a:lnTo>
                        <a:pt x="0" y="240"/>
                      </a:lnTo>
                      <a:lnTo>
                        <a:pt x="0" y="240"/>
                      </a:lnTo>
                      <a:lnTo>
                        <a:pt x="0" y="240"/>
                      </a:lnTo>
                      <a:lnTo>
                        <a:pt x="0" y="240"/>
                      </a:lnTo>
                      <a:lnTo>
                        <a:pt x="2" y="240"/>
                      </a:lnTo>
                      <a:lnTo>
                        <a:pt x="2" y="240"/>
                      </a:lnTo>
                      <a:lnTo>
                        <a:pt x="2" y="240"/>
                      </a:lnTo>
                      <a:lnTo>
                        <a:pt x="2" y="240"/>
                      </a:lnTo>
                      <a:lnTo>
                        <a:pt x="5" y="240"/>
                      </a:lnTo>
                      <a:lnTo>
                        <a:pt x="5" y="240"/>
                      </a:lnTo>
                      <a:lnTo>
                        <a:pt x="5" y="240"/>
                      </a:lnTo>
                      <a:lnTo>
                        <a:pt x="5" y="240"/>
                      </a:lnTo>
                      <a:lnTo>
                        <a:pt x="5" y="240"/>
                      </a:lnTo>
                      <a:lnTo>
                        <a:pt x="5" y="240"/>
                      </a:lnTo>
                      <a:lnTo>
                        <a:pt x="5" y="242"/>
                      </a:lnTo>
                      <a:lnTo>
                        <a:pt x="5" y="242"/>
                      </a:lnTo>
                      <a:lnTo>
                        <a:pt x="7" y="242"/>
                      </a:lnTo>
                      <a:lnTo>
                        <a:pt x="7" y="242"/>
                      </a:lnTo>
                      <a:lnTo>
                        <a:pt x="7" y="240"/>
                      </a:lnTo>
                      <a:lnTo>
                        <a:pt x="7" y="240"/>
                      </a:lnTo>
                      <a:lnTo>
                        <a:pt x="7" y="240"/>
                      </a:lnTo>
                      <a:close/>
                      <a:moveTo>
                        <a:pt x="57" y="244"/>
                      </a:moveTo>
                      <a:lnTo>
                        <a:pt x="57" y="242"/>
                      </a:lnTo>
                      <a:lnTo>
                        <a:pt x="59" y="242"/>
                      </a:lnTo>
                      <a:lnTo>
                        <a:pt x="59" y="242"/>
                      </a:lnTo>
                      <a:lnTo>
                        <a:pt x="61" y="242"/>
                      </a:lnTo>
                      <a:lnTo>
                        <a:pt x="61" y="242"/>
                      </a:lnTo>
                      <a:lnTo>
                        <a:pt x="61" y="242"/>
                      </a:lnTo>
                      <a:lnTo>
                        <a:pt x="57" y="247"/>
                      </a:lnTo>
                      <a:lnTo>
                        <a:pt x="59" y="244"/>
                      </a:lnTo>
                      <a:lnTo>
                        <a:pt x="61" y="244"/>
                      </a:lnTo>
                      <a:lnTo>
                        <a:pt x="66" y="242"/>
                      </a:lnTo>
                      <a:lnTo>
                        <a:pt x="66" y="242"/>
                      </a:lnTo>
                      <a:lnTo>
                        <a:pt x="66" y="242"/>
                      </a:lnTo>
                      <a:lnTo>
                        <a:pt x="66" y="242"/>
                      </a:lnTo>
                      <a:lnTo>
                        <a:pt x="66" y="242"/>
                      </a:lnTo>
                      <a:lnTo>
                        <a:pt x="69" y="242"/>
                      </a:lnTo>
                      <a:lnTo>
                        <a:pt x="71" y="240"/>
                      </a:lnTo>
                      <a:lnTo>
                        <a:pt x="69" y="237"/>
                      </a:lnTo>
                      <a:lnTo>
                        <a:pt x="69" y="237"/>
                      </a:lnTo>
                      <a:lnTo>
                        <a:pt x="66" y="237"/>
                      </a:lnTo>
                      <a:lnTo>
                        <a:pt x="64" y="237"/>
                      </a:lnTo>
                      <a:lnTo>
                        <a:pt x="61" y="235"/>
                      </a:lnTo>
                      <a:lnTo>
                        <a:pt x="59" y="235"/>
                      </a:lnTo>
                      <a:lnTo>
                        <a:pt x="50" y="240"/>
                      </a:lnTo>
                      <a:lnTo>
                        <a:pt x="47" y="240"/>
                      </a:lnTo>
                      <a:lnTo>
                        <a:pt x="47" y="242"/>
                      </a:lnTo>
                      <a:lnTo>
                        <a:pt x="50" y="242"/>
                      </a:lnTo>
                      <a:lnTo>
                        <a:pt x="57" y="244"/>
                      </a:lnTo>
                      <a:close/>
                      <a:moveTo>
                        <a:pt x="125" y="342"/>
                      </a:moveTo>
                      <a:lnTo>
                        <a:pt x="125" y="342"/>
                      </a:lnTo>
                      <a:lnTo>
                        <a:pt x="125" y="342"/>
                      </a:lnTo>
                      <a:lnTo>
                        <a:pt x="125" y="342"/>
                      </a:lnTo>
                      <a:lnTo>
                        <a:pt x="125" y="342"/>
                      </a:lnTo>
                      <a:lnTo>
                        <a:pt x="123" y="342"/>
                      </a:lnTo>
                      <a:lnTo>
                        <a:pt x="123" y="342"/>
                      </a:lnTo>
                      <a:lnTo>
                        <a:pt x="123" y="342"/>
                      </a:lnTo>
                      <a:lnTo>
                        <a:pt x="123" y="339"/>
                      </a:lnTo>
                      <a:lnTo>
                        <a:pt x="121" y="339"/>
                      </a:lnTo>
                      <a:lnTo>
                        <a:pt x="121" y="339"/>
                      </a:lnTo>
                      <a:lnTo>
                        <a:pt x="121" y="342"/>
                      </a:lnTo>
                      <a:lnTo>
                        <a:pt x="123" y="342"/>
                      </a:lnTo>
                      <a:lnTo>
                        <a:pt x="123" y="342"/>
                      </a:lnTo>
                      <a:lnTo>
                        <a:pt x="123" y="342"/>
                      </a:lnTo>
                      <a:lnTo>
                        <a:pt x="123" y="342"/>
                      </a:lnTo>
                      <a:lnTo>
                        <a:pt x="125" y="342"/>
                      </a:lnTo>
                      <a:lnTo>
                        <a:pt x="125" y="342"/>
                      </a:lnTo>
                      <a:lnTo>
                        <a:pt x="125" y="342"/>
                      </a:lnTo>
                      <a:lnTo>
                        <a:pt x="125" y="342"/>
                      </a:lnTo>
                      <a:lnTo>
                        <a:pt x="125" y="342"/>
                      </a:lnTo>
                      <a:lnTo>
                        <a:pt x="125" y="342"/>
                      </a:lnTo>
                      <a:close/>
                      <a:moveTo>
                        <a:pt x="118" y="325"/>
                      </a:moveTo>
                      <a:lnTo>
                        <a:pt x="118" y="325"/>
                      </a:lnTo>
                      <a:lnTo>
                        <a:pt x="121" y="325"/>
                      </a:lnTo>
                      <a:lnTo>
                        <a:pt x="121" y="325"/>
                      </a:lnTo>
                      <a:lnTo>
                        <a:pt x="121" y="323"/>
                      </a:lnTo>
                      <a:lnTo>
                        <a:pt x="111" y="320"/>
                      </a:lnTo>
                      <a:lnTo>
                        <a:pt x="111" y="318"/>
                      </a:lnTo>
                      <a:lnTo>
                        <a:pt x="116" y="315"/>
                      </a:lnTo>
                      <a:lnTo>
                        <a:pt x="116" y="315"/>
                      </a:lnTo>
                      <a:lnTo>
                        <a:pt x="118" y="315"/>
                      </a:lnTo>
                      <a:lnTo>
                        <a:pt x="118" y="313"/>
                      </a:lnTo>
                      <a:lnTo>
                        <a:pt x="118" y="311"/>
                      </a:lnTo>
                      <a:lnTo>
                        <a:pt x="118" y="311"/>
                      </a:lnTo>
                      <a:lnTo>
                        <a:pt x="121" y="311"/>
                      </a:lnTo>
                      <a:lnTo>
                        <a:pt x="121" y="311"/>
                      </a:lnTo>
                      <a:lnTo>
                        <a:pt x="121" y="308"/>
                      </a:lnTo>
                      <a:lnTo>
                        <a:pt x="121" y="306"/>
                      </a:lnTo>
                      <a:lnTo>
                        <a:pt x="118" y="306"/>
                      </a:lnTo>
                      <a:lnTo>
                        <a:pt x="118" y="304"/>
                      </a:lnTo>
                      <a:lnTo>
                        <a:pt x="111" y="299"/>
                      </a:lnTo>
                      <a:lnTo>
                        <a:pt x="113" y="294"/>
                      </a:lnTo>
                      <a:lnTo>
                        <a:pt x="111" y="292"/>
                      </a:lnTo>
                      <a:lnTo>
                        <a:pt x="111" y="292"/>
                      </a:lnTo>
                      <a:lnTo>
                        <a:pt x="109" y="292"/>
                      </a:lnTo>
                      <a:lnTo>
                        <a:pt x="109" y="292"/>
                      </a:lnTo>
                      <a:lnTo>
                        <a:pt x="104" y="294"/>
                      </a:lnTo>
                      <a:lnTo>
                        <a:pt x="102" y="297"/>
                      </a:lnTo>
                      <a:lnTo>
                        <a:pt x="102" y="297"/>
                      </a:lnTo>
                      <a:lnTo>
                        <a:pt x="99" y="299"/>
                      </a:lnTo>
                      <a:lnTo>
                        <a:pt x="97" y="299"/>
                      </a:lnTo>
                      <a:lnTo>
                        <a:pt x="92" y="297"/>
                      </a:lnTo>
                      <a:lnTo>
                        <a:pt x="90" y="297"/>
                      </a:lnTo>
                      <a:lnTo>
                        <a:pt x="85" y="299"/>
                      </a:lnTo>
                      <a:lnTo>
                        <a:pt x="80" y="299"/>
                      </a:lnTo>
                      <a:lnTo>
                        <a:pt x="78" y="299"/>
                      </a:lnTo>
                      <a:lnTo>
                        <a:pt x="76" y="301"/>
                      </a:lnTo>
                      <a:lnTo>
                        <a:pt x="71" y="304"/>
                      </a:lnTo>
                      <a:lnTo>
                        <a:pt x="69" y="304"/>
                      </a:lnTo>
                      <a:lnTo>
                        <a:pt x="64" y="306"/>
                      </a:lnTo>
                      <a:lnTo>
                        <a:pt x="64" y="306"/>
                      </a:lnTo>
                      <a:lnTo>
                        <a:pt x="61" y="306"/>
                      </a:lnTo>
                      <a:lnTo>
                        <a:pt x="61" y="306"/>
                      </a:lnTo>
                      <a:lnTo>
                        <a:pt x="61" y="306"/>
                      </a:lnTo>
                      <a:lnTo>
                        <a:pt x="61" y="308"/>
                      </a:lnTo>
                      <a:lnTo>
                        <a:pt x="61" y="308"/>
                      </a:lnTo>
                      <a:lnTo>
                        <a:pt x="47" y="313"/>
                      </a:lnTo>
                      <a:lnTo>
                        <a:pt x="45" y="313"/>
                      </a:lnTo>
                      <a:lnTo>
                        <a:pt x="45" y="315"/>
                      </a:lnTo>
                      <a:lnTo>
                        <a:pt x="47" y="318"/>
                      </a:lnTo>
                      <a:lnTo>
                        <a:pt x="50" y="318"/>
                      </a:lnTo>
                      <a:lnTo>
                        <a:pt x="54" y="320"/>
                      </a:lnTo>
                      <a:lnTo>
                        <a:pt x="54" y="320"/>
                      </a:lnTo>
                      <a:lnTo>
                        <a:pt x="57" y="323"/>
                      </a:lnTo>
                      <a:lnTo>
                        <a:pt x="57" y="323"/>
                      </a:lnTo>
                      <a:lnTo>
                        <a:pt x="59" y="323"/>
                      </a:lnTo>
                      <a:lnTo>
                        <a:pt x="61" y="325"/>
                      </a:lnTo>
                      <a:lnTo>
                        <a:pt x="64" y="325"/>
                      </a:lnTo>
                      <a:lnTo>
                        <a:pt x="66" y="327"/>
                      </a:lnTo>
                      <a:lnTo>
                        <a:pt x="66" y="327"/>
                      </a:lnTo>
                      <a:lnTo>
                        <a:pt x="71" y="327"/>
                      </a:lnTo>
                      <a:lnTo>
                        <a:pt x="76" y="330"/>
                      </a:lnTo>
                      <a:lnTo>
                        <a:pt x="80" y="330"/>
                      </a:lnTo>
                      <a:lnTo>
                        <a:pt x="83" y="330"/>
                      </a:lnTo>
                      <a:lnTo>
                        <a:pt x="85" y="332"/>
                      </a:lnTo>
                      <a:lnTo>
                        <a:pt x="85" y="332"/>
                      </a:lnTo>
                      <a:lnTo>
                        <a:pt x="85" y="332"/>
                      </a:lnTo>
                      <a:lnTo>
                        <a:pt x="85" y="332"/>
                      </a:lnTo>
                      <a:lnTo>
                        <a:pt x="87" y="332"/>
                      </a:lnTo>
                      <a:lnTo>
                        <a:pt x="87" y="332"/>
                      </a:lnTo>
                      <a:lnTo>
                        <a:pt x="87" y="334"/>
                      </a:lnTo>
                      <a:lnTo>
                        <a:pt x="90" y="332"/>
                      </a:lnTo>
                      <a:lnTo>
                        <a:pt x="97" y="332"/>
                      </a:lnTo>
                      <a:lnTo>
                        <a:pt x="102" y="332"/>
                      </a:lnTo>
                      <a:lnTo>
                        <a:pt x="102" y="330"/>
                      </a:lnTo>
                      <a:lnTo>
                        <a:pt x="104" y="330"/>
                      </a:lnTo>
                      <a:lnTo>
                        <a:pt x="104" y="327"/>
                      </a:lnTo>
                      <a:lnTo>
                        <a:pt x="106" y="327"/>
                      </a:lnTo>
                      <a:lnTo>
                        <a:pt x="106" y="325"/>
                      </a:lnTo>
                      <a:lnTo>
                        <a:pt x="109" y="323"/>
                      </a:lnTo>
                      <a:lnTo>
                        <a:pt x="111" y="323"/>
                      </a:lnTo>
                      <a:lnTo>
                        <a:pt x="111" y="323"/>
                      </a:lnTo>
                      <a:lnTo>
                        <a:pt x="111" y="323"/>
                      </a:lnTo>
                      <a:lnTo>
                        <a:pt x="111" y="323"/>
                      </a:lnTo>
                      <a:lnTo>
                        <a:pt x="111" y="325"/>
                      </a:lnTo>
                      <a:lnTo>
                        <a:pt x="111" y="325"/>
                      </a:lnTo>
                      <a:lnTo>
                        <a:pt x="111" y="325"/>
                      </a:lnTo>
                      <a:lnTo>
                        <a:pt x="111" y="327"/>
                      </a:lnTo>
                      <a:lnTo>
                        <a:pt x="113" y="327"/>
                      </a:lnTo>
                      <a:lnTo>
                        <a:pt x="113" y="327"/>
                      </a:lnTo>
                      <a:lnTo>
                        <a:pt x="113" y="327"/>
                      </a:lnTo>
                      <a:lnTo>
                        <a:pt x="116" y="327"/>
                      </a:lnTo>
                      <a:lnTo>
                        <a:pt x="116" y="327"/>
                      </a:lnTo>
                      <a:lnTo>
                        <a:pt x="116" y="327"/>
                      </a:lnTo>
                      <a:lnTo>
                        <a:pt x="116" y="325"/>
                      </a:lnTo>
                      <a:lnTo>
                        <a:pt x="118" y="325"/>
                      </a:lnTo>
                      <a:close/>
                      <a:moveTo>
                        <a:pt x="59" y="168"/>
                      </a:moveTo>
                      <a:lnTo>
                        <a:pt x="61" y="168"/>
                      </a:lnTo>
                      <a:lnTo>
                        <a:pt x="61" y="166"/>
                      </a:lnTo>
                      <a:lnTo>
                        <a:pt x="64" y="166"/>
                      </a:lnTo>
                      <a:lnTo>
                        <a:pt x="64" y="164"/>
                      </a:lnTo>
                      <a:lnTo>
                        <a:pt x="64" y="161"/>
                      </a:lnTo>
                      <a:lnTo>
                        <a:pt x="66" y="161"/>
                      </a:lnTo>
                      <a:lnTo>
                        <a:pt x="66" y="159"/>
                      </a:lnTo>
                      <a:lnTo>
                        <a:pt x="64" y="159"/>
                      </a:lnTo>
                      <a:lnTo>
                        <a:pt x="64" y="159"/>
                      </a:lnTo>
                      <a:lnTo>
                        <a:pt x="64" y="159"/>
                      </a:lnTo>
                      <a:lnTo>
                        <a:pt x="61" y="159"/>
                      </a:lnTo>
                      <a:lnTo>
                        <a:pt x="59" y="159"/>
                      </a:lnTo>
                      <a:lnTo>
                        <a:pt x="59" y="159"/>
                      </a:lnTo>
                      <a:lnTo>
                        <a:pt x="59" y="161"/>
                      </a:lnTo>
                      <a:lnTo>
                        <a:pt x="57" y="161"/>
                      </a:lnTo>
                      <a:lnTo>
                        <a:pt x="57" y="164"/>
                      </a:lnTo>
                      <a:lnTo>
                        <a:pt x="59" y="166"/>
                      </a:lnTo>
                      <a:lnTo>
                        <a:pt x="59" y="168"/>
                      </a:lnTo>
                      <a:close/>
                      <a:moveTo>
                        <a:pt x="121" y="349"/>
                      </a:moveTo>
                      <a:lnTo>
                        <a:pt x="118" y="349"/>
                      </a:lnTo>
                      <a:lnTo>
                        <a:pt x="118" y="349"/>
                      </a:lnTo>
                      <a:lnTo>
                        <a:pt x="118" y="349"/>
                      </a:lnTo>
                      <a:lnTo>
                        <a:pt x="116" y="349"/>
                      </a:lnTo>
                      <a:lnTo>
                        <a:pt x="116" y="349"/>
                      </a:lnTo>
                      <a:lnTo>
                        <a:pt x="116" y="349"/>
                      </a:lnTo>
                      <a:lnTo>
                        <a:pt x="118" y="351"/>
                      </a:lnTo>
                      <a:lnTo>
                        <a:pt x="118" y="351"/>
                      </a:lnTo>
                      <a:lnTo>
                        <a:pt x="121" y="351"/>
                      </a:lnTo>
                      <a:lnTo>
                        <a:pt x="121" y="351"/>
                      </a:lnTo>
                      <a:lnTo>
                        <a:pt x="121" y="351"/>
                      </a:lnTo>
                      <a:lnTo>
                        <a:pt x="121" y="351"/>
                      </a:lnTo>
                      <a:lnTo>
                        <a:pt x="121" y="349"/>
                      </a:lnTo>
                      <a:close/>
                      <a:moveTo>
                        <a:pt x="118" y="337"/>
                      </a:moveTo>
                      <a:lnTo>
                        <a:pt x="118" y="337"/>
                      </a:lnTo>
                      <a:lnTo>
                        <a:pt x="118" y="337"/>
                      </a:lnTo>
                      <a:lnTo>
                        <a:pt x="116" y="337"/>
                      </a:lnTo>
                      <a:lnTo>
                        <a:pt x="116" y="337"/>
                      </a:lnTo>
                      <a:lnTo>
                        <a:pt x="118" y="337"/>
                      </a:lnTo>
                      <a:close/>
                      <a:moveTo>
                        <a:pt x="206" y="5"/>
                      </a:moveTo>
                      <a:lnTo>
                        <a:pt x="206" y="5"/>
                      </a:lnTo>
                      <a:lnTo>
                        <a:pt x="206" y="7"/>
                      </a:lnTo>
                      <a:lnTo>
                        <a:pt x="206" y="5"/>
                      </a:lnTo>
                      <a:lnTo>
                        <a:pt x="206" y="5"/>
                      </a:lnTo>
                      <a:close/>
                      <a:moveTo>
                        <a:pt x="534" y="38"/>
                      </a:moveTo>
                      <a:lnTo>
                        <a:pt x="537" y="36"/>
                      </a:lnTo>
                      <a:lnTo>
                        <a:pt x="537" y="36"/>
                      </a:lnTo>
                      <a:lnTo>
                        <a:pt x="537" y="33"/>
                      </a:lnTo>
                      <a:lnTo>
                        <a:pt x="534" y="33"/>
                      </a:lnTo>
                      <a:lnTo>
                        <a:pt x="532" y="33"/>
                      </a:lnTo>
                      <a:lnTo>
                        <a:pt x="532" y="36"/>
                      </a:lnTo>
                      <a:lnTo>
                        <a:pt x="532" y="38"/>
                      </a:lnTo>
                      <a:lnTo>
                        <a:pt x="534" y="38"/>
                      </a:lnTo>
                      <a:close/>
                      <a:moveTo>
                        <a:pt x="537" y="337"/>
                      </a:moveTo>
                      <a:lnTo>
                        <a:pt x="534" y="339"/>
                      </a:lnTo>
                      <a:lnTo>
                        <a:pt x="537" y="342"/>
                      </a:lnTo>
                      <a:lnTo>
                        <a:pt x="539" y="344"/>
                      </a:lnTo>
                      <a:lnTo>
                        <a:pt x="542" y="342"/>
                      </a:lnTo>
                      <a:lnTo>
                        <a:pt x="542" y="342"/>
                      </a:lnTo>
                      <a:lnTo>
                        <a:pt x="542" y="337"/>
                      </a:lnTo>
                      <a:lnTo>
                        <a:pt x="546" y="332"/>
                      </a:lnTo>
                      <a:lnTo>
                        <a:pt x="546" y="332"/>
                      </a:lnTo>
                      <a:lnTo>
                        <a:pt x="546" y="330"/>
                      </a:lnTo>
                      <a:lnTo>
                        <a:pt x="544" y="330"/>
                      </a:lnTo>
                      <a:lnTo>
                        <a:pt x="544" y="327"/>
                      </a:lnTo>
                      <a:lnTo>
                        <a:pt x="542" y="327"/>
                      </a:lnTo>
                      <a:lnTo>
                        <a:pt x="542" y="327"/>
                      </a:lnTo>
                      <a:lnTo>
                        <a:pt x="539" y="327"/>
                      </a:lnTo>
                      <a:lnTo>
                        <a:pt x="539" y="327"/>
                      </a:lnTo>
                      <a:lnTo>
                        <a:pt x="539" y="330"/>
                      </a:lnTo>
                      <a:lnTo>
                        <a:pt x="537" y="330"/>
                      </a:lnTo>
                      <a:lnTo>
                        <a:pt x="537" y="332"/>
                      </a:lnTo>
                      <a:lnTo>
                        <a:pt x="537" y="337"/>
                      </a:lnTo>
                      <a:close/>
                      <a:moveTo>
                        <a:pt x="208" y="2"/>
                      </a:moveTo>
                      <a:lnTo>
                        <a:pt x="210" y="2"/>
                      </a:lnTo>
                      <a:lnTo>
                        <a:pt x="210" y="0"/>
                      </a:lnTo>
                      <a:lnTo>
                        <a:pt x="208" y="0"/>
                      </a:lnTo>
                      <a:lnTo>
                        <a:pt x="208" y="2"/>
                      </a:lnTo>
                      <a:lnTo>
                        <a:pt x="208" y="2"/>
                      </a:lnTo>
                      <a:lnTo>
                        <a:pt x="208" y="5"/>
                      </a:lnTo>
                      <a:lnTo>
                        <a:pt x="208" y="2"/>
                      </a:lnTo>
                      <a:close/>
                      <a:moveTo>
                        <a:pt x="99" y="273"/>
                      </a:moveTo>
                      <a:lnTo>
                        <a:pt x="99" y="273"/>
                      </a:lnTo>
                      <a:lnTo>
                        <a:pt x="99" y="270"/>
                      </a:lnTo>
                      <a:lnTo>
                        <a:pt x="102" y="270"/>
                      </a:lnTo>
                      <a:lnTo>
                        <a:pt x="102" y="270"/>
                      </a:lnTo>
                      <a:lnTo>
                        <a:pt x="102" y="270"/>
                      </a:lnTo>
                      <a:lnTo>
                        <a:pt x="102" y="270"/>
                      </a:lnTo>
                      <a:lnTo>
                        <a:pt x="99" y="270"/>
                      </a:lnTo>
                      <a:lnTo>
                        <a:pt x="97" y="270"/>
                      </a:lnTo>
                      <a:lnTo>
                        <a:pt x="97" y="273"/>
                      </a:lnTo>
                      <a:lnTo>
                        <a:pt x="97" y="273"/>
                      </a:lnTo>
                      <a:lnTo>
                        <a:pt x="97" y="273"/>
                      </a:lnTo>
                      <a:lnTo>
                        <a:pt x="99" y="273"/>
                      </a:lnTo>
                      <a:close/>
                      <a:moveTo>
                        <a:pt x="558" y="372"/>
                      </a:moveTo>
                      <a:lnTo>
                        <a:pt x="558" y="375"/>
                      </a:lnTo>
                      <a:lnTo>
                        <a:pt x="558" y="375"/>
                      </a:lnTo>
                      <a:lnTo>
                        <a:pt x="561" y="375"/>
                      </a:lnTo>
                      <a:lnTo>
                        <a:pt x="563" y="375"/>
                      </a:lnTo>
                      <a:lnTo>
                        <a:pt x="563" y="372"/>
                      </a:lnTo>
                      <a:lnTo>
                        <a:pt x="563" y="370"/>
                      </a:lnTo>
                      <a:lnTo>
                        <a:pt x="563" y="363"/>
                      </a:lnTo>
                      <a:lnTo>
                        <a:pt x="563" y="361"/>
                      </a:lnTo>
                      <a:lnTo>
                        <a:pt x="563" y="361"/>
                      </a:lnTo>
                      <a:lnTo>
                        <a:pt x="561" y="358"/>
                      </a:lnTo>
                      <a:lnTo>
                        <a:pt x="561" y="358"/>
                      </a:lnTo>
                      <a:lnTo>
                        <a:pt x="561" y="363"/>
                      </a:lnTo>
                      <a:lnTo>
                        <a:pt x="561" y="365"/>
                      </a:lnTo>
                      <a:lnTo>
                        <a:pt x="558" y="365"/>
                      </a:lnTo>
                      <a:lnTo>
                        <a:pt x="556" y="368"/>
                      </a:lnTo>
                      <a:lnTo>
                        <a:pt x="556" y="370"/>
                      </a:lnTo>
                      <a:lnTo>
                        <a:pt x="558" y="372"/>
                      </a:lnTo>
                      <a:lnTo>
                        <a:pt x="558" y="372"/>
                      </a:lnTo>
                      <a:close/>
                      <a:moveTo>
                        <a:pt x="135" y="171"/>
                      </a:moveTo>
                      <a:lnTo>
                        <a:pt x="137" y="171"/>
                      </a:lnTo>
                      <a:lnTo>
                        <a:pt x="137" y="171"/>
                      </a:lnTo>
                      <a:lnTo>
                        <a:pt x="142" y="171"/>
                      </a:lnTo>
                      <a:lnTo>
                        <a:pt x="144" y="168"/>
                      </a:lnTo>
                      <a:lnTo>
                        <a:pt x="147" y="166"/>
                      </a:lnTo>
                      <a:lnTo>
                        <a:pt x="147" y="164"/>
                      </a:lnTo>
                      <a:lnTo>
                        <a:pt x="147" y="161"/>
                      </a:lnTo>
                      <a:lnTo>
                        <a:pt x="147" y="161"/>
                      </a:lnTo>
                      <a:lnTo>
                        <a:pt x="147" y="161"/>
                      </a:lnTo>
                      <a:lnTo>
                        <a:pt x="142" y="159"/>
                      </a:lnTo>
                      <a:lnTo>
                        <a:pt x="142" y="159"/>
                      </a:lnTo>
                      <a:lnTo>
                        <a:pt x="142" y="159"/>
                      </a:lnTo>
                      <a:lnTo>
                        <a:pt x="139" y="159"/>
                      </a:lnTo>
                      <a:lnTo>
                        <a:pt x="139" y="159"/>
                      </a:lnTo>
                      <a:lnTo>
                        <a:pt x="139" y="159"/>
                      </a:lnTo>
                      <a:lnTo>
                        <a:pt x="139" y="159"/>
                      </a:lnTo>
                      <a:lnTo>
                        <a:pt x="137" y="161"/>
                      </a:lnTo>
                      <a:lnTo>
                        <a:pt x="135" y="161"/>
                      </a:lnTo>
                      <a:lnTo>
                        <a:pt x="135" y="164"/>
                      </a:lnTo>
                      <a:lnTo>
                        <a:pt x="132" y="164"/>
                      </a:lnTo>
                      <a:lnTo>
                        <a:pt x="132" y="164"/>
                      </a:lnTo>
                      <a:lnTo>
                        <a:pt x="130" y="164"/>
                      </a:lnTo>
                      <a:lnTo>
                        <a:pt x="130" y="164"/>
                      </a:lnTo>
                      <a:lnTo>
                        <a:pt x="128" y="161"/>
                      </a:lnTo>
                      <a:lnTo>
                        <a:pt x="128" y="161"/>
                      </a:lnTo>
                      <a:lnTo>
                        <a:pt x="128" y="161"/>
                      </a:lnTo>
                      <a:lnTo>
                        <a:pt x="125" y="164"/>
                      </a:lnTo>
                      <a:lnTo>
                        <a:pt x="125" y="166"/>
                      </a:lnTo>
                      <a:lnTo>
                        <a:pt x="125" y="164"/>
                      </a:lnTo>
                      <a:lnTo>
                        <a:pt x="125" y="164"/>
                      </a:lnTo>
                      <a:lnTo>
                        <a:pt x="123" y="164"/>
                      </a:lnTo>
                      <a:lnTo>
                        <a:pt x="123" y="164"/>
                      </a:lnTo>
                      <a:lnTo>
                        <a:pt x="123" y="166"/>
                      </a:lnTo>
                      <a:lnTo>
                        <a:pt x="125" y="166"/>
                      </a:lnTo>
                      <a:lnTo>
                        <a:pt x="125" y="166"/>
                      </a:lnTo>
                      <a:lnTo>
                        <a:pt x="128" y="166"/>
                      </a:lnTo>
                      <a:lnTo>
                        <a:pt x="128" y="168"/>
                      </a:lnTo>
                      <a:lnTo>
                        <a:pt x="125" y="168"/>
                      </a:lnTo>
                      <a:lnTo>
                        <a:pt x="125" y="168"/>
                      </a:lnTo>
                      <a:lnTo>
                        <a:pt x="123" y="171"/>
                      </a:lnTo>
                      <a:lnTo>
                        <a:pt x="130" y="168"/>
                      </a:lnTo>
                      <a:lnTo>
                        <a:pt x="130" y="168"/>
                      </a:lnTo>
                      <a:lnTo>
                        <a:pt x="130" y="168"/>
                      </a:lnTo>
                      <a:lnTo>
                        <a:pt x="132" y="168"/>
                      </a:lnTo>
                      <a:lnTo>
                        <a:pt x="132" y="168"/>
                      </a:lnTo>
                      <a:lnTo>
                        <a:pt x="135" y="166"/>
                      </a:lnTo>
                      <a:lnTo>
                        <a:pt x="135" y="166"/>
                      </a:lnTo>
                      <a:lnTo>
                        <a:pt x="135" y="166"/>
                      </a:lnTo>
                      <a:lnTo>
                        <a:pt x="137" y="164"/>
                      </a:lnTo>
                      <a:lnTo>
                        <a:pt x="137" y="166"/>
                      </a:lnTo>
                      <a:lnTo>
                        <a:pt x="137" y="171"/>
                      </a:lnTo>
                      <a:lnTo>
                        <a:pt x="135" y="171"/>
                      </a:lnTo>
                      <a:close/>
                      <a:moveTo>
                        <a:pt x="102" y="138"/>
                      </a:moveTo>
                      <a:lnTo>
                        <a:pt x="106" y="140"/>
                      </a:lnTo>
                      <a:lnTo>
                        <a:pt x="106" y="140"/>
                      </a:lnTo>
                      <a:lnTo>
                        <a:pt x="106" y="140"/>
                      </a:lnTo>
                      <a:lnTo>
                        <a:pt x="106" y="142"/>
                      </a:lnTo>
                      <a:lnTo>
                        <a:pt x="106" y="142"/>
                      </a:lnTo>
                      <a:lnTo>
                        <a:pt x="109" y="142"/>
                      </a:lnTo>
                      <a:lnTo>
                        <a:pt x="111" y="142"/>
                      </a:lnTo>
                      <a:lnTo>
                        <a:pt x="111" y="142"/>
                      </a:lnTo>
                      <a:lnTo>
                        <a:pt x="113" y="142"/>
                      </a:lnTo>
                      <a:lnTo>
                        <a:pt x="113" y="142"/>
                      </a:lnTo>
                      <a:lnTo>
                        <a:pt x="113" y="145"/>
                      </a:lnTo>
                      <a:lnTo>
                        <a:pt x="116" y="145"/>
                      </a:lnTo>
                      <a:lnTo>
                        <a:pt x="116" y="142"/>
                      </a:lnTo>
                      <a:lnTo>
                        <a:pt x="116" y="142"/>
                      </a:lnTo>
                      <a:lnTo>
                        <a:pt x="118" y="142"/>
                      </a:lnTo>
                      <a:lnTo>
                        <a:pt x="121" y="142"/>
                      </a:lnTo>
                      <a:lnTo>
                        <a:pt x="121" y="145"/>
                      </a:lnTo>
                      <a:lnTo>
                        <a:pt x="121" y="145"/>
                      </a:lnTo>
                      <a:lnTo>
                        <a:pt x="121" y="145"/>
                      </a:lnTo>
                      <a:lnTo>
                        <a:pt x="121" y="145"/>
                      </a:lnTo>
                      <a:lnTo>
                        <a:pt x="123" y="145"/>
                      </a:lnTo>
                      <a:lnTo>
                        <a:pt x="123" y="142"/>
                      </a:lnTo>
                      <a:lnTo>
                        <a:pt x="125" y="142"/>
                      </a:lnTo>
                      <a:lnTo>
                        <a:pt x="128" y="142"/>
                      </a:lnTo>
                      <a:lnTo>
                        <a:pt x="130" y="142"/>
                      </a:lnTo>
                      <a:lnTo>
                        <a:pt x="130" y="142"/>
                      </a:lnTo>
                      <a:lnTo>
                        <a:pt x="130" y="145"/>
                      </a:lnTo>
                      <a:lnTo>
                        <a:pt x="130" y="145"/>
                      </a:lnTo>
                      <a:lnTo>
                        <a:pt x="130" y="145"/>
                      </a:lnTo>
                      <a:lnTo>
                        <a:pt x="130" y="147"/>
                      </a:lnTo>
                      <a:lnTo>
                        <a:pt x="132" y="147"/>
                      </a:lnTo>
                      <a:lnTo>
                        <a:pt x="132" y="149"/>
                      </a:lnTo>
                      <a:lnTo>
                        <a:pt x="132" y="152"/>
                      </a:lnTo>
                      <a:lnTo>
                        <a:pt x="132" y="154"/>
                      </a:lnTo>
                      <a:lnTo>
                        <a:pt x="132" y="154"/>
                      </a:lnTo>
                      <a:lnTo>
                        <a:pt x="135" y="157"/>
                      </a:lnTo>
                      <a:lnTo>
                        <a:pt x="132" y="159"/>
                      </a:lnTo>
                      <a:lnTo>
                        <a:pt x="132" y="161"/>
                      </a:lnTo>
                      <a:lnTo>
                        <a:pt x="132" y="161"/>
                      </a:lnTo>
                      <a:lnTo>
                        <a:pt x="132" y="161"/>
                      </a:lnTo>
                      <a:lnTo>
                        <a:pt x="135" y="159"/>
                      </a:lnTo>
                      <a:lnTo>
                        <a:pt x="135" y="154"/>
                      </a:lnTo>
                      <a:lnTo>
                        <a:pt x="137" y="154"/>
                      </a:lnTo>
                      <a:lnTo>
                        <a:pt x="135" y="154"/>
                      </a:lnTo>
                      <a:lnTo>
                        <a:pt x="135" y="154"/>
                      </a:lnTo>
                      <a:lnTo>
                        <a:pt x="135" y="149"/>
                      </a:lnTo>
                      <a:lnTo>
                        <a:pt x="139" y="147"/>
                      </a:lnTo>
                      <a:lnTo>
                        <a:pt x="147" y="145"/>
                      </a:lnTo>
                      <a:lnTo>
                        <a:pt x="149" y="147"/>
                      </a:lnTo>
                      <a:lnTo>
                        <a:pt x="149" y="149"/>
                      </a:lnTo>
                      <a:lnTo>
                        <a:pt x="149" y="149"/>
                      </a:lnTo>
                      <a:lnTo>
                        <a:pt x="147" y="152"/>
                      </a:lnTo>
                      <a:lnTo>
                        <a:pt x="149" y="159"/>
                      </a:lnTo>
                      <a:lnTo>
                        <a:pt x="151" y="159"/>
                      </a:lnTo>
                      <a:lnTo>
                        <a:pt x="151" y="161"/>
                      </a:lnTo>
                      <a:lnTo>
                        <a:pt x="154" y="161"/>
                      </a:lnTo>
                      <a:lnTo>
                        <a:pt x="158" y="161"/>
                      </a:lnTo>
                      <a:lnTo>
                        <a:pt x="166" y="161"/>
                      </a:lnTo>
                      <a:lnTo>
                        <a:pt x="170" y="159"/>
                      </a:lnTo>
                      <a:lnTo>
                        <a:pt x="173" y="157"/>
                      </a:lnTo>
                      <a:lnTo>
                        <a:pt x="173" y="157"/>
                      </a:lnTo>
                      <a:lnTo>
                        <a:pt x="173" y="157"/>
                      </a:lnTo>
                      <a:lnTo>
                        <a:pt x="173" y="154"/>
                      </a:lnTo>
                      <a:lnTo>
                        <a:pt x="175" y="154"/>
                      </a:lnTo>
                      <a:lnTo>
                        <a:pt x="175" y="154"/>
                      </a:lnTo>
                      <a:lnTo>
                        <a:pt x="175" y="152"/>
                      </a:lnTo>
                      <a:lnTo>
                        <a:pt x="173" y="149"/>
                      </a:lnTo>
                      <a:lnTo>
                        <a:pt x="173" y="149"/>
                      </a:lnTo>
                      <a:lnTo>
                        <a:pt x="173" y="149"/>
                      </a:lnTo>
                      <a:lnTo>
                        <a:pt x="170" y="149"/>
                      </a:lnTo>
                      <a:lnTo>
                        <a:pt x="170" y="147"/>
                      </a:lnTo>
                      <a:lnTo>
                        <a:pt x="170" y="147"/>
                      </a:lnTo>
                      <a:lnTo>
                        <a:pt x="168" y="147"/>
                      </a:lnTo>
                      <a:lnTo>
                        <a:pt x="168" y="145"/>
                      </a:lnTo>
                      <a:lnTo>
                        <a:pt x="163" y="145"/>
                      </a:lnTo>
                      <a:lnTo>
                        <a:pt x="161" y="145"/>
                      </a:lnTo>
                      <a:lnTo>
                        <a:pt x="161" y="147"/>
                      </a:lnTo>
                      <a:lnTo>
                        <a:pt x="161" y="149"/>
                      </a:lnTo>
                      <a:lnTo>
                        <a:pt x="158" y="147"/>
                      </a:lnTo>
                      <a:lnTo>
                        <a:pt x="154" y="145"/>
                      </a:lnTo>
                      <a:lnTo>
                        <a:pt x="154" y="145"/>
                      </a:lnTo>
                      <a:lnTo>
                        <a:pt x="154" y="142"/>
                      </a:lnTo>
                      <a:lnTo>
                        <a:pt x="151" y="138"/>
                      </a:lnTo>
                      <a:lnTo>
                        <a:pt x="147" y="133"/>
                      </a:lnTo>
                      <a:lnTo>
                        <a:pt x="144" y="130"/>
                      </a:lnTo>
                      <a:lnTo>
                        <a:pt x="142" y="130"/>
                      </a:lnTo>
                      <a:lnTo>
                        <a:pt x="142" y="128"/>
                      </a:lnTo>
                      <a:lnTo>
                        <a:pt x="142" y="126"/>
                      </a:lnTo>
                      <a:lnTo>
                        <a:pt x="144" y="126"/>
                      </a:lnTo>
                      <a:lnTo>
                        <a:pt x="144" y="126"/>
                      </a:lnTo>
                      <a:lnTo>
                        <a:pt x="142" y="126"/>
                      </a:lnTo>
                      <a:lnTo>
                        <a:pt x="139" y="123"/>
                      </a:lnTo>
                      <a:lnTo>
                        <a:pt x="142" y="123"/>
                      </a:lnTo>
                      <a:lnTo>
                        <a:pt x="144" y="123"/>
                      </a:lnTo>
                      <a:lnTo>
                        <a:pt x="147" y="123"/>
                      </a:lnTo>
                      <a:lnTo>
                        <a:pt x="149" y="123"/>
                      </a:lnTo>
                      <a:lnTo>
                        <a:pt x="149" y="123"/>
                      </a:lnTo>
                      <a:lnTo>
                        <a:pt x="147" y="123"/>
                      </a:lnTo>
                      <a:lnTo>
                        <a:pt x="149" y="126"/>
                      </a:lnTo>
                      <a:lnTo>
                        <a:pt x="149" y="126"/>
                      </a:lnTo>
                      <a:lnTo>
                        <a:pt x="151" y="123"/>
                      </a:lnTo>
                      <a:lnTo>
                        <a:pt x="151" y="126"/>
                      </a:lnTo>
                      <a:lnTo>
                        <a:pt x="151" y="128"/>
                      </a:lnTo>
                      <a:lnTo>
                        <a:pt x="158" y="133"/>
                      </a:lnTo>
                      <a:lnTo>
                        <a:pt x="158" y="135"/>
                      </a:lnTo>
                      <a:lnTo>
                        <a:pt x="158" y="138"/>
                      </a:lnTo>
                      <a:lnTo>
                        <a:pt x="158" y="140"/>
                      </a:lnTo>
                      <a:lnTo>
                        <a:pt x="158" y="140"/>
                      </a:lnTo>
                      <a:lnTo>
                        <a:pt x="161" y="140"/>
                      </a:lnTo>
                      <a:lnTo>
                        <a:pt x="161" y="140"/>
                      </a:lnTo>
                      <a:lnTo>
                        <a:pt x="163" y="140"/>
                      </a:lnTo>
                      <a:lnTo>
                        <a:pt x="166" y="142"/>
                      </a:lnTo>
                      <a:lnTo>
                        <a:pt x="168" y="142"/>
                      </a:lnTo>
                      <a:lnTo>
                        <a:pt x="170" y="142"/>
                      </a:lnTo>
                      <a:lnTo>
                        <a:pt x="170" y="145"/>
                      </a:lnTo>
                      <a:lnTo>
                        <a:pt x="170" y="145"/>
                      </a:lnTo>
                      <a:lnTo>
                        <a:pt x="170" y="147"/>
                      </a:lnTo>
                      <a:lnTo>
                        <a:pt x="173" y="147"/>
                      </a:lnTo>
                      <a:lnTo>
                        <a:pt x="175" y="152"/>
                      </a:lnTo>
                      <a:lnTo>
                        <a:pt x="177" y="152"/>
                      </a:lnTo>
                      <a:lnTo>
                        <a:pt x="177" y="152"/>
                      </a:lnTo>
                      <a:lnTo>
                        <a:pt x="177" y="152"/>
                      </a:lnTo>
                      <a:lnTo>
                        <a:pt x="180" y="152"/>
                      </a:lnTo>
                      <a:lnTo>
                        <a:pt x="180" y="152"/>
                      </a:lnTo>
                      <a:lnTo>
                        <a:pt x="180" y="152"/>
                      </a:lnTo>
                      <a:lnTo>
                        <a:pt x="180" y="152"/>
                      </a:lnTo>
                      <a:lnTo>
                        <a:pt x="182" y="152"/>
                      </a:lnTo>
                      <a:lnTo>
                        <a:pt x="182" y="152"/>
                      </a:lnTo>
                      <a:lnTo>
                        <a:pt x="182" y="154"/>
                      </a:lnTo>
                      <a:lnTo>
                        <a:pt x="189" y="149"/>
                      </a:lnTo>
                      <a:lnTo>
                        <a:pt x="189" y="149"/>
                      </a:lnTo>
                      <a:lnTo>
                        <a:pt x="192" y="149"/>
                      </a:lnTo>
                      <a:lnTo>
                        <a:pt x="192" y="149"/>
                      </a:lnTo>
                      <a:lnTo>
                        <a:pt x="192" y="149"/>
                      </a:lnTo>
                      <a:lnTo>
                        <a:pt x="194" y="149"/>
                      </a:lnTo>
                      <a:lnTo>
                        <a:pt x="196" y="149"/>
                      </a:lnTo>
                      <a:lnTo>
                        <a:pt x="196" y="149"/>
                      </a:lnTo>
                      <a:lnTo>
                        <a:pt x="199" y="149"/>
                      </a:lnTo>
                      <a:lnTo>
                        <a:pt x="201" y="152"/>
                      </a:lnTo>
                      <a:lnTo>
                        <a:pt x="203" y="154"/>
                      </a:lnTo>
                      <a:lnTo>
                        <a:pt x="206" y="157"/>
                      </a:lnTo>
                      <a:lnTo>
                        <a:pt x="208" y="157"/>
                      </a:lnTo>
                      <a:lnTo>
                        <a:pt x="208" y="154"/>
                      </a:lnTo>
                      <a:lnTo>
                        <a:pt x="208" y="152"/>
                      </a:lnTo>
                      <a:lnTo>
                        <a:pt x="210" y="152"/>
                      </a:lnTo>
                      <a:lnTo>
                        <a:pt x="210" y="152"/>
                      </a:lnTo>
                      <a:lnTo>
                        <a:pt x="210" y="152"/>
                      </a:lnTo>
                      <a:lnTo>
                        <a:pt x="210" y="149"/>
                      </a:lnTo>
                      <a:lnTo>
                        <a:pt x="213" y="149"/>
                      </a:lnTo>
                      <a:lnTo>
                        <a:pt x="213" y="149"/>
                      </a:lnTo>
                      <a:lnTo>
                        <a:pt x="213" y="147"/>
                      </a:lnTo>
                      <a:lnTo>
                        <a:pt x="215" y="147"/>
                      </a:lnTo>
                      <a:lnTo>
                        <a:pt x="218" y="147"/>
                      </a:lnTo>
                      <a:lnTo>
                        <a:pt x="218" y="145"/>
                      </a:lnTo>
                      <a:lnTo>
                        <a:pt x="218" y="145"/>
                      </a:lnTo>
                      <a:lnTo>
                        <a:pt x="213" y="142"/>
                      </a:lnTo>
                      <a:lnTo>
                        <a:pt x="213" y="140"/>
                      </a:lnTo>
                      <a:lnTo>
                        <a:pt x="213" y="138"/>
                      </a:lnTo>
                      <a:lnTo>
                        <a:pt x="213" y="138"/>
                      </a:lnTo>
                      <a:lnTo>
                        <a:pt x="215" y="135"/>
                      </a:lnTo>
                      <a:lnTo>
                        <a:pt x="213" y="133"/>
                      </a:lnTo>
                      <a:lnTo>
                        <a:pt x="213" y="130"/>
                      </a:lnTo>
                      <a:lnTo>
                        <a:pt x="210" y="130"/>
                      </a:lnTo>
                      <a:lnTo>
                        <a:pt x="210" y="130"/>
                      </a:lnTo>
                      <a:lnTo>
                        <a:pt x="208" y="130"/>
                      </a:lnTo>
                      <a:lnTo>
                        <a:pt x="208" y="130"/>
                      </a:lnTo>
                      <a:lnTo>
                        <a:pt x="206" y="130"/>
                      </a:lnTo>
                      <a:lnTo>
                        <a:pt x="206" y="130"/>
                      </a:lnTo>
                      <a:lnTo>
                        <a:pt x="206" y="128"/>
                      </a:lnTo>
                      <a:lnTo>
                        <a:pt x="203" y="128"/>
                      </a:lnTo>
                      <a:lnTo>
                        <a:pt x="203" y="128"/>
                      </a:lnTo>
                      <a:lnTo>
                        <a:pt x="201" y="128"/>
                      </a:lnTo>
                      <a:lnTo>
                        <a:pt x="201" y="126"/>
                      </a:lnTo>
                      <a:lnTo>
                        <a:pt x="201" y="126"/>
                      </a:lnTo>
                      <a:lnTo>
                        <a:pt x="199" y="126"/>
                      </a:lnTo>
                      <a:lnTo>
                        <a:pt x="199" y="123"/>
                      </a:lnTo>
                      <a:lnTo>
                        <a:pt x="196" y="123"/>
                      </a:lnTo>
                      <a:lnTo>
                        <a:pt x="194" y="123"/>
                      </a:lnTo>
                      <a:lnTo>
                        <a:pt x="194" y="123"/>
                      </a:lnTo>
                      <a:lnTo>
                        <a:pt x="189" y="123"/>
                      </a:lnTo>
                      <a:lnTo>
                        <a:pt x="187" y="121"/>
                      </a:lnTo>
                      <a:lnTo>
                        <a:pt x="184" y="121"/>
                      </a:lnTo>
                      <a:lnTo>
                        <a:pt x="187" y="121"/>
                      </a:lnTo>
                      <a:lnTo>
                        <a:pt x="187" y="119"/>
                      </a:lnTo>
                      <a:lnTo>
                        <a:pt x="184" y="119"/>
                      </a:lnTo>
                      <a:lnTo>
                        <a:pt x="184" y="119"/>
                      </a:lnTo>
                      <a:lnTo>
                        <a:pt x="182" y="119"/>
                      </a:lnTo>
                      <a:lnTo>
                        <a:pt x="180" y="119"/>
                      </a:lnTo>
                      <a:lnTo>
                        <a:pt x="180" y="119"/>
                      </a:lnTo>
                      <a:lnTo>
                        <a:pt x="177" y="121"/>
                      </a:lnTo>
                      <a:lnTo>
                        <a:pt x="177" y="121"/>
                      </a:lnTo>
                      <a:lnTo>
                        <a:pt x="177" y="121"/>
                      </a:lnTo>
                      <a:lnTo>
                        <a:pt x="177" y="119"/>
                      </a:lnTo>
                      <a:lnTo>
                        <a:pt x="177" y="119"/>
                      </a:lnTo>
                      <a:lnTo>
                        <a:pt x="163" y="114"/>
                      </a:lnTo>
                      <a:lnTo>
                        <a:pt x="158" y="114"/>
                      </a:lnTo>
                      <a:lnTo>
                        <a:pt x="156" y="116"/>
                      </a:lnTo>
                      <a:lnTo>
                        <a:pt x="156" y="116"/>
                      </a:lnTo>
                      <a:lnTo>
                        <a:pt x="154" y="119"/>
                      </a:lnTo>
                      <a:lnTo>
                        <a:pt x="156" y="119"/>
                      </a:lnTo>
                      <a:lnTo>
                        <a:pt x="156" y="119"/>
                      </a:lnTo>
                      <a:lnTo>
                        <a:pt x="156" y="119"/>
                      </a:lnTo>
                      <a:lnTo>
                        <a:pt x="158" y="119"/>
                      </a:lnTo>
                      <a:lnTo>
                        <a:pt x="156" y="121"/>
                      </a:lnTo>
                      <a:lnTo>
                        <a:pt x="154" y="119"/>
                      </a:lnTo>
                      <a:lnTo>
                        <a:pt x="151" y="121"/>
                      </a:lnTo>
                      <a:lnTo>
                        <a:pt x="151" y="119"/>
                      </a:lnTo>
                      <a:lnTo>
                        <a:pt x="149" y="119"/>
                      </a:lnTo>
                      <a:lnTo>
                        <a:pt x="144" y="119"/>
                      </a:lnTo>
                      <a:lnTo>
                        <a:pt x="142" y="119"/>
                      </a:lnTo>
                      <a:lnTo>
                        <a:pt x="139" y="121"/>
                      </a:lnTo>
                      <a:lnTo>
                        <a:pt x="137" y="119"/>
                      </a:lnTo>
                      <a:lnTo>
                        <a:pt x="137" y="121"/>
                      </a:lnTo>
                      <a:lnTo>
                        <a:pt x="135" y="119"/>
                      </a:lnTo>
                      <a:lnTo>
                        <a:pt x="135" y="119"/>
                      </a:lnTo>
                      <a:lnTo>
                        <a:pt x="135" y="121"/>
                      </a:lnTo>
                      <a:lnTo>
                        <a:pt x="135" y="123"/>
                      </a:lnTo>
                      <a:lnTo>
                        <a:pt x="132" y="121"/>
                      </a:lnTo>
                      <a:lnTo>
                        <a:pt x="132" y="121"/>
                      </a:lnTo>
                      <a:lnTo>
                        <a:pt x="132" y="121"/>
                      </a:lnTo>
                      <a:lnTo>
                        <a:pt x="132" y="121"/>
                      </a:lnTo>
                      <a:lnTo>
                        <a:pt x="132" y="123"/>
                      </a:lnTo>
                      <a:lnTo>
                        <a:pt x="130" y="121"/>
                      </a:lnTo>
                      <a:lnTo>
                        <a:pt x="130" y="121"/>
                      </a:lnTo>
                      <a:lnTo>
                        <a:pt x="128" y="119"/>
                      </a:lnTo>
                      <a:lnTo>
                        <a:pt x="128" y="121"/>
                      </a:lnTo>
                      <a:lnTo>
                        <a:pt x="125" y="123"/>
                      </a:lnTo>
                      <a:lnTo>
                        <a:pt x="121" y="123"/>
                      </a:lnTo>
                      <a:lnTo>
                        <a:pt x="121" y="123"/>
                      </a:lnTo>
                      <a:lnTo>
                        <a:pt x="121" y="123"/>
                      </a:lnTo>
                      <a:lnTo>
                        <a:pt x="118" y="123"/>
                      </a:lnTo>
                      <a:lnTo>
                        <a:pt x="118" y="123"/>
                      </a:lnTo>
                      <a:lnTo>
                        <a:pt x="121" y="126"/>
                      </a:lnTo>
                      <a:lnTo>
                        <a:pt x="118" y="126"/>
                      </a:lnTo>
                      <a:lnTo>
                        <a:pt x="116" y="123"/>
                      </a:lnTo>
                      <a:lnTo>
                        <a:pt x="116" y="123"/>
                      </a:lnTo>
                      <a:lnTo>
                        <a:pt x="113" y="123"/>
                      </a:lnTo>
                      <a:lnTo>
                        <a:pt x="113" y="123"/>
                      </a:lnTo>
                      <a:lnTo>
                        <a:pt x="113" y="126"/>
                      </a:lnTo>
                      <a:lnTo>
                        <a:pt x="113" y="128"/>
                      </a:lnTo>
                      <a:lnTo>
                        <a:pt x="113" y="128"/>
                      </a:lnTo>
                      <a:lnTo>
                        <a:pt x="111" y="128"/>
                      </a:lnTo>
                      <a:lnTo>
                        <a:pt x="111" y="126"/>
                      </a:lnTo>
                      <a:lnTo>
                        <a:pt x="111" y="126"/>
                      </a:lnTo>
                      <a:lnTo>
                        <a:pt x="111" y="123"/>
                      </a:lnTo>
                      <a:lnTo>
                        <a:pt x="109" y="123"/>
                      </a:lnTo>
                      <a:lnTo>
                        <a:pt x="109" y="126"/>
                      </a:lnTo>
                      <a:lnTo>
                        <a:pt x="109" y="126"/>
                      </a:lnTo>
                      <a:lnTo>
                        <a:pt x="109" y="126"/>
                      </a:lnTo>
                      <a:lnTo>
                        <a:pt x="106" y="126"/>
                      </a:lnTo>
                      <a:lnTo>
                        <a:pt x="106" y="126"/>
                      </a:lnTo>
                      <a:lnTo>
                        <a:pt x="104" y="126"/>
                      </a:lnTo>
                      <a:lnTo>
                        <a:pt x="104" y="128"/>
                      </a:lnTo>
                      <a:lnTo>
                        <a:pt x="104" y="128"/>
                      </a:lnTo>
                      <a:lnTo>
                        <a:pt x="106" y="130"/>
                      </a:lnTo>
                      <a:lnTo>
                        <a:pt x="106" y="133"/>
                      </a:lnTo>
                      <a:lnTo>
                        <a:pt x="106" y="133"/>
                      </a:lnTo>
                      <a:lnTo>
                        <a:pt x="109" y="133"/>
                      </a:lnTo>
                      <a:lnTo>
                        <a:pt x="109" y="135"/>
                      </a:lnTo>
                      <a:lnTo>
                        <a:pt x="111" y="135"/>
                      </a:lnTo>
                      <a:lnTo>
                        <a:pt x="111" y="133"/>
                      </a:lnTo>
                      <a:lnTo>
                        <a:pt x="111" y="133"/>
                      </a:lnTo>
                      <a:lnTo>
                        <a:pt x="111" y="130"/>
                      </a:lnTo>
                      <a:lnTo>
                        <a:pt x="111" y="130"/>
                      </a:lnTo>
                      <a:lnTo>
                        <a:pt x="111" y="130"/>
                      </a:lnTo>
                      <a:lnTo>
                        <a:pt x="111" y="130"/>
                      </a:lnTo>
                      <a:lnTo>
                        <a:pt x="113" y="130"/>
                      </a:lnTo>
                      <a:lnTo>
                        <a:pt x="113" y="128"/>
                      </a:lnTo>
                      <a:lnTo>
                        <a:pt x="113" y="128"/>
                      </a:lnTo>
                      <a:lnTo>
                        <a:pt x="113" y="130"/>
                      </a:lnTo>
                      <a:lnTo>
                        <a:pt x="116" y="130"/>
                      </a:lnTo>
                      <a:lnTo>
                        <a:pt x="116" y="130"/>
                      </a:lnTo>
                      <a:lnTo>
                        <a:pt x="118" y="128"/>
                      </a:lnTo>
                      <a:lnTo>
                        <a:pt x="118" y="130"/>
                      </a:lnTo>
                      <a:lnTo>
                        <a:pt x="118" y="130"/>
                      </a:lnTo>
                      <a:lnTo>
                        <a:pt x="118" y="133"/>
                      </a:lnTo>
                      <a:lnTo>
                        <a:pt x="116" y="133"/>
                      </a:lnTo>
                      <a:lnTo>
                        <a:pt x="116" y="135"/>
                      </a:lnTo>
                      <a:lnTo>
                        <a:pt x="118" y="135"/>
                      </a:lnTo>
                      <a:lnTo>
                        <a:pt x="121" y="135"/>
                      </a:lnTo>
                      <a:lnTo>
                        <a:pt x="121" y="135"/>
                      </a:lnTo>
                      <a:lnTo>
                        <a:pt x="118" y="138"/>
                      </a:lnTo>
                      <a:lnTo>
                        <a:pt x="116" y="138"/>
                      </a:lnTo>
                      <a:lnTo>
                        <a:pt x="116" y="138"/>
                      </a:lnTo>
                      <a:lnTo>
                        <a:pt x="113" y="138"/>
                      </a:lnTo>
                      <a:lnTo>
                        <a:pt x="111" y="135"/>
                      </a:lnTo>
                      <a:lnTo>
                        <a:pt x="111" y="135"/>
                      </a:lnTo>
                      <a:lnTo>
                        <a:pt x="106" y="138"/>
                      </a:lnTo>
                      <a:lnTo>
                        <a:pt x="106" y="138"/>
                      </a:lnTo>
                      <a:lnTo>
                        <a:pt x="104" y="138"/>
                      </a:lnTo>
                      <a:lnTo>
                        <a:pt x="104" y="138"/>
                      </a:lnTo>
                      <a:lnTo>
                        <a:pt x="102" y="138"/>
                      </a:lnTo>
                      <a:lnTo>
                        <a:pt x="102" y="135"/>
                      </a:lnTo>
                      <a:lnTo>
                        <a:pt x="99" y="135"/>
                      </a:lnTo>
                      <a:lnTo>
                        <a:pt x="97" y="135"/>
                      </a:lnTo>
                      <a:lnTo>
                        <a:pt x="99" y="138"/>
                      </a:lnTo>
                      <a:lnTo>
                        <a:pt x="102" y="138"/>
                      </a:lnTo>
                      <a:close/>
                      <a:moveTo>
                        <a:pt x="196" y="223"/>
                      </a:moveTo>
                      <a:lnTo>
                        <a:pt x="196" y="223"/>
                      </a:lnTo>
                      <a:lnTo>
                        <a:pt x="196" y="223"/>
                      </a:lnTo>
                      <a:lnTo>
                        <a:pt x="196" y="223"/>
                      </a:lnTo>
                      <a:lnTo>
                        <a:pt x="196" y="221"/>
                      </a:lnTo>
                      <a:lnTo>
                        <a:pt x="196" y="221"/>
                      </a:lnTo>
                      <a:lnTo>
                        <a:pt x="196" y="221"/>
                      </a:lnTo>
                      <a:lnTo>
                        <a:pt x="192" y="221"/>
                      </a:lnTo>
                      <a:lnTo>
                        <a:pt x="189" y="223"/>
                      </a:lnTo>
                      <a:lnTo>
                        <a:pt x="189" y="223"/>
                      </a:lnTo>
                      <a:lnTo>
                        <a:pt x="189" y="225"/>
                      </a:lnTo>
                      <a:lnTo>
                        <a:pt x="189" y="225"/>
                      </a:lnTo>
                      <a:lnTo>
                        <a:pt x="189" y="225"/>
                      </a:lnTo>
                      <a:lnTo>
                        <a:pt x="189" y="230"/>
                      </a:lnTo>
                      <a:lnTo>
                        <a:pt x="189" y="230"/>
                      </a:lnTo>
                      <a:lnTo>
                        <a:pt x="189" y="230"/>
                      </a:lnTo>
                      <a:lnTo>
                        <a:pt x="189" y="230"/>
                      </a:lnTo>
                      <a:lnTo>
                        <a:pt x="189" y="230"/>
                      </a:lnTo>
                      <a:lnTo>
                        <a:pt x="189" y="230"/>
                      </a:lnTo>
                      <a:lnTo>
                        <a:pt x="189" y="230"/>
                      </a:lnTo>
                      <a:lnTo>
                        <a:pt x="189" y="230"/>
                      </a:lnTo>
                      <a:lnTo>
                        <a:pt x="192" y="230"/>
                      </a:lnTo>
                      <a:lnTo>
                        <a:pt x="192" y="230"/>
                      </a:lnTo>
                      <a:lnTo>
                        <a:pt x="192" y="230"/>
                      </a:lnTo>
                      <a:lnTo>
                        <a:pt x="192" y="230"/>
                      </a:lnTo>
                      <a:lnTo>
                        <a:pt x="192" y="230"/>
                      </a:lnTo>
                      <a:lnTo>
                        <a:pt x="192" y="230"/>
                      </a:lnTo>
                      <a:lnTo>
                        <a:pt x="192" y="228"/>
                      </a:lnTo>
                      <a:lnTo>
                        <a:pt x="192" y="228"/>
                      </a:lnTo>
                      <a:lnTo>
                        <a:pt x="192" y="228"/>
                      </a:lnTo>
                      <a:lnTo>
                        <a:pt x="192" y="228"/>
                      </a:lnTo>
                      <a:lnTo>
                        <a:pt x="192" y="228"/>
                      </a:lnTo>
                      <a:lnTo>
                        <a:pt x="192" y="228"/>
                      </a:lnTo>
                      <a:lnTo>
                        <a:pt x="194" y="225"/>
                      </a:lnTo>
                      <a:lnTo>
                        <a:pt x="194" y="225"/>
                      </a:lnTo>
                      <a:lnTo>
                        <a:pt x="194" y="225"/>
                      </a:lnTo>
                      <a:lnTo>
                        <a:pt x="194" y="225"/>
                      </a:lnTo>
                      <a:lnTo>
                        <a:pt x="194" y="223"/>
                      </a:lnTo>
                      <a:lnTo>
                        <a:pt x="196" y="223"/>
                      </a:lnTo>
                      <a:close/>
                      <a:moveTo>
                        <a:pt x="130" y="351"/>
                      </a:moveTo>
                      <a:lnTo>
                        <a:pt x="128" y="351"/>
                      </a:lnTo>
                      <a:lnTo>
                        <a:pt x="128" y="351"/>
                      </a:lnTo>
                      <a:lnTo>
                        <a:pt x="128" y="351"/>
                      </a:lnTo>
                      <a:lnTo>
                        <a:pt x="128" y="351"/>
                      </a:lnTo>
                      <a:lnTo>
                        <a:pt x="128" y="351"/>
                      </a:lnTo>
                      <a:lnTo>
                        <a:pt x="128" y="351"/>
                      </a:lnTo>
                      <a:lnTo>
                        <a:pt x="130" y="351"/>
                      </a:lnTo>
                      <a:lnTo>
                        <a:pt x="130" y="351"/>
                      </a:lnTo>
                      <a:lnTo>
                        <a:pt x="130" y="351"/>
                      </a:lnTo>
                      <a:lnTo>
                        <a:pt x="132" y="351"/>
                      </a:lnTo>
                      <a:lnTo>
                        <a:pt x="130" y="351"/>
                      </a:lnTo>
                      <a:lnTo>
                        <a:pt x="130" y="351"/>
                      </a:lnTo>
                      <a:close/>
                      <a:moveTo>
                        <a:pt x="433" y="380"/>
                      </a:moveTo>
                      <a:lnTo>
                        <a:pt x="433" y="380"/>
                      </a:lnTo>
                      <a:lnTo>
                        <a:pt x="433" y="377"/>
                      </a:lnTo>
                      <a:lnTo>
                        <a:pt x="433" y="377"/>
                      </a:lnTo>
                      <a:lnTo>
                        <a:pt x="433" y="375"/>
                      </a:lnTo>
                      <a:lnTo>
                        <a:pt x="430" y="372"/>
                      </a:lnTo>
                      <a:lnTo>
                        <a:pt x="428" y="372"/>
                      </a:lnTo>
                      <a:lnTo>
                        <a:pt x="428" y="372"/>
                      </a:lnTo>
                      <a:lnTo>
                        <a:pt x="428" y="375"/>
                      </a:lnTo>
                      <a:lnTo>
                        <a:pt x="430" y="377"/>
                      </a:lnTo>
                      <a:lnTo>
                        <a:pt x="433" y="380"/>
                      </a:lnTo>
                      <a:close/>
                      <a:moveTo>
                        <a:pt x="447" y="375"/>
                      </a:moveTo>
                      <a:lnTo>
                        <a:pt x="449" y="377"/>
                      </a:lnTo>
                      <a:lnTo>
                        <a:pt x="449" y="380"/>
                      </a:lnTo>
                      <a:lnTo>
                        <a:pt x="454" y="380"/>
                      </a:lnTo>
                      <a:lnTo>
                        <a:pt x="454" y="382"/>
                      </a:lnTo>
                      <a:lnTo>
                        <a:pt x="454" y="382"/>
                      </a:lnTo>
                      <a:lnTo>
                        <a:pt x="456" y="382"/>
                      </a:lnTo>
                      <a:lnTo>
                        <a:pt x="459" y="380"/>
                      </a:lnTo>
                      <a:lnTo>
                        <a:pt x="459" y="377"/>
                      </a:lnTo>
                      <a:lnTo>
                        <a:pt x="456" y="375"/>
                      </a:lnTo>
                      <a:lnTo>
                        <a:pt x="456" y="375"/>
                      </a:lnTo>
                      <a:lnTo>
                        <a:pt x="454" y="375"/>
                      </a:lnTo>
                      <a:lnTo>
                        <a:pt x="454" y="375"/>
                      </a:lnTo>
                      <a:lnTo>
                        <a:pt x="452" y="375"/>
                      </a:lnTo>
                      <a:lnTo>
                        <a:pt x="452" y="375"/>
                      </a:lnTo>
                      <a:lnTo>
                        <a:pt x="452" y="372"/>
                      </a:lnTo>
                      <a:lnTo>
                        <a:pt x="447" y="372"/>
                      </a:lnTo>
                      <a:lnTo>
                        <a:pt x="447" y="372"/>
                      </a:lnTo>
                      <a:lnTo>
                        <a:pt x="447" y="375"/>
                      </a:lnTo>
                      <a:lnTo>
                        <a:pt x="447" y="375"/>
                      </a:lnTo>
                      <a:close/>
                      <a:moveTo>
                        <a:pt x="527" y="474"/>
                      </a:moveTo>
                      <a:lnTo>
                        <a:pt x="525" y="474"/>
                      </a:lnTo>
                      <a:lnTo>
                        <a:pt x="525" y="470"/>
                      </a:lnTo>
                      <a:lnTo>
                        <a:pt x="527" y="465"/>
                      </a:lnTo>
                      <a:lnTo>
                        <a:pt x="530" y="460"/>
                      </a:lnTo>
                      <a:lnTo>
                        <a:pt x="532" y="455"/>
                      </a:lnTo>
                      <a:lnTo>
                        <a:pt x="534" y="453"/>
                      </a:lnTo>
                      <a:lnTo>
                        <a:pt x="546" y="446"/>
                      </a:lnTo>
                      <a:lnTo>
                        <a:pt x="549" y="441"/>
                      </a:lnTo>
                      <a:lnTo>
                        <a:pt x="549" y="439"/>
                      </a:lnTo>
                      <a:lnTo>
                        <a:pt x="549" y="436"/>
                      </a:lnTo>
                      <a:lnTo>
                        <a:pt x="549" y="434"/>
                      </a:lnTo>
                      <a:lnTo>
                        <a:pt x="549" y="434"/>
                      </a:lnTo>
                      <a:lnTo>
                        <a:pt x="551" y="432"/>
                      </a:lnTo>
                      <a:lnTo>
                        <a:pt x="551" y="432"/>
                      </a:lnTo>
                      <a:lnTo>
                        <a:pt x="570" y="415"/>
                      </a:lnTo>
                      <a:lnTo>
                        <a:pt x="572" y="415"/>
                      </a:lnTo>
                      <a:lnTo>
                        <a:pt x="572" y="415"/>
                      </a:lnTo>
                      <a:lnTo>
                        <a:pt x="572" y="415"/>
                      </a:lnTo>
                      <a:lnTo>
                        <a:pt x="570" y="387"/>
                      </a:lnTo>
                      <a:lnTo>
                        <a:pt x="570" y="382"/>
                      </a:lnTo>
                      <a:lnTo>
                        <a:pt x="568" y="382"/>
                      </a:lnTo>
                      <a:lnTo>
                        <a:pt x="568" y="380"/>
                      </a:lnTo>
                      <a:lnTo>
                        <a:pt x="565" y="380"/>
                      </a:lnTo>
                      <a:lnTo>
                        <a:pt x="563" y="377"/>
                      </a:lnTo>
                      <a:lnTo>
                        <a:pt x="561" y="377"/>
                      </a:lnTo>
                      <a:lnTo>
                        <a:pt x="561" y="377"/>
                      </a:lnTo>
                      <a:lnTo>
                        <a:pt x="558" y="377"/>
                      </a:lnTo>
                      <a:lnTo>
                        <a:pt x="558" y="377"/>
                      </a:lnTo>
                      <a:lnTo>
                        <a:pt x="558" y="377"/>
                      </a:lnTo>
                      <a:lnTo>
                        <a:pt x="558" y="380"/>
                      </a:lnTo>
                      <a:lnTo>
                        <a:pt x="558" y="380"/>
                      </a:lnTo>
                      <a:lnTo>
                        <a:pt x="553" y="382"/>
                      </a:lnTo>
                      <a:lnTo>
                        <a:pt x="553" y="382"/>
                      </a:lnTo>
                      <a:lnTo>
                        <a:pt x="551" y="384"/>
                      </a:lnTo>
                      <a:lnTo>
                        <a:pt x="551" y="387"/>
                      </a:lnTo>
                      <a:lnTo>
                        <a:pt x="551" y="389"/>
                      </a:lnTo>
                      <a:lnTo>
                        <a:pt x="551" y="391"/>
                      </a:lnTo>
                      <a:lnTo>
                        <a:pt x="551" y="394"/>
                      </a:lnTo>
                      <a:lnTo>
                        <a:pt x="551" y="396"/>
                      </a:lnTo>
                      <a:lnTo>
                        <a:pt x="553" y="399"/>
                      </a:lnTo>
                      <a:lnTo>
                        <a:pt x="553" y="399"/>
                      </a:lnTo>
                      <a:lnTo>
                        <a:pt x="553" y="401"/>
                      </a:lnTo>
                      <a:lnTo>
                        <a:pt x="553" y="403"/>
                      </a:lnTo>
                      <a:lnTo>
                        <a:pt x="553" y="406"/>
                      </a:lnTo>
                      <a:lnTo>
                        <a:pt x="553" y="406"/>
                      </a:lnTo>
                      <a:lnTo>
                        <a:pt x="556" y="408"/>
                      </a:lnTo>
                      <a:lnTo>
                        <a:pt x="556" y="410"/>
                      </a:lnTo>
                      <a:lnTo>
                        <a:pt x="556" y="415"/>
                      </a:lnTo>
                      <a:lnTo>
                        <a:pt x="556" y="415"/>
                      </a:lnTo>
                      <a:lnTo>
                        <a:pt x="553" y="418"/>
                      </a:lnTo>
                      <a:lnTo>
                        <a:pt x="553" y="418"/>
                      </a:lnTo>
                      <a:lnTo>
                        <a:pt x="549" y="418"/>
                      </a:lnTo>
                      <a:lnTo>
                        <a:pt x="549" y="418"/>
                      </a:lnTo>
                      <a:lnTo>
                        <a:pt x="546" y="413"/>
                      </a:lnTo>
                      <a:lnTo>
                        <a:pt x="546" y="410"/>
                      </a:lnTo>
                      <a:lnTo>
                        <a:pt x="544" y="408"/>
                      </a:lnTo>
                      <a:lnTo>
                        <a:pt x="544" y="408"/>
                      </a:lnTo>
                      <a:lnTo>
                        <a:pt x="544" y="406"/>
                      </a:lnTo>
                      <a:lnTo>
                        <a:pt x="542" y="399"/>
                      </a:lnTo>
                      <a:lnTo>
                        <a:pt x="542" y="396"/>
                      </a:lnTo>
                      <a:lnTo>
                        <a:pt x="539" y="394"/>
                      </a:lnTo>
                      <a:lnTo>
                        <a:pt x="539" y="391"/>
                      </a:lnTo>
                      <a:lnTo>
                        <a:pt x="537" y="389"/>
                      </a:lnTo>
                      <a:lnTo>
                        <a:pt x="537" y="384"/>
                      </a:lnTo>
                      <a:lnTo>
                        <a:pt x="534" y="382"/>
                      </a:lnTo>
                      <a:lnTo>
                        <a:pt x="534" y="380"/>
                      </a:lnTo>
                      <a:lnTo>
                        <a:pt x="534" y="380"/>
                      </a:lnTo>
                      <a:lnTo>
                        <a:pt x="532" y="380"/>
                      </a:lnTo>
                      <a:lnTo>
                        <a:pt x="530" y="377"/>
                      </a:lnTo>
                      <a:lnTo>
                        <a:pt x="530" y="377"/>
                      </a:lnTo>
                      <a:lnTo>
                        <a:pt x="527" y="375"/>
                      </a:lnTo>
                      <a:lnTo>
                        <a:pt x="523" y="370"/>
                      </a:lnTo>
                      <a:lnTo>
                        <a:pt x="523" y="368"/>
                      </a:lnTo>
                      <a:lnTo>
                        <a:pt x="520" y="368"/>
                      </a:lnTo>
                      <a:lnTo>
                        <a:pt x="520" y="365"/>
                      </a:lnTo>
                      <a:lnTo>
                        <a:pt x="520" y="363"/>
                      </a:lnTo>
                      <a:lnTo>
                        <a:pt x="520" y="363"/>
                      </a:lnTo>
                      <a:lnTo>
                        <a:pt x="518" y="361"/>
                      </a:lnTo>
                      <a:lnTo>
                        <a:pt x="518" y="361"/>
                      </a:lnTo>
                      <a:lnTo>
                        <a:pt x="518" y="358"/>
                      </a:lnTo>
                      <a:lnTo>
                        <a:pt x="518" y="356"/>
                      </a:lnTo>
                      <a:lnTo>
                        <a:pt x="518" y="353"/>
                      </a:lnTo>
                      <a:lnTo>
                        <a:pt x="516" y="351"/>
                      </a:lnTo>
                      <a:lnTo>
                        <a:pt x="516" y="349"/>
                      </a:lnTo>
                      <a:lnTo>
                        <a:pt x="516" y="346"/>
                      </a:lnTo>
                      <a:lnTo>
                        <a:pt x="516" y="346"/>
                      </a:lnTo>
                      <a:lnTo>
                        <a:pt x="516" y="346"/>
                      </a:lnTo>
                      <a:lnTo>
                        <a:pt x="516" y="344"/>
                      </a:lnTo>
                      <a:lnTo>
                        <a:pt x="516" y="344"/>
                      </a:lnTo>
                      <a:lnTo>
                        <a:pt x="513" y="342"/>
                      </a:lnTo>
                      <a:lnTo>
                        <a:pt x="513" y="342"/>
                      </a:lnTo>
                      <a:lnTo>
                        <a:pt x="513" y="339"/>
                      </a:lnTo>
                      <a:lnTo>
                        <a:pt x="516" y="332"/>
                      </a:lnTo>
                      <a:lnTo>
                        <a:pt x="516" y="332"/>
                      </a:lnTo>
                      <a:lnTo>
                        <a:pt x="516" y="332"/>
                      </a:lnTo>
                      <a:lnTo>
                        <a:pt x="516" y="332"/>
                      </a:lnTo>
                      <a:lnTo>
                        <a:pt x="518" y="332"/>
                      </a:lnTo>
                      <a:lnTo>
                        <a:pt x="518" y="332"/>
                      </a:lnTo>
                      <a:lnTo>
                        <a:pt x="516" y="330"/>
                      </a:lnTo>
                      <a:lnTo>
                        <a:pt x="516" y="330"/>
                      </a:lnTo>
                      <a:lnTo>
                        <a:pt x="516" y="330"/>
                      </a:lnTo>
                      <a:lnTo>
                        <a:pt x="516" y="327"/>
                      </a:lnTo>
                      <a:lnTo>
                        <a:pt x="516" y="320"/>
                      </a:lnTo>
                      <a:lnTo>
                        <a:pt x="511" y="299"/>
                      </a:lnTo>
                      <a:lnTo>
                        <a:pt x="511" y="294"/>
                      </a:lnTo>
                      <a:lnTo>
                        <a:pt x="508" y="294"/>
                      </a:lnTo>
                      <a:lnTo>
                        <a:pt x="511" y="292"/>
                      </a:lnTo>
                      <a:lnTo>
                        <a:pt x="511" y="292"/>
                      </a:lnTo>
                      <a:lnTo>
                        <a:pt x="511" y="289"/>
                      </a:lnTo>
                      <a:lnTo>
                        <a:pt x="513" y="289"/>
                      </a:lnTo>
                      <a:lnTo>
                        <a:pt x="513" y="289"/>
                      </a:lnTo>
                      <a:lnTo>
                        <a:pt x="516" y="289"/>
                      </a:lnTo>
                      <a:lnTo>
                        <a:pt x="516" y="287"/>
                      </a:lnTo>
                      <a:lnTo>
                        <a:pt x="523" y="282"/>
                      </a:lnTo>
                      <a:lnTo>
                        <a:pt x="523" y="280"/>
                      </a:lnTo>
                      <a:lnTo>
                        <a:pt x="523" y="278"/>
                      </a:lnTo>
                      <a:lnTo>
                        <a:pt x="525" y="270"/>
                      </a:lnTo>
                      <a:lnTo>
                        <a:pt x="525" y="268"/>
                      </a:lnTo>
                      <a:lnTo>
                        <a:pt x="525" y="266"/>
                      </a:lnTo>
                      <a:lnTo>
                        <a:pt x="530" y="259"/>
                      </a:lnTo>
                      <a:lnTo>
                        <a:pt x="530" y="256"/>
                      </a:lnTo>
                      <a:lnTo>
                        <a:pt x="523" y="244"/>
                      </a:lnTo>
                      <a:lnTo>
                        <a:pt x="520" y="242"/>
                      </a:lnTo>
                      <a:lnTo>
                        <a:pt x="520" y="242"/>
                      </a:lnTo>
                      <a:lnTo>
                        <a:pt x="518" y="240"/>
                      </a:lnTo>
                      <a:lnTo>
                        <a:pt x="516" y="237"/>
                      </a:lnTo>
                      <a:lnTo>
                        <a:pt x="513" y="237"/>
                      </a:lnTo>
                      <a:lnTo>
                        <a:pt x="513" y="232"/>
                      </a:lnTo>
                      <a:lnTo>
                        <a:pt x="511" y="232"/>
                      </a:lnTo>
                      <a:lnTo>
                        <a:pt x="511" y="230"/>
                      </a:lnTo>
                      <a:lnTo>
                        <a:pt x="511" y="228"/>
                      </a:lnTo>
                      <a:lnTo>
                        <a:pt x="511" y="228"/>
                      </a:lnTo>
                      <a:lnTo>
                        <a:pt x="508" y="225"/>
                      </a:lnTo>
                      <a:lnTo>
                        <a:pt x="504" y="216"/>
                      </a:lnTo>
                      <a:lnTo>
                        <a:pt x="506" y="216"/>
                      </a:lnTo>
                      <a:lnTo>
                        <a:pt x="506" y="216"/>
                      </a:lnTo>
                      <a:lnTo>
                        <a:pt x="508" y="213"/>
                      </a:lnTo>
                      <a:lnTo>
                        <a:pt x="508" y="211"/>
                      </a:lnTo>
                      <a:lnTo>
                        <a:pt x="508" y="209"/>
                      </a:lnTo>
                      <a:lnTo>
                        <a:pt x="511" y="209"/>
                      </a:lnTo>
                      <a:lnTo>
                        <a:pt x="516" y="209"/>
                      </a:lnTo>
                      <a:lnTo>
                        <a:pt x="518" y="206"/>
                      </a:lnTo>
                      <a:lnTo>
                        <a:pt x="518" y="206"/>
                      </a:lnTo>
                      <a:lnTo>
                        <a:pt x="518" y="206"/>
                      </a:lnTo>
                      <a:lnTo>
                        <a:pt x="516" y="204"/>
                      </a:lnTo>
                      <a:lnTo>
                        <a:pt x="513" y="204"/>
                      </a:lnTo>
                      <a:lnTo>
                        <a:pt x="511" y="202"/>
                      </a:lnTo>
                      <a:lnTo>
                        <a:pt x="511" y="202"/>
                      </a:lnTo>
                      <a:lnTo>
                        <a:pt x="511" y="199"/>
                      </a:lnTo>
                      <a:lnTo>
                        <a:pt x="508" y="199"/>
                      </a:lnTo>
                      <a:lnTo>
                        <a:pt x="506" y="199"/>
                      </a:lnTo>
                      <a:lnTo>
                        <a:pt x="499" y="192"/>
                      </a:lnTo>
                      <a:lnTo>
                        <a:pt x="497" y="192"/>
                      </a:lnTo>
                      <a:lnTo>
                        <a:pt x="497" y="192"/>
                      </a:lnTo>
                      <a:lnTo>
                        <a:pt x="494" y="192"/>
                      </a:lnTo>
                      <a:lnTo>
                        <a:pt x="490" y="192"/>
                      </a:lnTo>
                      <a:lnTo>
                        <a:pt x="485" y="192"/>
                      </a:lnTo>
                      <a:lnTo>
                        <a:pt x="482" y="194"/>
                      </a:lnTo>
                      <a:lnTo>
                        <a:pt x="482" y="194"/>
                      </a:lnTo>
                      <a:lnTo>
                        <a:pt x="480" y="192"/>
                      </a:lnTo>
                      <a:lnTo>
                        <a:pt x="480" y="192"/>
                      </a:lnTo>
                      <a:lnTo>
                        <a:pt x="478" y="190"/>
                      </a:lnTo>
                      <a:lnTo>
                        <a:pt x="475" y="190"/>
                      </a:lnTo>
                      <a:lnTo>
                        <a:pt x="475" y="192"/>
                      </a:lnTo>
                      <a:lnTo>
                        <a:pt x="473" y="192"/>
                      </a:lnTo>
                      <a:lnTo>
                        <a:pt x="475" y="194"/>
                      </a:lnTo>
                      <a:lnTo>
                        <a:pt x="473" y="194"/>
                      </a:lnTo>
                      <a:lnTo>
                        <a:pt x="464" y="194"/>
                      </a:lnTo>
                      <a:lnTo>
                        <a:pt x="461" y="194"/>
                      </a:lnTo>
                      <a:lnTo>
                        <a:pt x="459" y="192"/>
                      </a:lnTo>
                      <a:lnTo>
                        <a:pt x="459" y="192"/>
                      </a:lnTo>
                      <a:lnTo>
                        <a:pt x="456" y="192"/>
                      </a:lnTo>
                      <a:lnTo>
                        <a:pt x="456" y="192"/>
                      </a:lnTo>
                      <a:lnTo>
                        <a:pt x="456" y="192"/>
                      </a:lnTo>
                      <a:lnTo>
                        <a:pt x="456" y="194"/>
                      </a:lnTo>
                      <a:lnTo>
                        <a:pt x="454" y="194"/>
                      </a:lnTo>
                      <a:lnTo>
                        <a:pt x="454" y="194"/>
                      </a:lnTo>
                      <a:lnTo>
                        <a:pt x="454" y="194"/>
                      </a:lnTo>
                      <a:lnTo>
                        <a:pt x="454" y="194"/>
                      </a:lnTo>
                      <a:lnTo>
                        <a:pt x="435" y="192"/>
                      </a:lnTo>
                      <a:lnTo>
                        <a:pt x="435" y="190"/>
                      </a:lnTo>
                      <a:lnTo>
                        <a:pt x="430" y="187"/>
                      </a:lnTo>
                      <a:lnTo>
                        <a:pt x="428" y="187"/>
                      </a:lnTo>
                      <a:lnTo>
                        <a:pt x="428" y="185"/>
                      </a:lnTo>
                      <a:lnTo>
                        <a:pt x="423" y="180"/>
                      </a:lnTo>
                      <a:lnTo>
                        <a:pt x="409" y="171"/>
                      </a:lnTo>
                      <a:lnTo>
                        <a:pt x="409" y="171"/>
                      </a:lnTo>
                      <a:lnTo>
                        <a:pt x="407" y="171"/>
                      </a:lnTo>
                      <a:lnTo>
                        <a:pt x="407" y="171"/>
                      </a:lnTo>
                      <a:lnTo>
                        <a:pt x="404" y="171"/>
                      </a:lnTo>
                      <a:lnTo>
                        <a:pt x="404" y="168"/>
                      </a:lnTo>
                      <a:lnTo>
                        <a:pt x="404" y="168"/>
                      </a:lnTo>
                      <a:lnTo>
                        <a:pt x="402" y="168"/>
                      </a:lnTo>
                      <a:lnTo>
                        <a:pt x="400" y="168"/>
                      </a:lnTo>
                      <a:lnTo>
                        <a:pt x="400" y="168"/>
                      </a:lnTo>
                      <a:lnTo>
                        <a:pt x="397" y="168"/>
                      </a:lnTo>
                      <a:lnTo>
                        <a:pt x="393" y="166"/>
                      </a:lnTo>
                      <a:lnTo>
                        <a:pt x="393" y="164"/>
                      </a:lnTo>
                      <a:lnTo>
                        <a:pt x="393" y="164"/>
                      </a:lnTo>
                      <a:lnTo>
                        <a:pt x="393" y="164"/>
                      </a:lnTo>
                      <a:lnTo>
                        <a:pt x="390" y="161"/>
                      </a:lnTo>
                      <a:lnTo>
                        <a:pt x="390" y="161"/>
                      </a:lnTo>
                      <a:lnTo>
                        <a:pt x="388" y="164"/>
                      </a:lnTo>
                      <a:lnTo>
                        <a:pt x="385" y="164"/>
                      </a:lnTo>
                      <a:lnTo>
                        <a:pt x="383" y="164"/>
                      </a:lnTo>
                      <a:lnTo>
                        <a:pt x="362" y="152"/>
                      </a:lnTo>
                      <a:lnTo>
                        <a:pt x="359" y="154"/>
                      </a:lnTo>
                      <a:lnTo>
                        <a:pt x="333" y="152"/>
                      </a:lnTo>
                      <a:lnTo>
                        <a:pt x="329" y="152"/>
                      </a:lnTo>
                      <a:lnTo>
                        <a:pt x="322" y="154"/>
                      </a:lnTo>
                      <a:lnTo>
                        <a:pt x="317" y="154"/>
                      </a:lnTo>
                      <a:lnTo>
                        <a:pt x="317" y="157"/>
                      </a:lnTo>
                      <a:lnTo>
                        <a:pt x="312" y="157"/>
                      </a:lnTo>
                      <a:lnTo>
                        <a:pt x="307" y="159"/>
                      </a:lnTo>
                      <a:lnTo>
                        <a:pt x="305" y="161"/>
                      </a:lnTo>
                      <a:lnTo>
                        <a:pt x="303" y="161"/>
                      </a:lnTo>
                      <a:lnTo>
                        <a:pt x="298" y="164"/>
                      </a:lnTo>
                      <a:lnTo>
                        <a:pt x="298" y="166"/>
                      </a:lnTo>
                      <a:lnTo>
                        <a:pt x="296" y="171"/>
                      </a:lnTo>
                      <a:lnTo>
                        <a:pt x="296" y="171"/>
                      </a:lnTo>
                      <a:lnTo>
                        <a:pt x="293" y="171"/>
                      </a:lnTo>
                      <a:lnTo>
                        <a:pt x="289" y="173"/>
                      </a:lnTo>
                      <a:lnTo>
                        <a:pt x="286" y="176"/>
                      </a:lnTo>
                      <a:lnTo>
                        <a:pt x="281" y="178"/>
                      </a:lnTo>
                      <a:lnTo>
                        <a:pt x="277" y="183"/>
                      </a:lnTo>
                      <a:lnTo>
                        <a:pt x="274" y="187"/>
                      </a:lnTo>
                      <a:lnTo>
                        <a:pt x="274" y="187"/>
                      </a:lnTo>
                      <a:lnTo>
                        <a:pt x="272" y="187"/>
                      </a:lnTo>
                      <a:lnTo>
                        <a:pt x="265" y="190"/>
                      </a:lnTo>
                      <a:lnTo>
                        <a:pt x="244" y="194"/>
                      </a:lnTo>
                      <a:lnTo>
                        <a:pt x="244" y="194"/>
                      </a:lnTo>
                      <a:lnTo>
                        <a:pt x="241" y="197"/>
                      </a:lnTo>
                      <a:lnTo>
                        <a:pt x="239" y="197"/>
                      </a:lnTo>
                      <a:lnTo>
                        <a:pt x="236" y="197"/>
                      </a:lnTo>
                      <a:lnTo>
                        <a:pt x="236" y="197"/>
                      </a:lnTo>
                      <a:lnTo>
                        <a:pt x="236" y="197"/>
                      </a:lnTo>
                      <a:lnTo>
                        <a:pt x="236" y="194"/>
                      </a:lnTo>
                      <a:lnTo>
                        <a:pt x="239" y="192"/>
                      </a:lnTo>
                      <a:lnTo>
                        <a:pt x="236" y="192"/>
                      </a:lnTo>
                      <a:lnTo>
                        <a:pt x="236" y="192"/>
                      </a:lnTo>
                      <a:lnTo>
                        <a:pt x="234" y="192"/>
                      </a:lnTo>
                      <a:lnTo>
                        <a:pt x="234" y="192"/>
                      </a:lnTo>
                      <a:lnTo>
                        <a:pt x="232" y="194"/>
                      </a:lnTo>
                      <a:lnTo>
                        <a:pt x="229" y="194"/>
                      </a:lnTo>
                      <a:lnTo>
                        <a:pt x="227" y="194"/>
                      </a:lnTo>
                      <a:lnTo>
                        <a:pt x="227" y="194"/>
                      </a:lnTo>
                      <a:lnTo>
                        <a:pt x="222" y="197"/>
                      </a:lnTo>
                      <a:lnTo>
                        <a:pt x="222" y="197"/>
                      </a:lnTo>
                      <a:lnTo>
                        <a:pt x="220" y="199"/>
                      </a:lnTo>
                      <a:lnTo>
                        <a:pt x="215" y="199"/>
                      </a:lnTo>
                      <a:lnTo>
                        <a:pt x="206" y="202"/>
                      </a:lnTo>
                      <a:lnTo>
                        <a:pt x="206" y="204"/>
                      </a:lnTo>
                      <a:lnTo>
                        <a:pt x="208" y="206"/>
                      </a:lnTo>
                      <a:lnTo>
                        <a:pt x="213" y="211"/>
                      </a:lnTo>
                      <a:lnTo>
                        <a:pt x="210" y="213"/>
                      </a:lnTo>
                      <a:lnTo>
                        <a:pt x="208" y="213"/>
                      </a:lnTo>
                      <a:lnTo>
                        <a:pt x="210" y="216"/>
                      </a:lnTo>
                      <a:lnTo>
                        <a:pt x="208" y="221"/>
                      </a:lnTo>
                      <a:lnTo>
                        <a:pt x="210" y="221"/>
                      </a:lnTo>
                      <a:lnTo>
                        <a:pt x="208" y="223"/>
                      </a:lnTo>
                      <a:lnTo>
                        <a:pt x="208" y="223"/>
                      </a:lnTo>
                      <a:lnTo>
                        <a:pt x="208" y="228"/>
                      </a:lnTo>
                      <a:lnTo>
                        <a:pt x="208" y="230"/>
                      </a:lnTo>
                      <a:lnTo>
                        <a:pt x="206" y="232"/>
                      </a:lnTo>
                      <a:lnTo>
                        <a:pt x="206" y="232"/>
                      </a:lnTo>
                      <a:lnTo>
                        <a:pt x="206" y="235"/>
                      </a:lnTo>
                      <a:lnTo>
                        <a:pt x="203" y="237"/>
                      </a:lnTo>
                      <a:lnTo>
                        <a:pt x="201" y="242"/>
                      </a:lnTo>
                      <a:lnTo>
                        <a:pt x="201" y="244"/>
                      </a:lnTo>
                      <a:lnTo>
                        <a:pt x="196" y="244"/>
                      </a:lnTo>
                      <a:lnTo>
                        <a:pt x="189" y="247"/>
                      </a:lnTo>
                      <a:lnTo>
                        <a:pt x="187" y="247"/>
                      </a:lnTo>
                      <a:lnTo>
                        <a:pt x="184" y="249"/>
                      </a:lnTo>
                      <a:lnTo>
                        <a:pt x="184" y="249"/>
                      </a:lnTo>
                      <a:lnTo>
                        <a:pt x="184" y="249"/>
                      </a:lnTo>
                      <a:lnTo>
                        <a:pt x="184" y="251"/>
                      </a:lnTo>
                      <a:lnTo>
                        <a:pt x="184" y="251"/>
                      </a:lnTo>
                      <a:lnTo>
                        <a:pt x="182" y="261"/>
                      </a:lnTo>
                      <a:lnTo>
                        <a:pt x="180" y="261"/>
                      </a:lnTo>
                      <a:lnTo>
                        <a:pt x="180" y="263"/>
                      </a:lnTo>
                      <a:lnTo>
                        <a:pt x="175" y="263"/>
                      </a:lnTo>
                      <a:lnTo>
                        <a:pt x="175" y="263"/>
                      </a:lnTo>
                      <a:lnTo>
                        <a:pt x="175" y="266"/>
                      </a:lnTo>
                      <a:lnTo>
                        <a:pt x="177" y="268"/>
                      </a:lnTo>
                      <a:lnTo>
                        <a:pt x="177" y="268"/>
                      </a:lnTo>
                      <a:lnTo>
                        <a:pt x="182" y="268"/>
                      </a:lnTo>
                      <a:lnTo>
                        <a:pt x="189" y="268"/>
                      </a:lnTo>
                      <a:lnTo>
                        <a:pt x="194" y="268"/>
                      </a:lnTo>
                      <a:lnTo>
                        <a:pt x="199" y="270"/>
                      </a:lnTo>
                      <a:lnTo>
                        <a:pt x="199" y="270"/>
                      </a:lnTo>
                      <a:lnTo>
                        <a:pt x="201" y="273"/>
                      </a:lnTo>
                      <a:lnTo>
                        <a:pt x="201" y="273"/>
                      </a:lnTo>
                      <a:lnTo>
                        <a:pt x="201" y="275"/>
                      </a:lnTo>
                      <a:lnTo>
                        <a:pt x="203" y="275"/>
                      </a:lnTo>
                      <a:lnTo>
                        <a:pt x="206" y="275"/>
                      </a:lnTo>
                      <a:lnTo>
                        <a:pt x="208" y="273"/>
                      </a:lnTo>
                      <a:lnTo>
                        <a:pt x="213" y="273"/>
                      </a:lnTo>
                      <a:lnTo>
                        <a:pt x="213" y="273"/>
                      </a:lnTo>
                      <a:lnTo>
                        <a:pt x="215" y="270"/>
                      </a:lnTo>
                      <a:lnTo>
                        <a:pt x="218" y="268"/>
                      </a:lnTo>
                      <a:lnTo>
                        <a:pt x="218" y="268"/>
                      </a:lnTo>
                      <a:lnTo>
                        <a:pt x="213" y="263"/>
                      </a:lnTo>
                      <a:lnTo>
                        <a:pt x="210" y="263"/>
                      </a:lnTo>
                      <a:lnTo>
                        <a:pt x="210" y="261"/>
                      </a:lnTo>
                      <a:lnTo>
                        <a:pt x="215" y="263"/>
                      </a:lnTo>
                      <a:lnTo>
                        <a:pt x="218" y="263"/>
                      </a:lnTo>
                      <a:lnTo>
                        <a:pt x="220" y="263"/>
                      </a:lnTo>
                      <a:lnTo>
                        <a:pt x="222" y="263"/>
                      </a:lnTo>
                      <a:lnTo>
                        <a:pt x="222" y="266"/>
                      </a:lnTo>
                      <a:lnTo>
                        <a:pt x="225" y="266"/>
                      </a:lnTo>
                      <a:lnTo>
                        <a:pt x="222" y="268"/>
                      </a:lnTo>
                      <a:lnTo>
                        <a:pt x="222" y="268"/>
                      </a:lnTo>
                      <a:lnTo>
                        <a:pt x="222" y="268"/>
                      </a:lnTo>
                      <a:lnTo>
                        <a:pt x="222" y="270"/>
                      </a:lnTo>
                      <a:lnTo>
                        <a:pt x="222" y="270"/>
                      </a:lnTo>
                      <a:lnTo>
                        <a:pt x="225" y="270"/>
                      </a:lnTo>
                      <a:lnTo>
                        <a:pt x="227" y="273"/>
                      </a:lnTo>
                      <a:lnTo>
                        <a:pt x="227" y="273"/>
                      </a:lnTo>
                      <a:lnTo>
                        <a:pt x="229" y="275"/>
                      </a:lnTo>
                      <a:lnTo>
                        <a:pt x="229" y="275"/>
                      </a:lnTo>
                      <a:lnTo>
                        <a:pt x="232" y="273"/>
                      </a:lnTo>
                      <a:lnTo>
                        <a:pt x="229" y="273"/>
                      </a:lnTo>
                      <a:lnTo>
                        <a:pt x="232" y="270"/>
                      </a:lnTo>
                      <a:lnTo>
                        <a:pt x="232" y="270"/>
                      </a:lnTo>
                      <a:lnTo>
                        <a:pt x="232" y="270"/>
                      </a:lnTo>
                      <a:lnTo>
                        <a:pt x="234" y="270"/>
                      </a:lnTo>
                      <a:lnTo>
                        <a:pt x="234" y="270"/>
                      </a:lnTo>
                      <a:lnTo>
                        <a:pt x="236" y="270"/>
                      </a:lnTo>
                      <a:lnTo>
                        <a:pt x="236" y="270"/>
                      </a:lnTo>
                      <a:lnTo>
                        <a:pt x="239" y="270"/>
                      </a:lnTo>
                      <a:lnTo>
                        <a:pt x="241" y="273"/>
                      </a:lnTo>
                      <a:lnTo>
                        <a:pt x="244" y="273"/>
                      </a:lnTo>
                      <a:lnTo>
                        <a:pt x="246" y="275"/>
                      </a:lnTo>
                      <a:lnTo>
                        <a:pt x="248" y="275"/>
                      </a:lnTo>
                      <a:lnTo>
                        <a:pt x="251" y="278"/>
                      </a:lnTo>
                      <a:lnTo>
                        <a:pt x="251" y="275"/>
                      </a:lnTo>
                      <a:lnTo>
                        <a:pt x="253" y="275"/>
                      </a:lnTo>
                      <a:lnTo>
                        <a:pt x="255" y="275"/>
                      </a:lnTo>
                      <a:lnTo>
                        <a:pt x="258" y="275"/>
                      </a:lnTo>
                      <a:lnTo>
                        <a:pt x="255" y="278"/>
                      </a:lnTo>
                      <a:lnTo>
                        <a:pt x="255" y="280"/>
                      </a:lnTo>
                      <a:lnTo>
                        <a:pt x="258" y="282"/>
                      </a:lnTo>
                      <a:lnTo>
                        <a:pt x="260" y="282"/>
                      </a:lnTo>
                      <a:lnTo>
                        <a:pt x="262" y="280"/>
                      </a:lnTo>
                      <a:lnTo>
                        <a:pt x="265" y="280"/>
                      </a:lnTo>
                      <a:lnTo>
                        <a:pt x="265" y="278"/>
                      </a:lnTo>
                      <a:lnTo>
                        <a:pt x="265" y="273"/>
                      </a:lnTo>
                      <a:lnTo>
                        <a:pt x="267" y="275"/>
                      </a:lnTo>
                      <a:lnTo>
                        <a:pt x="267" y="280"/>
                      </a:lnTo>
                      <a:lnTo>
                        <a:pt x="265" y="282"/>
                      </a:lnTo>
                      <a:lnTo>
                        <a:pt x="267" y="285"/>
                      </a:lnTo>
                      <a:lnTo>
                        <a:pt x="267" y="285"/>
                      </a:lnTo>
                      <a:lnTo>
                        <a:pt x="272" y="280"/>
                      </a:lnTo>
                      <a:lnTo>
                        <a:pt x="274" y="280"/>
                      </a:lnTo>
                      <a:lnTo>
                        <a:pt x="274" y="280"/>
                      </a:lnTo>
                      <a:lnTo>
                        <a:pt x="274" y="280"/>
                      </a:lnTo>
                      <a:lnTo>
                        <a:pt x="274" y="282"/>
                      </a:lnTo>
                      <a:lnTo>
                        <a:pt x="277" y="280"/>
                      </a:lnTo>
                      <a:lnTo>
                        <a:pt x="284" y="278"/>
                      </a:lnTo>
                      <a:lnTo>
                        <a:pt x="286" y="278"/>
                      </a:lnTo>
                      <a:lnTo>
                        <a:pt x="284" y="280"/>
                      </a:lnTo>
                      <a:lnTo>
                        <a:pt x="281" y="282"/>
                      </a:lnTo>
                      <a:lnTo>
                        <a:pt x="281" y="282"/>
                      </a:lnTo>
                      <a:lnTo>
                        <a:pt x="279" y="282"/>
                      </a:lnTo>
                      <a:lnTo>
                        <a:pt x="279" y="282"/>
                      </a:lnTo>
                      <a:lnTo>
                        <a:pt x="277" y="282"/>
                      </a:lnTo>
                      <a:lnTo>
                        <a:pt x="277" y="285"/>
                      </a:lnTo>
                      <a:lnTo>
                        <a:pt x="277" y="285"/>
                      </a:lnTo>
                      <a:lnTo>
                        <a:pt x="274" y="289"/>
                      </a:lnTo>
                      <a:lnTo>
                        <a:pt x="274" y="289"/>
                      </a:lnTo>
                      <a:lnTo>
                        <a:pt x="277" y="292"/>
                      </a:lnTo>
                      <a:lnTo>
                        <a:pt x="277" y="292"/>
                      </a:lnTo>
                      <a:lnTo>
                        <a:pt x="277" y="292"/>
                      </a:lnTo>
                      <a:lnTo>
                        <a:pt x="277" y="292"/>
                      </a:lnTo>
                      <a:lnTo>
                        <a:pt x="277" y="294"/>
                      </a:lnTo>
                      <a:lnTo>
                        <a:pt x="277" y="294"/>
                      </a:lnTo>
                      <a:lnTo>
                        <a:pt x="277" y="297"/>
                      </a:lnTo>
                      <a:lnTo>
                        <a:pt x="279" y="297"/>
                      </a:lnTo>
                      <a:lnTo>
                        <a:pt x="279" y="297"/>
                      </a:lnTo>
                      <a:lnTo>
                        <a:pt x="284" y="294"/>
                      </a:lnTo>
                      <a:lnTo>
                        <a:pt x="289" y="292"/>
                      </a:lnTo>
                      <a:lnTo>
                        <a:pt x="291" y="292"/>
                      </a:lnTo>
                      <a:lnTo>
                        <a:pt x="289" y="294"/>
                      </a:lnTo>
                      <a:lnTo>
                        <a:pt x="289" y="294"/>
                      </a:lnTo>
                      <a:lnTo>
                        <a:pt x="289" y="294"/>
                      </a:lnTo>
                      <a:lnTo>
                        <a:pt x="289" y="294"/>
                      </a:lnTo>
                      <a:lnTo>
                        <a:pt x="289" y="297"/>
                      </a:lnTo>
                      <a:lnTo>
                        <a:pt x="289" y="297"/>
                      </a:lnTo>
                      <a:lnTo>
                        <a:pt x="289" y="299"/>
                      </a:lnTo>
                      <a:lnTo>
                        <a:pt x="286" y="299"/>
                      </a:lnTo>
                      <a:lnTo>
                        <a:pt x="284" y="301"/>
                      </a:lnTo>
                      <a:lnTo>
                        <a:pt x="284" y="304"/>
                      </a:lnTo>
                      <a:lnTo>
                        <a:pt x="281" y="306"/>
                      </a:lnTo>
                      <a:lnTo>
                        <a:pt x="279" y="306"/>
                      </a:lnTo>
                      <a:lnTo>
                        <a:pt x="281" y="308"/>
                      </a:lnTo>
                      <a:lnTo>
                        <a:pt x="281" y="311"/>
                      </a:lnTo>
                      <a:lnTo>
                        <a:pt x="281" y="311"/>
                      </a:lnTo>
                      <a:lnTo>
                        <a:pt x="281" y="315"/>
                      </a:lnTo>
                      <a:lnTo>
                        <a:pt x="281" y="315"/>
                      </a:lnTo>
                      <a:lnTo>
                        <a:pt x="281" y="318"/>
                      </a:lnTo>
                      <a:lnTo>
                        <a:pt x="284" y="318"/>
                      </a:lnTo>
                      <a:lnTo>
                        <a:pt x="284" y="318"/>
                      </a:lnTo>
                      <a:lnTo>
                        <a:pt x="284" y="318"/>
                      </a:lnTo>
                      <a:lnTo>
                        <a:pt x="284" y="318"/>
                      </a:lnTo>
                      <a:lnTo>
                        <a:pt x="284" y="320"/>
                      </a:lnTo>
                      <a:lnTo>
                        <a:pt x="284" y="320"/>
                      </a:lnTo>
                      <a:lnTo>
                        <a:pt x="284" y="323"/>
                      </a:lnTo>
                      <a:lnTo>
                        <a:pt x="284" y="323"/>
                      </a:lnTo>
                      <a:lnTo>
                        <a:pt x="286" y="325"/>
                      </a:lnTo>
                      <a:lnTo>
                        <a:pt x="289" y="325"/>
                      </a:lnTo>
                      <a:lnTo>
                        <a:pt x="291" y="330"/>
                      </a:lnTo>
                      <a:lnTo>
                        <a:pt x="293" y="327"/>
                      </a:lnTo>
                      <a:lnTo>
                        <a:pt x="298" y="327"/>
                      </a:lnTo>
                      <a:lnTo>
                        <a:pt x="300" y="327"/>
                      </a:lnTo>
                      <a:lnTo>
                        <a:pt x="298" y="327"/>
                      </a:lnTo>
                      <a:lnTo>
                        <a:pt x="298" y="327"/>
                      </a:lnTo>
                      <a:lnTo>
                        <a:pt x="296" y="330"/>
                      </a:lnTo>
                      <a:lnTo>
                        <a:pt x="296" y="330"/>
                      </a:lnTo>
                      <a:lnTo>
                        <a:pt x="293" y="332"/>
                      </a:lnTo>
                      <a:lnTo>
                        <a:pt x="291" y="332"/>
                      </a:lnTo>
                      <a:lnTo>
                        <a:pt x="293" y="337"/>
                      </a:lnTo>
                      <a:lnTo>
                        <a:pt x="296" y="337"/>
                      </a:lnTo>
                      <a:lnTo>
                        <a:pt x="310" y="344"/>
                      </a:lnTo>
                      <a:lnTo>
                        <a:pt x="312" y="346"/>
                      </a:lnTo>
                      <a:lnTo>
                        <a:pt x="315" y="349"/>
                      </a:lnTo>
                      <a:lnTo>
                        <a:pt x="315" y="351"/>
                      </a:lnTo>
                      <a:lnTo>
                        <a:pt x="317" y="353"/>
                      </a:lnTo>
                      <a:lnTo>
                        <a:pt x="319" y="356"/>
                      </a:lnTo>
                      <a:lnTo>
                        <a:pt x="324" y="356"/>
                      </a:lnTo>
                      <a:lnTo>
                        <a:pt x="329" y="353"/>
                      </a:lnTo>
                      <a:lnTo>
                        <a:pt x="336" y="351"/>
                      </a:lnTo>
                      <a:lnTo>
                        <a:pt x="343" y="349"/>
                      </a:lnTo>
                      <a:lnTo>
                        <a:pt x="345" y="346"/>
                      </a:lnTo>
                      <a:lnTo>
                        <a:pt x="348" y="346"/>
                      </a:lnTo>
                      <a:lnTo>
                        <a:pt x="350" y="346"/>
                      </a:lnTo>
                      <a:lnTo>
                        <a:pt x="352" y="349"/>
                      </a:lnTo>
                      <a:lnTo>
                        <a:pt x="352" y="349"/>
                      </a:lnTo>
                      <a:lnTo>
                        <a:pt x="352" y="351"/>
                      </a:lnTo>
                      <a:lnTo>
                        <a:pt x="355" y="353"/>
                      </a:lnTo>
                      <a:lnTo>
                        <a:pt x="355" y="356"/>
                      </a:lnTo>
                      <a:lnTo>
                        <a:pt x="357" y="358"/>
                      </a:lnTo>
                      <a:lnTo>
                        <a:pt x="359" y="358"/>
                      </a:lnTo>
                      <a:lnTo>
                        <a:pt x="359" y="358"/>
                      </a:lnTo>
                      <a:lnTo>
                        <a:pt x="359" y="358"/>
                      </a:lnTo>
                      <a:lnTo>
                        <a:pt x="359" y="361"/>
                      </a:lnTo>
                      <a:lnTo>
                        <a:pt x="362" y="358"/>
                      </a:lnTo>
                      <a:lnTo>
                        <a:pt x="369" y="353"/>
                      </a:lnTo>
                      <a:lnTo>
                        <a:pt x="371" y="353"/>
                      </a:lnTo>
                      <a:lnTo>
                        <a:pt x="374" y="353"/>
                      </a:lnTo>
                      <a:lnTo>
                        <a:pt x="376" y="353"/>
                      </a:lnTo>
                      <a:lnTo>
                        <a:pt x="383" y="356"/>
                      </a:lnTo>
                      <a:lnTo>
                        <a:pt x="388" y="356"/>
                      </a:lnTo>
                      <a:lnTo>
                        <a:pt x="393" y="356"/>
                      </a:lnTo>
                      <a:lnTo>
                        <a:pt x="395" y="353"/>
                      </a:lnTo>
                      <a:lnTo>
                        <a:pt x="400" y="353"/>
                      </a:lnTo>
                      <a:lnTo>
                        <a:pt x="407" y="353"/>
                      </a:lnTo>
                      <a:lnTo>
                        <a:pt x="409" y="351"/>
                      </a:lnTo>
                      <a:lnTo>
                        <a:pt x="412" y="349"/>
                      </a:lnTo>
                      <a:lnTo>
                        <a:pt x="414" y="349"/>
                      </a:lnTo>
                      <a:lnTo>
                        <a:pt x="419" y="351"/>
                      </a:lnTo>
                      <a:lnTo>
                        <a:pt x="423" y="349"/>
                      </a:lnTo>
                      <a:lnTo>
                        <a:pt x="426" y="349"/>
                      </a:lnTo>
                      <a:lnTo>
                        <a:pt x="426" y="349"/>
                      </a:lnTo>
                      <a:lnTo>
                        <a:pt x="428" y="351"/>
                      </a:lnTo>
                      <a:lnTo>
                        <a:pt x="430" y="351"/>
                      </a:lnTo>
                      <a:lnTo>
                        <a:pt x="435" y="351"/>
                      </a:lnTo>
                      <a:lnTo>
                        <a:pt x="438" y="351"/>
                      </a:lnTo>
                      <a:lnTo>
                        <a:pt x="442" y="351"/>
                      </a:lnTo>
                      <a:lnTo>
                        <a:pt x="445" y="351"/>
                      </a:lnTo>
                      <a:lnTo>
                        <a:pt x="447" y="351"/>
                      </a:lnTo>
                      <a:lnTo>
                        <a:pt x="449" y="351"/>
                      </a:lnTo>
                      <a:lnTo>
                        <a:pt x="447" y="349"/>
                      </a:lnTo>
                      <a:lnTo>
                        <a:pt x="447" y="349"/>
                      </a:lnTo>
                      <a:lnTo>
                        <a:pt x="449" y="349"/>
                      </a:lnTo>
                      <a:lnTo>
                        <a:pt x="449" y="351"/>
                      </a:lnTo>
                      <a:lnTo>
                        <a:pt x="452" y="353"/>
                      </a:lnTo>
                      <a:lnTo>
                        <a:pt x="454" y="351"/>
                      </a:lnTo>
                      <a:lnTo>
                        <a:pt x="454" y="351"/>
                      </a:lnTo>
                      <a:lnTo>
                        <a:pt x="456" y="346"/>
                      </a:lnTo>
                      <a:lnTo>
                        <a:pt x="456" y="349"/>
                      </a:lnTo>
                      <a:lnTo>
                        <a:pt x="456" y="351"/>
                      </a:lnTo>
                      <a:lnTo>
                        <a:pt x="459" y="351"/>
                      </a:lnTo>
                      <a:lnTo>
                        <a:pt x="461" y="351"/>
                      </a:lnTo>
                      <a:lnTo>
                        <a:pt x="461" y="351"/>
                      </a:lnTo>
                      <a:lnTo>
                        <a:pt x="461" y="351"/>
                      </a:lnTo>
                      <a:lnTo>
                        <a:pt x="464" y="351"/>
                      </a:lnTo>
                      <a:lnTo>
                        <a:pt x="464" y="351"/>
                      </a:lnTo>
                      <a:lnTo>
                        <a:pt x="464" y="351"/>
                      </a:lnTo>
                      <a:lnTo>
                        <a:pt x="464" y="349"/>
                      </a:lnTo>
                      <a:lnTo>
                        <a:pt x="466" y="349"/>
                      </a:lnTo>
                      <a:lnTo>
                        <a:pt x="468" y="349"/>
                      </a:lnTo>
                      <a:lnTo>
                        <a:pt x="468" y="346"/>
                      </a:lnTo>
                      <a:lnTo>
                        <a:pt x="468" y="346"/>
                      </a:lnTo>
                      <a:lnTo>
                        <a:pt x="471" y="344"/>
                      </a:lnTo>
                      <a:lnTo>
                        <a:pt x="475" y="344"/>
                      </a:lnTo>
                      <a:lnTo>
                        <a:pt x="475" y="344"/>
                      </a:lnTo>
                      <a:lnTo>
                        <a:pt x="478" y="342"/>
                      </a:lnTo>
                      <a:lnTo>
                        <a:pt x="480" y="342"/>
                      </a:lnTo>
                      <a:lnTo>
                        <a:pt x="482" y="342"/>
                      </a:lnTo>
                      <a:lnTo>
                        <a:pt x="482" y="342"/>
                      </a:lnTo>
                      <a:lnTo>
                        <a:pt x="482" y="342"/>
                      </a:lnTo>
                      <a:lnTo>
                        <a:pt x="485" y="339"/>
                      </a:lnTo>
                      <a:lnTo>
                        <a:pt x="485" y="339"/>
                      </a:lnTo>
                      <a:lnTo>
                        <a:pt x="487" y="339"/>
                      </a:lnTo>
                      <a:lnTo>
                        <a:pt x="487" y="339"/>
                      </a:lnTo>
                      <a:lnTo>
                        <a:pt x="487" y="339"/>
                      </a:lnTo>
                      <a:lnTo>
                        <a:pt x="490" y="339"/>
                      </a:lnTo>
                      <a:lnTo>
                        <a:pt x="492" y="337"/>
                      </a:lnTo>
                      <a:lnTo>
                        <a:pt x="494" y="339"/>
                      </a:lnTo>
                      <a:lnTo>
                        <a:pt x="494" y="339"/>
                      </a:lnTo>
                      <a:lnTo>
                        <a:pt x="494" y="339"/>
                      </a:lnTo>
                      <a:lnTo>
                        <a:pt x="492" y="342"/>
                      </a:lnTo>
                      <a:lnTo>
                        <a:pt x="492" y="342"/>
                      </a:lnTo>
                      <a:lnTo>
                        <a:pt x="492" y="344"/>
                      </a:lnTo>
                      <a:lnTo>
                        <a:pt x="490" y="344"/>
                      </a:lnTo>
                      <a:lnTo>
                        <a:pt x="490" y="344"/>
                      </a:lnTo>
                      <a:lnTo>
                        <a:pt x="490" y="346"/>
                      </a:lnTo>
                      <a:lnTo>
                        <a:pt x="492" y="346"/>
                      </a:lnTo>
                      <a:lnTo>
                        <a:pt x="492" y="344"/>
                      </a:lnTo>
                      <a:lnTo>
                        <a:pt x="494" y="344"/>
                      </a:lnTo>
                      <a:lnTo>
                        <a:pt x="494" y="344"/>
                      </a:lnTo>
                      <a:lnTo>
                        <a:pt x="492" y="346"/>
                      </a:lnTo>
                      <a:lnTo>
                        <a:pt x="492" y="346"/>
                      </a:lnTo>
                      <a:lnTo>
                        <a:pt x="490" y="349"/>
                      </a:lnTo>
                      <a:lnTo>
                        <a:pt x="487" y="346"/>
                      </a:lnTo>
                      <a:lnTo>
                        <a:pt x="487" y="349"/>
                      </a:lnTo>
                      <a:lnTo>
                        <a:pt x="485" y="351"/>
                      </a:lnTo>
                      <a:lnTo>
                        <a:pt x="485" y="351"/>
                      </a:lnTo>
                      <a:lnTo>
                        <a:pt x="480" y="351"/>
                      </a:lnTo>
                      <a:lnTo>
                        <a:pt x="478" y="353"/>
                      </a:lnTo>
                      <a:lnTo>
                        <a:pt x="478" y="353"/>
                      </a:lnTo>
                      <a:lnTo>
                        <a:pt x="478" y="356"/>
                      </a:lnTo>
                      <a:lnTo>
                        <a:pt x="480" y="356"/>
                      </a:lnTo>
                      <a:lnTo>
                        <a:pt x="482" y="358"/>
                      </a:lnTo>
                      <a:lnTo>
                        <a:pt x="482" y="358"/>
                      </a:lnTo>
                      <a:lnTo>
                        <a:pt x="485" y="358"/>
                      </a:lnTo>
                      <a:lnTo>
                        <a:pt x="487" y="356"/>
                      </a:lnTo>
                      <a:lnTo>
                        <a:pt x="490" y="353"/>
                      </a:lnTo>
                      <a:lnTo>
                        <a:pt x="490" y="353"/>
                      </a:lnTo>
                      <a:lnTo>
                        <a:pt x="492" y="356"/>
                      </a:lnTo>
                      <a:lnTo>
                        <a:pt x="494" y="353"/>
                      </a:lnTo>
                      <a:lnTo>
                        <a:pt x="494" y="349"/>
                      </a:lnTo>
                      <a:lnTo>
                        <a:pt x="497" y="351"/>
                      </a:lnTo>
                      <a:lnTo>
                        <a:pt x="497" y="353"/>
                      </a:lnTo>
                      <a:lnTo>
                        <a:pt x="497" y="356"/>
                      </a:lnTo>
                      <a:lnTo>
                        <a:pt x="494" y="358"/>
                      </a:lnTo>
                      <a:lnTo>
                        <a:pt x="494" y="361"/>
                      </a:lnTo>
                      <a:lnTo>
                        <a:pt x="492" y="361"/>
                      </a:lnTo>
                      <a:lnTo>
                        <a:pt x="487" y="363"/>
                      </a:lnTo>
                      <a:lnTo>
                        <a:pt x="487" y="363"/>
                      </a:lnTo>
                      <a:lnTo>
                        <a:pt x="490" y="363"/>
                      </a:lnTo>
                      <a:lnTo>
                        <a:pt x="494" y="361"/>
                      </a:lnTo>
                      <a:lnTo>
                        <a:pt x="497" y="361"/>
                      </a:lnTo>
                      <a:lnTo>
                        <a:pt x="494" y="363"/>
                      </a:lnTo>
                      <a:lnTo>
                        <a:pt x="490" y="365"/>
                      </a:lnTo>
                      <a:lnTo>
                        <a:pt x="490" y="368"/>
                      </a:lnTo>
                      <a:lnTo>
                        <a:pt x="492" y="368"/>
                      </a:lnTo>
                      <a:lnTo>
                        <a:pt x="494" y="368"/>
                      </a:lnTo>
                      <a:lnTo>
                        <a:pt x="501" y="368"/>
                      </a:lnTo>
                      <a:lnTo>
                        <a:pt x="499" y="370"/>
                      </a:lnTo>
                      <a:lnTo>
                        <a:pt x="494" y="370"/>
                      </a:lnTo>
                      <a:lnTo>
                        <a:pt x="487" y="370"/>
                      </a:lnTo>
                      <a:lnTo>
                        <a:pt x="485" y="370"/>
                      </a:lnTo>
                      <a:lnTo>
                        <a:pt x="487" y="372"/>
                      </a:lnTo>
                      <a:lnTo>
                        <a:pt x="490" y="375"/>
                      </a:lnTo>
                      <a:lnTo>
                        <a:pt x="490" y="377"/>
                      </a:lnTo>
                      <a:lnTo>
                        <a:pt x="490" y="377"/>
                      </a:lnTo>
                      <a:lnTo>
                        <a:pt x="490" y="377"/>
                      </a:lnTo>
                      <a:lnTo>
                        <a:pt x="485" y="375"/>
                      </a:lnTo>
                      <a:lnTo>
                        <a:pt x="485" y="372"/>
                      </a:lnTo>
                      <a:lnTo>
                        <a:pt x="485" y="372"/>
                      </a:lnTo>
                      <a:lnTo>
                        <a:pt x="482" y="372"/>
                      </a:lnTo>
                      <a:lnTo>
                        <a:pt x="478" y="372"/>
                      </a:lnTo>
                      <a:lnTo>
                        <a:pt x="475" y="372"/>
                      </a:lnTo>
                      <a:lnTo>
                        <a:pt x="473" y="372"/>
                      </a:lnTo>
                      <a:lnTo>
                        <a:pt x="473" y="375"/>
                      </a:lnTo>
                      <a:lnTo>
                        <a:pt x="473" y="377"/>
                      </a:lnTo>
                      <a:lnTo>
                        <a:pt x="475" y="377"/>
                      </a:lnTo>
                      <a:lnTo>
                        <a:pt x="480" y="377"/>
                      </a:lnTo>
                      <a:lnTo>
                        <a:pt x="480" y="377"/>
                      </a:lnTo>
                      <a:lnTo>
                        <a:pt x="480" y="380"/>
                      </a:lnTo>
                      <a:lnTo>
                        <a:pt x="480" y="380"/>
                      </a:lnTo>
                      <a:lnTo>
                        <a:pt x="480" y="380"/>
                      </a:lnTo>
                      <a:lnTo>
                        <a:pt x="480" y="382"/>
                      </a:lnTo>
                      <a:lnTo>
                        <a:pt x="480" y="382"/>
                      </a:lnTo>
                      <a:lnTo>
                        <a:pt x="480" y="384"/>
                      </a:lnTo>
                      <a:lnTo>
                        <a:pt x="482" y="384"/>
                      </a:lnTo>
                      <a:lnTo>
                        <a:pt x="482" y="384"/>
                      </a:lnTo>
                      <a:lnTo>
                        <a:pt x="480" y="391"/>
                      </a:lnTo>
                      <a:lnTo>
                        <a:pt x="480" y="394"/>
                      </a:lnTo>
                      <a:lnTo>
                        <a:pt x="480" y="396"/>
                      </a:lnTo>
                      <a:lnTo>
                        <a:pt x="480" y="396"/>
                      </a:lnTo>
                      <a:lnTo>
                        <a:pt x="478" y="396"/>
                      </a:lnTo>
                      <a:lnTo>
                        <a:pt x="478" y="391"/>
                      </a:lnTo>
                      <a:lnTo>
                        <a:pt x="475" y="387"/>
                      </a:lnTo>
                      <a:lnTo>
                        <a:pt x="473" y="382"/>
                      </a:lnTo>
                      <a:lnTo>
                        <a:pt x="473" y="382"/>
                      </a:lnTo>
                      <a:lnTo>
                        <a:pt x="471" y="382"/>
                      </a:lnTo>
                      <a:lnTo>
                        <a:pt x="468" y="382"/>
                      </a:lnTo>
                      <a:lnTo>
                        <a:pt x="468" y="389"/>
                      </a:lnTo>
                      <a:lnTo>
                        <a:pt x="468" y="391"/>
                      </a:lnTo>
                      <a:lnTo>
                        <a:pt x="468" y="394"/>
                      </a:lnTo>
                      <a:lnTo>
                        <a:pt x="468" y="396"/>
                      </a:lnTo>
                      <a:lnTo>
                        <a:pt x="468" y="399"/>
                      </a:lnTo>
                      <a:lnTo>
                        <a:pt x="468" y="401"/>
                      </a:lnTo>
                      <a:lnTo>
                        <a:pt x="468" y="401"/>
                      </a:lnTo>
                      <a:lnTo>
                        <a:pt x="466" y="403"/>
                      </a:lnTo>
                      <a:lnTo>
                        <a:pt x="466" y="399"/>
                      </a:lnTo>
                      <a:lnTo>
                        <a:pt x="466" y="396"/>
                      </a:lnTo>
                      <a:lnTo>
                        <a:pt x="466" y="396"/>
                      </a:lnTo>
                      <a:lnTo>
                        <a:pt x="466" y="389"/>
                      </a:lnTo>
                      <a:lnTo>
                        <a:pt x="466" y="389"/>
                      </a:lnTo>
                      <a:lnTo>
                        <a:pt x="466" y="387"/>
                      </a:lnTo>
                      <a:lnTo>
                        <a:pt x="461" y="384"/>
                      </a:lnTo>
                      <a:lnTo>
                        <a:pt x="461" y="384"/>
                      </a:lnTo>
                      <a:lnTo>
                        <a:pt x="461" y="384"/>
                      </a:lnTo>
                      <a:lnTo>
                        <a:pt x="461" y="384"/>
                      </a:lnTo>
                      <a:lnTo>
                        <a:pt x="459" y="384"/>
                      </a:lnTo>
                      <a:lnTo>
                        <a:pt x="459" y="384"/>
                      </a:lnTo>
                      <a:lnTo>
                        <a:pt x="456" y="384"/>
                      </a:lnTo>
                      <a:lnTo>
                        <a:pt x="456" y="387"/>
                      </a:lnTo>
                      <a:lnTo>
                        <a:pt x="454" y="387"/>
                      </a:lnTo>
                      <a:lnTo>
                        <a:pt x="454" y="387"/>
                      </a:lnTo>
                      <a:lnTo>
                        <a:pt x="452" y="387"/>
                      </a:lnTo>
                      <a:lnTo>
                        <a:pt x="452" y="387"/>
                      </a:lnTo>
                      <a:lnTo>
                        <a:pt x="452" y="387"/>
                      </a:lnTo>
                      <a:lnTo>
                        <a:pt x="452" y="389"/>
                      </a:lnTo>
                      <a:lnTo>
                        <a:pt x="452" y="389"/>
                      </a:lnTo>
                      <a:lnTo>
                        <a:pt x="449" y="389"/>
                      </a:lnTo>
                      <a:lnTo>
                        <a:pt x="449" y="387"/>
                      </a:lnTo>
                      <a:lnTo>
                        <a:pt x="447" y="384"/>
                      </a:lnTo>
                      <a:lnTo>
                        <a:pt x="447" y="384"/>
                      </a:lnTo>
                      <a:lnTo>
                        <a:pt x="447" y="382"/>
                      </a:lnTo>
                      <a:lnTo>
                        <a:pt x="445" y="382"/>
                      </a:lnTo>
                      <a:lnTo>
                        <a:pt x="445" y="382"/>
                      </a:lnTo>
                      <a:lnTo>
                        <a:pt x="445" y="384"/>
                      </a:lnTo>
                      <a:lnTo>
                        <a:pt x="445" y="384"/>
                      </a:lnTo>
                      <a:lnTo>
                        <a:pt x="445" y="387"/>
                      </a:lnTo>
                      <a:lnTo>
                        <a:pt x="445" y="387"/>
                      </a:lnTo>
                      <a:lnTo>
                        <a:pt x="445" y="391"/>
                      </a:lnTo>
                      <a:lnTo>
                        <a:pt x="442" y="394"/>
                      </a:lnTo>
                      <a:lnTo>
                        <a:pt x="442" y="396"/>
                      </a:lnTo>
                      <a:lnTo>
                        <a:pt x="442" y="391"/>
                      </a:lnTo>
                      <a:lnTo>
                        <a:pt x="442" y="389"/>
                      </a:lnTo>
                      <a:lnTo>
                        <a:pt x="442" y="384"/>
                      </a:lnTo>
                      <a:lnTo>
                        <a:pt x="442" y="380"/>
                      </a:lnTo>
                      <a:lnTo>
                        <a:pt x="442" y="380"/>
                      </a:lnTo>
                      <a:lnTo>
                        <a:pt x="442" y="380"/>
                      </a:lnTo>
                      <a:lnTo>
                        <a:pt x="440" y="380"/>
                      </a:lnTo>
                      <a:lnTo>
                        <a:pt x="438" y="387"/>
                      </a:lnTo>
                      <a:lnTo>
                        <a:pt x="438" y="389"/>
                      </a:lnTo>
                      <a:lnTo>
                        <a:pt x="438" y="391"/>
                      </a:lnTo>
                      <a:lnTo>
                        <a:pt x="438" y="396"/>
                      </a:lnTo>
                      <a:lnTo>
                        <a:pt x="438" y="399"/>
                      </a:lnTo>
                      <a:lnTo>
                        <a:pt x="435" y="399"/>
                      </a:lnTo>
                      <a:lnTo>
                        <a:pt x="435" y="396"/>
                      </a:lnTo>
                      <a:lnTo>
                        <a:pt x="435" y="387"/>
                      </a:lnTo>
                      <a:lnTo>
                        <a:pt x="435" y="384"/>
                      </a:lnTo>
                      <a:lnTo>
                        <a:pt x="435" y="382"/>
                      </a:lnTo>
                      <a:lnTo>
                        <a:pt x="435" y="382"/>
                      </a:lnTo>
                      <a:lnTo>
                        <a:pt x="433" y="380"/>
                      </a:lnTo>
                      <a:lnTo>
                        <a:pt x="430" y="380"/>
                      </a:lnTo>
                      <a:lnTo>
                        <a:pt x="430" y="380"/>
                      </a:lnTo>
                      <a:lnTo>
                        <a:pt x="428" y="380"/>
                      </a:lnTo>
                      <a:lnTo>
                        <a:pt x="428" y="380"/>
                      </a:lnTo>
                      <a:lnTo>
                        <a:pt x="428" y="375"/>
                      </a:lnTo>
                      <a:lnTo>
                        <a:pt x="428" y="375"/>
                      </a:lnTo>
                      <a:lnTo>
                        <a:pt x="421" y="370"/>
                      </a:lnTo>
                      <a:lnTo>
                        <a:pt x="419" y="370"/>
                      </a:lnTo>
                      <a:lnTo>
                        <a:pt x="416" y="372"/>
                      </a:lnTo>
                      <a:lnTo>
                        <a:pt x="414" y="372"/>
                      </a:lnTo>
                      <a:lnTo>
                        <a:pt x="414" y="372"/>
                      </a:lnTo>
                      <a:lnTo>
                        <a:pt x="414" y="372"/>
                      </a:lnTo>
                      <a:lnTo>
                        <a:pt x="412" y="372"/>
                      </a:lnTo>
                      <a:lnTo>
                        <a:pt x="412" y="372"/>
                      </a:lnTo>
                      <a:lnTo>
                        <a:pt x="412" y="372"/>
                      </a:lnTo>
                      <a:lnTo>
                        <a:pt x="409" y="372"/>
                      </a:lnTo>
                      <a:lnTo>
                        <a:pt x="409" y="372"/>
                      </a:lnTo>
                      <a:lnTo>
                        <a:pt x="409" y="372"/>
                      </a:lnTo>
                      <a:lnTo>
                        <a:pt x="407" y="375"/>
                      </a:lnTo>
                      <a:lnTo>
                        <a:pt x="397" y="377"/>
                      </a:lnTo>
                      <a:lnTo>
                        <a:pt x="395" y="380"/>
                      </a:lnTo>
                      <a:lnTo>
                        <a:pt x="395" y="382"/>
                      </a:lnTo>
                      <a:lnTo>
                        <a:pt x="388" y="389"/>
                      </a:lnTo>
                      <a:lnTo>
                        <a:pt x="385" y="394"/>
                      </a:lnTo>
                      <a:lnTo>
                        <a:pt x="383" y="396"/>
                      </a:lnTo>
                      <a:lnTo>
                        <a:pt x="378" y="403"/>
                      </a:lnTo>
                      <a:lnTo>
                        <a:pt x="376" y="406"/>
                      </a:lnTo>
                      <a:lnTo>
                        <a:pt x="369" y="410"/>
                      </a:lnTo>
                      <a:lnTo>
                        <a:pt x="369" y="410"/>
                      </a:lnTo>
                      <a:lnTo>
                        <a:pt x="367" y="410"/>
                      </a:lnTo>
                      <a:lnTo>
                        <a:pt x="367" y="413"/>
                      </a:lnTo>
                      <a:lnTo>
                        <a:pt x="364" y="413"/>
                      </a:lnTo>
                      <a:lnTo>
                        <a:pt x="364" y="413"/>
                      </a:lnTo>
                      <a:lnTo>
                        <a:pt x="359" y="413"/>
                      </a:lnTo>
                      <a:lnTo>
                        <a:pt x="352" y="406"/>
                      </a:lnTo>
                      <a:lnTo>
                        <a:pt x="350" y="403"/>
                      </a:lnTo>
                      <a:lnTo>
                        <a:pt x="348" y="403"/>
                      </a:lnTo>
                      <a:lnTo>
                        <a:pt x="345" y="403"/>
                      </a:lnTo>
                      <a:lnTo>
                        <a:pt x="343" y="403"/>
                      </a:lnTo>
                      <a:lnTo>
                        <a:pt x="343" y="401"/>
                      </a:lnTo>
                      <a:lnTo>
                        <a:pt x="341" y="401"/>
                      </a:lnTo>
                      <a:lnTo>
                        <a:pt x="338" y="401"/>
                      </a:lnTo>
                      <a:lnTo>
                        <a:pt x="338" y="401"/>
                      </a:lnTo>
                      <a:lnTo>
                        <a:pt x="338" y="403"/>
                      </a:lnTo>
                      <a:lnTo>
                        <a:pt x="338" y="406"/>
                      </a:lnTo>
                      <a:lnTo>
                        <a:pt x="336" y="406"/>
                      </a:lnTo>
                      <a:lnTo>
                        <a:pt x="333" y="406"/>
                      </a:lnTo>
                      <a:lnTo>
                        <a:pt x="331" y="406"/>
                      </a:lnTo>
                      <a:lnTo>
                        <a:pt x="333" y="406"/>
                      </a:lnTo>
                      <a:lnTo>
                        <a:pt x="333" y="403"/>
                      </a:lnTo>
                      <a:lnTo>
                        <a:pt x="333" y="403"/>
                      </a:lnTo>
                      <a:lnTo>
                        <a:pt x="333" y="401"/>
                      </a:lnTo>
                      <a:lnTo>
                        <a:pt x="331" y="401"/>
                      </a:lnTo>
                      <a:lnTo>
                        <a:pt x="331" y="401"/>
                      </a:lnTo>
                      <a:lnTo>
                        <a:pt x="331" y="401"/>
                      </a:lnTo>
                      <a:lnTo>
                        <a:pt x="329" y="401"/>
                      </a:lnTo>
                      <a:lnTo>
                        <a:pt x="326" y="401"/>
                      </a:lnTo>
                      <a:lnTo>
                        <a:pt x="322" y="399"/>
                      </a:lnTo>
                      <a:lnTo>
                        <a:pt x="322" y="399"/>
                      </a:lnTo>
                      <a:lnTo>
                        <a:pt x="310" y="399"/>
                      </a:lnTo>
                      <a:lnTo>
                        <a:pt x="307" y="399"/>
                      </a:lnTo>
                      <a:lnTo>
                        <a:pt x="307" y="399"/>
                      </a:lnTo>
                      <a:lnTo>
                        <a:pt x="305" y="399"/>
                      </a:lnTo>
                      <a:lnTo>
                        <a:pt x="300" y="401"/>
                      </a:lnTo>
                      <a:lnTo>
                        <a:pt x="300" y="401"/>
                      </a:lnTo>
                      <a:lnTo>
                        <a:pt x="298" y="403"/>
                      </a:lnTo>
                      <a:lnTo>
                        <a:pt x="305" y="403"/>
                      </a:lnTo>
                      <a:lnTo>
                        <a:pt x="307" y="403"/>
                      </a:lnTo>
                      <a:lnTo>
                        <a:pt x="303" y="406"/>
                      </a:lnTo>
                      <a:lnTo>
                        <a:pt x="300" y="406"/>
                      </a:lnTo>
                      <a:lnTo>
                        <a:pt x="296" y="406"/>
                      </a:lnTo>
                      <a:lnTo>
                        <a:pt x="296" y="406"/>
                      </a:lnTo>
                      <a:lnTo>
                        <a:pt x="296" y="406"/>
                      </a:lnTo>
                      <a:lnTo>
                        <a:pt x="296" y="408"/>
                      </a:lnTo>
                      <a:lnTo>
                        <a:pt x="296" y="408"/>
                      </a:lnTo>
                      <a:lnTo>
                        <a:pt x="293" y="406"/>
                      </a:lnTo>
                      <a:lnTo>
                        <a:pt x="293" y="408"/>
                      </a:lnTo>
                      <a:lnTo>
                        <a:pt x="291" y="408"/>
                      </a:lnTo>
                      <a:lnTo>
                        <a:pt x="291" y="408"/>
                      </a:lnTo>
                      <a:lnTo>
                        <a:pt x="289" y="408"/>
                      </a:lnTo>
                      <a:lnTo>
                        <a:pt x="284" y="410"/>
                      </a:lnTo>
                      <a:lnTo>
                        <a:pt x="284" y="410"/>
                      </a:lnTo>
                      <a:lnTo>
                        <a:pt x="284" y="410"/>
                      </a:lnTo>
                      <a:lnTo>
                        <a:pt x="289" y="410"/>
                      </a:lnTo>
                      <a:lnTo>
                        <a:pt x="291" y="410"/>
                      </a:lnTo>
                      <a:lnTo>
                        <a:pt x="291" y="413"/>
                      </a:lnTo>
                      <a:lnTo>
                        <a:pt x="291" y="413"/>
                      </a:lnTo>
                      <a:lnTo>
                        <a:pt x="289" y="415"/>
                      </a:lnTo>
                      <a:lnTo>
                        <a:pt x="289" y="415"/>
                      </a:lnTo>
                      <a:lnTo>
                        <a:pt x="286" y="415"/>
                      </a:lnTo>
                      <a:lnTo>
                        <a:pt x="286" y="418"/>
                      </a:lnTo>
                      <a:lnTo>
                        <a:pt x="289" y="418"/>
                      </a:lnTo>
                      <a:lnTo>
                        <a:pt x="291" y="418"/>
                      </a:lnTo>
                      <a:lnTo>
                        <a:pt x="289" y="420"/>
                      </a:lnTo>
                      <a:lnTo>
                        <a:pt x="289" y="420"/>
                      </a:lnTo>
                      <a:lnTo>
                        <a:pt x="289" y="422"/>
                      </a:lnTo>
                      <a:lnTo>
                        <a:pt x="286" y="422"/>
                      </a:lnTo>
                      <a:lnTo>
                        <a:pt x="286" y="422"/>
                      </a:lnTo>
                      <a:lnTo>
                        <a:pt x="284" y="425"/>
                      </a:lnTo>
                      <a:lnTo>
                        <a:pt x="284" y="425"/>
                      </a:lnTo>
                      <a:lnTo>
                        <a:pt x="286" y="425"/>
                      </a:lnTo>
                      <a:lnTo>
                        <a:pt x="286" y="425"/>
                      </a:lnTo>
                      <a:lnTo>
                        <a:pt x="291" y="425"/>
                      </a:lnTo>
                      <a:lnTo>
                        <a:pt x="293" y="425"/>
                      </a:lnTo>
                      <a:lnTo>
                        <a:pt x="296" y="427"/>
                      </a:lnTo>
                      <a:lnTo>
                        <a:pt x="296" y="429"/>
                      </a:lnTo>
                      <a:lnTo>
                        <a:pt x="298" y="429"/>
                      </a:lnTo>
                      <a:lnTo>
                        <a:pt x="298" y="429"/>
                      </a:lnTo>
                      <a:lnTo>
                        <a:pt x="298" y="427"/>
                      </a:lnTo>
                      <a:lnTo>
                        <a:pt x="300" y="427"/>
                      </a:lnTo>
                      <a:lnTo>
                        <a:pt x="300" y="427"/>
                      </a:lnTo>
                      <a:lnTo>
                        <a:pt x="300" y="427"/>
                      </a:lnTo>
                      <a:lnTo>
                        <a:pt x="303" y="427"/>
                      </a:lnTo>
                      <a:lnTo>
                        <a:pt x="303" y="427"/>
                      </a:lnTo>
                      <a:lnTo>
                        <a:pt x="305" y="427"/>
                      </a:lnTo>
                      <a:lnTo>
                        <a:pt x="307" y="427"/>
                      </a:lnTo>
                      <a:lnTo>
                        <a:pt x="307" y="425"/>
                      </a:lnTo>
                      <a:lnTo>
                        <a:pt x="307" y="425"/>
                      </a:lnTo>
                      <a:lnTo>
                        <a:pt x="310" y="425"/>
                      </a:lnTo>
                      <a:lnTo>
                        <a:pt x="310" y="427"/>
                      </a:lnTo>
                      <a:lnTo>
                        <a:pt x="312" y="427"/>
                      </a:lnTo>
                      <a:lnTo>
                        <a:pt x="315" y="427"/>
                      </a:lnTo>
                      <a:lnTo>
                        <a:pt x="317" y="427"/>
                      </a:lnTo>
                      <a:lnTo>
                        <a:pt x="322" y="427"/>
                      </a:lnTo>
                      <a:lnTo>
                        <a:pt x="324" y="429"/>
                      </a:lnTo>
                      <a:lnTo>
                        <a:pt x="324" y="432"/>
                      </a:lnTo>
                      <a:lnTo>
                        <a:pt x="326" y="432"/>
                      </a:lnTo>
                      <a:lnTo>
                        <a:pt x="338" y="439"/>
                      </a:lnTo>
                      <a:lnTo>
                        <a:pt x="338" y="439"/>
                      </a:lnTo>
                      <a:lnTo>
                        <a:pt x="338" y="439"/>
                      </a:lnTo>
                      <a:lnTo>
                        <a:pt x="341" y="441"/>
                      </a:lnTo>
                      <a:lnTo>
                        <a:pt x="341" y="441"/>
                      </a:lnTo>
                      <a:lnTo>
                        <a:pt x="343" y="441"/>
                      </a:lnTo>
                      <a:lnTo>
                        <a:pt x="345" y="444"/>
                      </a:lnTo>
                      <a:lnTo>
                        <a:pt x="345" y="444"/>
                      </a:lnTo>
                      <a:lnTo>
                        <a:pt x="345" y="444"/>
                      </a:lnTo>
                      <a:lnTo>
                        <a:pt x="348" y="446"/>
                      </a:lnTo>
                      <a:lnTo>
                        <a:pt x="348" y="446"/>
                      </a:lnTo>
                      <a:lnTo>
                        <a:pt x="348" y="448"/>
                      </a:lnTo>
                      <a:lnTo>
                        <a:pt x="348" y="448"/>
                      </a:lnTo>
                      <a:lnTo>
                        <a:pt x="350" y="451"/>
                      </a:lnTo>
                      <a:lnTo>
                        <a:pt x="350" y="451"/>
                      </a:lnTo>
                      <a:lnTo>
                        <a:pt x="350" y="453"/>
                      </a:lnTo>
                      <a:lnTo>
                        <a:pt x="352" y="453"/>
                      </a:lnTo>
                      <a:lnTo>
                        <a:pt x="355" y="453"/>
                      </a:lnTo>
                      <a:lnTo>
                        <a:pt x="355" y="455"/>
                      </a:lnTo>
                      <a:lnTo>
                        <a:pt x="352" y="458"/>
                      </a:lnTo>
                      <a:lnTo>
                        <a:pt x="352" y="458"/>
                      </a:lnTo>
                      <a:lnTo>
                        <a:pt x="352" y="458"/>
                      </a:lnTo>
                      <a:lnTo>
                        <a:pt x="355" y="460"/>
                      </a:lnTo>
                      <a:lnTo>
                        <a:pt x="355" y="463"/>
                      </a:lnTo>
                      <a:lnTo>
                        <a:pt x="357" y="465"/>
                      </a:lnTo>
                      <a:lnTo>
                        <a:pt x="357" y="467"/>
                      </a:lnTo>
                      <a:lnTo>
                        <a:pt x="359" y="467"/>
                      </a:lnTo>
                      <a:lnTo>
                        <a:pt x="362" y="470"/>
                      </a:lnTo>
                      <a:lnTo>
                        <a:pt x="364" y="470"/>
                      </a:lnTo>
                      <a:lnTo>
                        <a:pt x="364" y="467"/>
                      </a:lnTo>
                      <a:lnTo>
                        <a:pt x="367" y="467"/>
                      </a:lnTo>
                      <a:lnTo>
                        <a:pt x="364" y="465"/>
                      </a:lnTo>
                      <a:lnTo>
                        <a:pt x="364" y="463"/>
                      </a:lnTo>
                      <a:lnTo>
                        <a:pt x="367" y="463"/>
                      </a:lnTo>
                      <a:lnTo>
                        <a:pt x="367" y="463"/>
                      </a:lnTo>
                      <a:lnTo>
                        <a:pt x="369" y="463"/>
                      </a:lnTo>
                      <a:lnTo>
                        <a:pt x="371" y="463"/>
                      </a:lnTo>
                      <a:lnTo>
                        <a:pt x="374" y="463"/>
                      </a:lnTo>
                      <a:lnTo>
                        <a:pt x="374" y="465"/>
                      </a:lnTo>
                      <a:lnTo>
                        <a:pt x="374" y="472"/>
                      </a:lnTo>
                      <a:lnTo>
                        <a:pt x="374" y="474"/>
                      </a:lnTo>
                      <a:lnTo>
                        <a:pt x="374" y="479"/>
                      </a:lnTo>
                      <a:lnTo>
                        <a:pt x="376" y="482"/>
                      </a:lnTo>
                      <a:lnTo>
                        <a:pt x="378" y="484"/>
                      </a:lnTo>
                      <a:lnTo>
                        <a:pt x="381" y="484"/>
                      </a:lnTo>
                      <a:lnTo>
                        <a:pt x="381" y="484"/>
                      </a:lnTo>
                      <a:lnTo>
                        <a:pt x="383" y="486"/>
                      </a:lnTo>
                      <a:lnTo>
                        <a:pt x="383" y="489"/>
                      </a:lnTo>
                      <a:lnTo>
                        <a:pt x="383" y="489"/>
                      </a:lnTo>
                      <a:lnTo>
                        <a:pt x="385" y="491"/>
                      </a:lnTo>
                      <a:lnTo>
                        <a:pt x="385" y="491"/>
                      </a:lnTo>
                      <a:lnTo>
                        <a:pt x="385" y="491"/>
                      </a:lnTo>
                      <a:lnTo>
                        <a:pt x="385" y="493"/>
                      </a:lnTo>
                      <a:lnTo>
                        <a:pt x="385" y="493"/>
                      </a:lnTo>
                      <a:lnTo>
                        <a:pt x="383" y="496"/>
                      </a:lnTo>
                      <a:lnTo>
                        <a:pt x="383" y="496"/>
                      </a:lnTo>
                      <a:lnTo>
                        <a:pt x="381" y="498"/>
                      </a:lnTo>
                      <a:lnTo>
                        <a:pt x="381" y="498"/>
                      </a:lnTo>
                      <a:lnTo>
                        <a:pt x="383" y="501"/>
                      </a:lnTo>
                      <a:lnTo>
                        <a:pt x="383" y="501"/>
                      </a:lnTo>
                      <a:lnTo>
                        <a:pt x="381" y="501"/>
                      </a:lnTo>
                      <a:lnTo>
                        <a:pt x="376" y="503"/>
                      </a:lnTo>
                      <a:lnTo>
                        <a:pt x="371" y="501"/>
                      </a:lnTo>
                      <a:lnTo>
                        <a:pt x="369" y="501"/>
                      </a:lnTo>
                      <a:lnTo>
                        <a:pt x="364" y="503"/>
                      </a:lnTo>
                      <a:lnTo>
                        <a:pt x="364" y="505"/>
                      </a:lnTo>
                      <a:lnTo>
                        <a:pt x="371" y="517"/>
                      </a:lnTo>
                      <a:lnTo>
                        <a:pt x="371" y="520"/>
                      </a:lnTo>
                      <a:lnTo>
                        <a:pt x="371" y="522"/>
                      </a:lnTo>
                      <a:lnTo>
                        <a:pt x="371" y="522"/>
                      </a:lnTo>
                      <a:lnTo>
                        <a:pt x="374" y="524"/>
                      </a:lnTo>
                      <a:lnTo>
                        <a:pt x="376" y="531"/>
                      </a:lnTo>
                      <a:lnTo>
                        <a:pt x="376" y="531"/>
                      </a:lnTo>
                      <a:lnTo>
                        <a:pt x="376" y="534"/>
                      </a:lnTo>
                      <a:lnTo>
                        <a:pt x="374" y="531"/>
                      </a:lnTo>
                      <a:lnTo>
                        <a:pt x="371" y="531"/>
                      </a:lnTo>
                      <a:lnTo>
                        <a:pt x="371" y="531"/>
                      </a:lnTo>
                      <a:lnTo>
                        <a:pt x="371" y="534"/>
                      </a:lnTo>
                      <a:lnTo>
                        <a:pt x="374" y="534"/>
                      </a:lnTo>
                      <a:lnTo>
                        <a:pt x="374" y="534"/>
                      </a:lnTo>
                      <a:lnTo>
                        <a:pt x="376" y="536"/>
                      </a:lnTo>
                      <a:lnTo>
                        <a:pt x="376" y="536"/>
                      </a:lnTo>
                      <a:lnTo>
                        <a:pt x="376" y="539"/>
                      </a:lnTo>
                      <a:lnTo>
                        <a:pt x="378" y="541"/>
                      </a:lnTo>
                      <a:lnTo>
                        <a:pt x="378" y="541"/>
                      </a:lnTo>
                      <a:lnTo>
                        <a:pt x="381" y="543"/>
                      </a:lnTo>
                      <a:lnTo>
                        <a:pt x="383" y="543"/>
                      </a:lnTo>
                      <a:lnTo>
                        <a:pt x="383" y="546"/>
                      </a:lnTo>
                      <a:lnTo>
                        <a:pt x="383" y="546"/>
                      </a:lnTo>
                      <a:lnTo>
                        <a:pt x="383" y="548"/>
                      </a:lnTo>
                      <a:lnTo>
                        <a:pt x="383" y="548"/>
                      </a:lnTo>
                      <a:lnTo>
                        <a:pt x="385" y="548"/>
                      </a:lnTo>
                      <a:lnTo>
                        <a:pt x="385" y="548"/>
                      </a:lnTo>
                      <a:lnTo>
                        <a:pt x="390" y="550"/>
                      </a:lnTo>
                      <a:lnTo>
                        <a:pt x="393" y="550"/>
                      </a:lnTo>
                      <a:lnTo>
                        <a:pt x="395" y="550"/>
                      </a:lnTo>
                      <a:lnTo>
                        <a:pt x="397" y="546"/>
                      </a:lnTo>
                      <a:lnTo>
                        <a:pt x="400" y="546"/>
                      </a:lnTo>
                      <a:lnTo>
                        <a:pt x="402" y="546"/>
                      </a:lnTo>
                      <a:lnTo>
                        <a:pt x="412" y="548"/>
                      </a:lnTo>
                      <a:lnTo>
                        <a:pt x="416" y="548"/>
                      </a:lnTo>
                      <a:lnTo>
                        <a:pt x="421" y="546"/>
                      </a:lnTo>
                      <a:lnTo>
                        <a:pt x="423" y="546"/>
                      </a:lnTo>
                      <a:lnTo>
                        <a:pt x="435" y="531"/>
                      </a:lnTo>
                      <a:lnTo>
                        <a:pt x="438" y="529"/>
                      </a:lnTo>
                      <a:lnTo>
                        <a:pt x="438" y="527"/>
                      </a:lnTo>
                      <a:lnTo>
                        <a:pt x="438" y="527"/>
                      </a:lnTo>
                      <a:lnTo>
                        <a:pt x="440" y="527"/>
                      </a:lnTo>
                      <a:lnTo>
                        <a:pt x="442" y="524"/>
                      </a:lnTo>
                      <a:lnTo>
                        <a:pt x="442" y="522"/>
                      </a:lnTo>
                      <a:lnTo>
                        <a:pt x="440" y="522"/>
                      </a:lnTo>
                      <a:lnTo>
                        <a:pt x="438" y="517"/>
                      </a:lnTo>
                      <a:lnTo>
                        <a:pt x="435" y="512"/>
                      </a:lnTo>
                      <a:lnTo>
                        <a:pt x="438" y="510"/>
                      </a:lnTo>
                      <a:lnTo>
                        <a:pt x="447" y="498"/>
                      </a:lnTo>
                      <a:lnTo>
                        <a:pt x="449" y="498"/>
                      </a:lnTo>
                      <a:lnTo>
                        <a:pt x="452" y="498"/>
                      </a:lnTo>
                      <a:lnTo>
                        <a:pt x="454" y="496"/>
                      </a:lnTo>
                      <a:lnTo>
                        <a:pt x="454" y="496"/>
                      </a:lnTo>
                      <a:lnTo>
                        <a:pt x="456" y="493"/>
                      </a:lnTo>
                      <a:lnTo>
                        <a:pt x="456" y="491"/>
                      </a:lnTo>
                      <a:lnTo>
                        <a:pt x="456" y="489"/>
                      </a:lnTo>
                      <a:lnTo>
                        <a:pt x="456" y="486"/>
                      </a:lnTo>
                      <a:lnTo>
                        <a:pt x="454" y="484"/>
                      </a:lnTo>
                      <a:lnTo>
                        <a:pt x="452" y="484"/>
                      </a:lnTo>
                      <a:lnTo>
                        <a:pt x="449" y="482"/>
                      </a:lnTo>
                      <a:lnTo>
                        <a:pt x="447" y="479"/>
                      </a:lnTo>
                      <a:lnTo>
                        <a:pt x="447" y="479"/>
                      </a:lnTo>
                      <a:lnTo>
                        <a:pt x="449" y="479"/>
                      </a:lnTo>
                      <a:lnTo>
                        <a:pt x="449" y="479"/>
                      </a:lnTo>
                      <a:lnTo>
                        <a:pt x="449" y="477"/>
                      </a:lnTo>
                      <a:lnTo>
                        <a:pt x="449" y="474"/>
                      </a:lnTo>
                      <a:lnTo>
                        <a:pt x="449" y="472"/>
                      </a:lnTo>
                      <a:lnTo>
                        <a:pt x="449" y="474"/>
                      </a:lnTo>
                      <a:lnTo>
                        <a:pt x="449" y="474"/>
                      </a:lnTo>
                      <a:lnTo>
                        <a:pt x="452" y="479"/>
                      </a:lnTo>
                      <a:lnTo>
                        <a:pt x="452" y="479"/>
                      </a:lnTo>
                      <a:lnTo>
                        <a:pt x="454" y="479"/>
                      </a:lnTo>
                      <a:lnTo>
                        <a:pt x="459" y="477"/>
                      </a:lnTo>
                      <a:lnTo>
                        <a:pt x="461" y="477"/>
                      </a:lnTo>
                      <a:lnTo>
                        <a:pt x="464" y="472"/>
                      </a:lnTo>
                      <a:lnTo>
                        <a:pt x="464" y="453"/>
                      </a:lnTo>
                      <a:lnTo>
                        <a:pt x="466" y="446"/>
                      </a:lnTo>
                      <a:lnTo>
                        <a:pt x="468" y="444"/>
                      </a:lnTo>
                      <a:lnTo>
                        <a:pt x="471" y="439"/>
                      </a:lnTo>
                      <a:lnTo>
                        <a:pt x="473" y="439"/>
                      </a:lnTo>
                      <a:lnTo>
                        <a:pt x="480" y="434"/>
                      </a:lnTo>
                      <a:lnTo>
                        <a:pt x="480" y="434"/>
                      </a:lnTo>
                      <a:lnTo>
                        <a:pt x="480" y="432"/>
                      </a:lnTo>
                      <a:lnTo>
                        <a:pt x="482" y="429"/>
                      </a:lnTo>
                      <a:lnTo>
                        <a:pt x="482" y="427"/>
                      </a:lnTo>
                      <a:lnTo>
                        <a:pt x="480" y="427"/>
                      </a:lnTo>
                      <a:lnTo>
                        <a:pt x="482" y="425"/>
                      </a:lnTo>
                      <a:lnTo>
                        <a:pt x="482" y="425"/>
                      </a:lnTo>
                      <a:lnTo>
                        <a:pt x="485" y="425"/>
                      </a:lnTo>
                      <a:lnTo>
                        <a:pt x="487" y="425"/>
                      </a:lnTo>
                      <a:lnTo>
                        <a:pt x="487" y="427"/>
                      </a:lnTo>
                      <a:lnTo>
                        <a:pt x="487" y="427"/>
                      </a:lnTo>
                      <a:lnTo>
                        <a:pt x="487" y="429"/>
                      </a:lnTo>
                      <a:lnTo>
                        <a:pt x="487" y="432"/>
                      </a:lnTo>
                      <a:lnTo>
                        <a:pt x="485" y="434"/>
                      </a:lnTo>
                      <a:lnTo>
                        <a:pt x="485" y="436"/>
                      </a:lnTo>
                      <a:lnTo>
                        <a:pt x="485" y="436"/>
                      </a:lnTo>
                      <a:lnTo>
                        <a:pt x="487" y="439"/>
                      </a:lnTo>
                      <a:lnTo>
                        <a:pt x="487" y="439"/>
                      </a:lnTo>
                      <a:lnTo>
                        <a:pt x="487" y="441"/>
                      </a:lnTo>
                      <a:lnTo>
                        <a:pt x="490" y="441"/>
                      </a:lnTo>
                      <a:lnTo>
                        <a:pt x="490" y="441"/>
                      </a:lnTo>
                      <a:lnTo>
                        <a:pt x="492" y="441"/>
                      </a:lnTo>
                      <a:lnTo>
                        <a:pt x="492" y="444"/>
                      </a:lnTo>
                      <a:lnTo>
                        <a:pt x="492" y="444"/>
                      </a:lnTo>
                      <a:lnTo>
                        <a:pt x="492" y="444"/>
                      </a:lnTo>
                      <a:lnTo>
                        <a:pt x="492" y="446"/>
                      </a:lnTo>
                      <a:lnTo>
                        <a:pt x="492" y="446"/>
                      </a:lnTo>
                      <a:lnTo>
                        <a:pt x="492" y="446"/>
                      </a:lnTo>
                      <a:lnTo>
                        <a:pt x="490" y="446"/>
                      </a:lnTo>
                      <a:lnTo>
                        <a:pt x="487" y="444"/>
                      </a:lnTo>
                      <a:lnTo>
                        <a:pt x="485" y="441"/>
                      </a:lnTo>
                      <a:lnTo>
                        <a:pt x="485" y="441"/>
                      </a:lnTo>
                      <a:lnTo>
                        <a:pt x="482" y="446"/>
                      </a:lnTo>
                      <a:lnTo>
                        <a:pt x="480" y="446"/>
                      </a:lnTo>
                      <a:lnTo>
                        <a:pt x="478" y="446"/>
                      </a:lnTo>
                      <a:lnTo>
                        <a:pt x="475" y="451"/>
                      </a:lnTo>
                      <a:lnTo>
                        <a:pt x="475" y="453"/>
                      </a:lnTo>
                      <a:lnTo>
                        <a:pt x="473" y="453"/>
                      </a:lnTo>
                      <a:lnTo>
                        <a:pt x="471" y="453"/>
                      </a:lnTo>
                      <a:lnTo>
                        <a:pt x="471" y="453"/>
                      </a:lnTo>
                      <a:lnTo>
                        <a:pt x="471" y="455"/>
                      </a:lnTo>
                      <a:lnTo>
                        <a:pt x="471" y="458"/>
                      </a:lnTo>
                      <a:lnTo>
                        <a:pt x="468" y="458"/>
                      </a:lnTo>
                      <a:lnTo>
                        <a:pt x="468" y="455"/>
                      </a:lnTo>
                      <a:lnTo>
                        <a:pt x="466" y="458"/>
                      </a:lnTo>
                      <a:lnTo>
                        <a:pt x="466" y="465"/>
                      </a:lnTo>
                      <a:lnTo>
                        <a:pt x="468" y="474"/>
                      </a:lnTo>
                      <a:lnTo>
                        <a:pt x="468" y="477"/>
                      </a:lnTo>
                      <a:lnTo>
                        <a:pt x="468" y="479"/>
                      </a:lnTo>
                      <a:lnTo>
                        <a:pt x="466" y="479"/>
                      </a:lnTo>
                      <a:lnTo>
                        <a:pt x="464" y="479"/>
                      </a:lnTo>
                      <a:lnTo>
                        <a:pt x="461" y="482"/>
                      </a:lnTo>
                      <a:lnTo>
                        <a:pt x="461" y="484"/>
                      </a:lnTo>
                      <a:lnTo>
                        <a:pt x="464" y="486"/>
                      </a:lnTo>
                      <a:lnTo>
                        <a:pt x="468" y="493"/>
                      </a:lnTo>
                      <a:lnTo>
                        <a:pt x="468" y="496"/>
                      </a:lnTo>
                      <a:lnTo>
                        <a:pt x="468" y="498"/>
                      </a:lnTo>
                      <a:lnTo>
                        <a:pt x="468" y="498"/>
                      </a:lnTo>
                      <a:lnTo>
                        <a:pt x="468" y="501"/>
                      </a:lnTo>
                      <a:lnTo>
                        <a:pt x="468" y="503"/>
                      </a:lnTo>
                      <a:lnTo>
                        <a:pt x="468" y="505"/>
                      </a:lnTo>
                      <a:lnTo>
                        <a:pt x="471" y="505"/>
                      </a:lnTo>
                      <a:lnTo>
                        <a:pt x="471" y="503"/>
                      </a:lnTo>
                      <a:lnTo>
                        <a:pt x="473" y="503"/>
                      </a:lnTo>
                      <a:lnTo>
                        <a:pt x="475" y="503"/>
                      </a:lnTo>
                      <a:lnTo>
                        <a:pt x="475" y="505"/>
                      </a:lnTo>
                      <a:lnTo>
                        <a:pt x="478" y="505"/>
                      </a:lnTo>
                      <a:lnTo>
                        <a:pt x="478" y="505"/>
                      </a:lnTo>
                      <a:lnTo>
                        <a:pt x="480" y="510"/>
                      </a:lnTo>
                      <a:lnTo>
                        <a:pt x="480" y="510"/>
                      </a:lnTo>
                      <a:lnTo>
                        <a:pt x="482" y="510"/>
                      </a:lnTo>
                      <a:lnTo>
                        <a:pt x="482" y="510"/>
                      </a:lnTo>
                      <a:lnTo>
                        <a:pt x="482" y="508"/>
                      </a:lnTo>
                      <a:lnTo>
                        <a:pt x="480" y="505"/>
                      </a:lnTo>
                      <a:lnTo>
                        <a:pt x="480" y="503"/>
                      </a:lnTo>
                      <a:lnTo>
                        <a:pt x="478" y="501"/>
                      </a:lnTo>
                      <a:lnTo>
                        <a:pt x="478" y="498"/>
                      </a:lnTo>
                      <a:lnTo>
                        <a:pt x="480" y="498"/>
                      </a:lnTo>
                      <a:lnTo>
                        <a:pt x="480" y="496"/>
                      </a:lnTo>
                      <a:lnTo>
                        <a:pt x="482" y="496"/>
                      </a:lnTo>
                      <a:lnTo>
                        <a:pt x="482" y="496"/>
                      </a:lnTo>
                      <a:lnTo>
                        <a:pt x="482" y="496"/>
                      </a:lnTo>
                      <a:lnTo>
                        <a:pt x="482" y="496"/>
                      </a:lnTo>
                      <a:lnTo>
                        <a:pt x="482" y="498"/>
                      </a:lnTo>
                      <a:lnTo>
                        <a:pt x="482" y="501"/>
                      </a:lnTo>
                      <a:lnTo>
                        <a:pt x="485" y="503"/>
                      </a:lnTo>
                      <a:lnTo>
                        <a:pt x="490" y="508"/>
                      </a:lnTo>
                      <a:lnTo>
                        <a:pt x="492" y="510"/>
                      </a:lnTo>
                      <a:lnTo>
                        <a:pt x="497" y="522"/>
                      </a:lnTo>
                      <a:lnTo>
                        <a:pt x="497" y="524"/>
                      </a:lnTo>
                      <a:lnTo>
                        <a:pt x="499" y="524"/>
                      </a:lnTo>
                      <a:lnTo>
                        <a:pt x="499" y="522"/>
                      </a:lnTo>
                      <a:lnTo>
                        <a:pt x="504" y="520"/>
                      </a:lnTo>
                      <a:lnTo>
                        <a:pt x="504" y="517"/>
                      </a:lnTo>
                      <a:lnTo>
                        <a:pt x="506" y="517"/>
                      </a:lnTo>
                      <a:lnTo>
                        <a:pt x="508" y="520"/>
                      </a:lnTo>
                      <a:lnTo>
                        <a:pt x="511" y="520"/>
                      </a:lnTo>
                      <a:lnTo>
                        <a:pt x="511" y="520"/>
                      </a:lnTo>
                      <a:lnTo>
                        <a:pt x="513" y="520"/>
                      </a:lnTo>
                      <a:lnTo>
                        <a:pt x="513" y="517"/>
                      </a:lnTo>
                      <a:lnTo>
                        <a:pt x="513" y="515"/>
                      </a:lnTo>
                      <a:lnTo>
                        <a:pt x="513" y="515"/>
                      </a:lnTo>
                      <a:lnTo>
                        <a:pt x="513" y="515"/>
                      </a:lnTo>
                      <a:lnTo>
                        <a:pt x="513" y="512"/>
                      </a:lnTo>
                      <a:lnTo>
                        <a:pt x="513" y="512"/>
                      </a:lnTo>
                      <a:lnTo>
                        <a:pt x="516" y="512"/>
                      </a:lnTo>
                      <a:lnTo>
                        <a:pt x="518" y="515"/>
                      </a:lnTo>
                      <a:lnTo>
                        <a:pt x="518" y="517"/>
                      </a:lnTo>
                      <a:lnTo>
                        <a:pt x="520" y="522"/>
                      </a:lnTo>
                      <a:lnTo>
                        <a:pt x="520" y="522"/>
                      </a:lnTo>
                      <a:lnTo>
                        <a:pt x="520" y="522"/>
                      </a:lnTo>
                      <a:lnTo>
                        <a:pt x="516" y="527"/>
                      </a:lnTo>
                      <a:lnTo>
                        <a:pt x="516" y="527"/>
                      </a:lnTo>
                      <a:lnTo>
                        <a:pt x="516" y="529"/>
                      </a:lnTo>
                      <a:lnTo>
                        <a:pt x="516" y="529"/>
                      </a:lnTo>
                      <a:lnTo>
                        <a:pt x="518" y="529"/>
                      </a:lnTo>
                      <a:lnTo>
                        <a:pt x="518" y="527"/>
                      </a:lnTo>
                      <a:lnTo>
                        <a:pt x="518" y="529"/>
                      </a:lnTo>
                      <a:lnTo>
                        <a:pt x="518" y="529"/>
                      </a:lnTo>
                      <a:lnTo>
                        <a:pt x="520" y="531"/>
                      </a:lnTo>
                      <a:lnTo>
                        <a:pt x="520" y="531"/>
                      </a:lnTo>
                      <a:lnTo>
                        <a:pt x="520" y="534"/>
                      </a:lnTo>
                      <a:lnTo>
                        <a:pt x="523" y="534"/>
                      </a:lnTo>
                      <a:lnTo>
                        <a:pt x="525" y="536"/>
                      </a:lnTo>
                      <a:lnTo>
                        <a:pt x="527" y="536"/>
                      </a:lnTo>
                      <a:lnTo>
                        <a:pt x="530" y="536"/>
                      </a:lnTo>
                      <a:lnTo>
                        <a:pt x="530" y="539"/>
                      </a:lnTo>
                      <a:lnTo>
                        <a:pt x="532" y="539"/>
                      </a:lnTo>
                      <a:lnTo>
                        <a:pt x="532" y="541"/>
                      </a:lnTo>
                      <a:lnTo>
                        <a:pt x="532" y="541"/>
                      </a:lnTo>
                      <a:lnTo>
                        <a:pt x="532" y="541"/>
                      </a:lnTo>
                      <a:lnTo>
                        <a:pt x="534" y="541"/>
                      </a:lnTo>
                      <a:lnTo>
                        <a:pt x="534" y="541"/>
                      </a:lnTo>
                      <a:lnTo>
                        <a:pt x="537" y="539"/>
                      </a:lnTo>
                      <a:lnTo>
                        <a:pt x="537" y="539"/>
                      </a:lnTo>
                      <a:lnTo>
                        <a:pt x="534" y="536"/>
                      </a:lnTo>
                      <a:lnTo>
                        <a:pt x="534" y="534"/>
                      </a:lnTo>
                      <a:lnTo>
                        <a:pt x="532" y="534"/>
                      </a:lnTo>
                      <a:lnTo>
                        <a:pt x="532" y="534"/>
                      </a:lnTo>
                      <a:lnTo>
                        <a:pt x="537" y="534"/>
                      </a:lnTo>
                      <a:lnTo>
                        <a:pt x="539" y="531"/>
                      </a:lnTo>
                      <a:lnTo>
                        <a:pt x="537" y="529"/>
                      </a:lnTo>
                      <a:lnTo>
                        <a:pt x="537" y="524"/>
                      </a:lnTo>
                      <a:lnTo>
                        <a:pt x="539" y="529"/>
                      </a:lnTo>
                      <a:lnTo>
                        <a:pt x="542" y="529"/>
                      </a:lnTo>
                      <a:lnTo>
                        <a:pt x="544" y="529"/>
                      </a:lnTo>
                      <a:lnTo>
                        <a:pt x="546" y="529"/>
                      </a:lnTo>
                      <a:lnTo>
                        <a:pt x="546" y="529"/>
                      </a:lnTo>
                      <a:lnTo>
                        <a:pt x="549" y="531"/>
                      </a:lnTo>
                      <a:lnTo>
                        <a:pt x="551" y="534"/>
                      </a:lnTo>
                      <a:lnTo>
                        <a:pt x="551" y="536"/>
                      </a:lnTo>
                      <a:lnTo>
                        <a:pt x="549" y="536"/>
                      </a:lnTo>
                      <a:lnTo>
                        <a:pt x="551" y="539"/>
                      </a:lnTo>
                      <a:lnTo>
                        <a:pt x="553" y="541"/>
                      </a:lnTo>
                      <a:lnTo>
                        <a:pt x="556" y="543"/>
                      </a:lnTo>
                      <a:lnTo>
                        <a:pt x="556" y="541"/>
                      </a:lnTo>
                      <a:lnTo>
                        <a:pt x="563" y="541"/>
                      </a:lnTo>
                      <a:lnTo>
                        <a:pt x="565" y="539"/>
                      </a:lnTo>
                      <a:lnTo>
                        <a:pt x="565" y="539"/>
                      </a:lnTo>
                      <a:lnTo>
                        <a:pt x="565" y="536"/>
                      </a:lnTo>
                      <a:lnTo>
                        <a:pt x="565" y="534"/>
                      </a:lnTo>
                      <a:lnTo>
                        <a:pt x="568" y="534"/>
                      </a:lnTo>
                      <a:lnTo>
                        <a:pt x="570" y="531"/>
                      </a:lnTo>
                      <a:lnTo>
                        <a:pt x="570" y="531"/>
                      </a:lnTo>
                      <a:lnTo>
                        <a:pt x="572" y="531"/>
                      </a:lnTo>
                      <a:lnTo>
                        <a:pt x="572" y="529"/>
                      </a:lnTo>
                      <a:lnTo>
                        <a:pt x="572" y="529"/>
                      </a:lnTo>
                      <a:lnTo>
                        <a:pt x="575" y="531"/>
                      </a:lnTo>
                      <a:lnTo>
                        <a:pt x="582" y="531"/>
                      </a:lnTo>
                      <a:lnTo>
                        <a:pt x="591" y="531"/>
                      </a:lnTo>
                      <a:lnTo>
                        <a:pt x="596" y="531"/>
                      </a:lnTo>
                      <a:lnTo>
                        <a:pt x="596" y="531"/>
                      </a:lnTo>
                      <a:lnTo>
                        <a:pt x="596" y="531"/>
                      </a:lnTo>
                      <a:lnTo>
                        <a:pt x="596" y="531"/>
                      </a:lnTo>
                      <a:lnTo>
                        <a:pt x="598" y="531"/>
                      </a:lnTo>
                      <a:lnTo>
                        <a:pt x="598" y="531"/>
                      </a:lnTo>
                      <a:lnTo>
                        <a:pt x="598" y="531"/>
                      </a:lnTo>
                      <a:lnTo>
                        <a:pt x="598" y="531"/>
                      </a:lnTo>
                      <a:lnTo>
                        <a:pt x="598" y="534"/>
                      </a:lnTo>
                      <a:lnTo>
                        <a:pt x="598" y="534"/>
                      </a:lnTo>
                      <a:lnTo>
                        <a:pt x="598" y="534"/>
                      </a:lnTo>
                      <a:lnTo>
                        <a:pt x="598" y="534"/>
                      </a:lnTo>
                      <a:lnTo>
                        <a:pt x="601" y="534"/>
                      </a:lnTo>
                      <a:lnTo>
                        <a:pt x="601" y="534"/>
                      </a:lnTo>
                      <a:lnTo>
                        <a:pt x="603" y="534"/>
                      </a:lnTo>
                      <a:lnTo>
                        <a:pt x="603" y="534"/>
                      </a:lnTo>
                      <a:lnTo>
                        <a:pt x="603" y="534"/>
                      </a:lnTo>
                      <a:lnTo>
                        <a:pt x="603" y="534"/>
                      </a:lnTo>
                      <a:lnTo>
                        <a:pt x="601" y="536"/>
                      </a:lnTo>
                      <a:lnTo>
                        <a:pt x="601" y="536"/>
                      </a:lnTo>
                      <a:lnTo>
                        <a:pt x="601" y="536"/>
                      </a:lnTo>
                      <a:lnTo>
                        <a:pt x="598" y="536"/>
                      </a:lnTo>
                      <a:lnTo>
                        <a:pt x="598" y="536"/>
                      </a:lnTo>
                      <a:lnTo>
                        <a:pt x="596" y="536"/>
                      </a:lnTo>
                      <a:lnTo>
                        <a:pt x="594" y="534"/>
                      </a:lnTo>
                      <a:lnTo>
                        <a:pt x="591" y="534"/>
                      </a:lnTo>
                      <a:lnTo>
                        <a:pt x="584" y="534"/>
                      </a:lnTo>
                      <a:lnTo>
                        <a:pt x="579" y="534"/>
                      </a:lnTo>
                      <a:lnTo>
                        <a:pt x="577" y="534"/>
                      </a:lnTo>
                      <a:lnTo>
                        <a:pt x="575" y="534"/>
                      </a:lnTo>
                      <a:lnTo>
                        <a:pt x="575" y="534"/>
                      </a:lnTo>
                      <a:lnTo>
                        <a:pt x="572" y="536"/>
                      </a:lnTo>
                      <a:lnTo>
                        <a:pt x="572" y="541"/>
                      </a:lnTo>
                      <a:lnTo>
                        <a:pt x="572" y="543"/>
                      </a:lnTo>
                      <a:lnTo>
                        <a:pt x="572" y="543"/>
                      </a:lnTo>
                      <a:lnTo>
                        <a:pt x="575" y="543"/>
                      </a:lnTo>
                      <a:lnTo>
                        <a:pt x="575" y="546"/>
                      </a:lnTo>
                      <a:lnTo>
                        <a:pt x="572" y="548"/>
                      </a:lnTo>
                      <a:lnTo>
                        <a:pt x="570" y="550"/>
                      </a:lnTo>
                      <a:lnTo>
                        <a:pt x="570" y="553"/>
                      </a:lnTo>
                      <a:lnTo>
                        <a:pt x="570" y="553"/>
                      </a:lnTo>
                      <a:lnTo>
                        <a:pt x="572" y="553"/>
                      </a:lnTo>
                      <a:lnTo>
                        <a:pt x="575" y="555"/>
                      </a:lnTo>
                      <a:lnTo>
                        <a:pt x="577" y="555"/>
                      </a:lnTo>
                      <a:lnTo>
                        <a:pt x="577" y="555"/>
                      </a:lnTo>
                      <a:lnTo>
                        <a:pt x="577" y="560"/>
                      </a:lnTo>
                      <a:lnTo>
                        <a:pt x="579" y="560"/>
                      </a:lnTo>
                      <a:lnTo>
                        <a:pt x="579" y="562"/>
                      </a:lnTo>
                      <a:lnTo>
                        <a:pt x="584" y="565"/>
                      </a:lnTo>
                      <a:lnTo>
                        <a:pt x="587" y="567"/>
                      </a:lnTo>
                      <a:lnTo>
                        <a:pt x="587" y="567"/>
                      </a:lnTo>
                      <a:lnTo>
                        <a:pt x="589" y="567"/>
                      </a:lnTo>
                      <a:lnTo>
                        <a:pt x="591" y="567"/>
                      </a:lnTo>
                      <a:lnTo>
                        <a:pt x="594" y="567"/>
                      </a:lnTo>
                      <a:lnTo>
                        <a:pt x="594" y="567"/>
                      </a:lnTo>
                      <a:lnTo>
                        <a:pt x="634" y="515"/>
                      </a:lnTo>
                      <a:lnTo>
                        <a:pt x="527" y="474"/>
                      </a:lnTo>
                      <a:close/>
                      <a:moveTo>
                        <a:pt x="466" y="356"/>
                      </a:moveTo>
                      <a:lnTo>
                        <a:pt x="471" y="353"/>
                      </a:lnTo>
                      <a:lnTo>
                        <a:pt x="473" y="353"/>
                      </a:lnTo>
                      <a:lnTo>
                        <a:pt x="475" y="351"/>
                      </a:lnTo>
                      <a:lnTo>
                        <a:pt x="473" y="351"/>
                      </a:lnTo>
                      <a:lnTo>
                        <a:pt x="473" y="351"/>
                      </a:lnTo>
                      <a:lnTo>
                        <a:pt x="471" y="351"/>
                      </a:lnTo>
                      <a:lnTo>
                        <a:pt x="466" y="353"/>
                      </a:lnTo>
                      <a:lnTo>
                        <a:pt x="466" y="356"/>
                      </a:lnTo>
                      <a:lnTo>
                        <a:pt x="466" y="356"/>
                      </a:lnTo>
                      <a:close/>
                      <a:moveTo>
                        <a:pt x="490" y="358"/>
                      </a:moveTo>
                      <a:lnTo>
                        <a:pt x="492" y="358"/>
                      </a:lnTo>
                      <a:lnTo>
                        <a:pt x="492" y="358"/>
                      </a:lnTo>
                      <a:lnTo>
                        <a:pt x="492" y="358"/>
                      </a:lnTo>
                      <a:lnTo>
                        <a:pt x="492" y="356"/>
                      </a:lnTo>
                      <a:lnTo>
                        <a:pt x="490" y="356"/>
                      </a:lnTo>
                      <a:lnTo>
                        <a:pt x="487" y="356"/>
                      </a:lnTo>
                      <a:lnTo>
                        <a:pt x="487" y="358"/>
                      </a:lnTo>
                      <a:lnTo>
                        <a:pt x="487" y="358"/>
                      </a:lnTo>
                      <a:lnTo>
                        <a:pt x="487" y="358"/>
                      </a:lnTo>
                      <a:lnTo>
                        <a:pt x="487" y="358"/>
                      </a:lnTo>
                      <a:lnTo>
                        <a:pt x="490" y="358"/>
                      </a:lnTo>
                      <a:close/>
                      <a:moveTo>
                        <a:pt x="468" y="351"/>
                      </a:moveTo>
                      <a:lnTo>
                        <a:pt x="473" y="349"/>
                      </a:lnTo>
                      <a:lnTo>
                        <a:pt x="473" y="349"/>
                      </a:lnTo>
                      <a:lnTo>
                        <a:pt x="475" y="346"/>
                      </a:lnTo>
                      <a:lnTo>
                        <a:pt x="475" y="346"/>
                      </a:lnTo>
                      <a:lnTo>
                        <a:pt x="473" y="346"/>
                      </a:lnTo>
                      <a:lnTo>
                        <a:pt x="473" y="346"/>
                      </a:lnTo>
                      <a:lnTo>
                        <a:pt x="471" y="346"/>
                      </a:lnTo>
                      <a:lnTo>
                        <a:pt x="471" y="346"/>
                      </a:lnTo>
                      <a:lnTo>
                        <a:pt x="471" y="349"/>
                      </a:lnTo>
                      <a:lnTo>
                        <a:pt x="468" y="349"/>
                      </a:lnTo>
                      <a:lnTo>
                        <a:pt x="466" y="351"/>
                      </a:lnTo>
                      <a:lnTo>
                        <a:pt x="466" y="351"/>
                      </a:lnTo>
                      <a:lnTo>
                        <a:pt x="466" y="351"/>
                      </a:lnTo>
                      <a:lnTo>
                        <a:pt x="466" y="353"/>
                      </a:lnTo>
                      <a:lnTo>
                        <a:pt x="468" y="351"/>
                      </a:lnTo>
                      <a:close/>
                      <a:moveTo>
                        <a:pt x="525" y="306"/>
                      </a:moveTo>
                      <a:lnTo>
                        <a:pt x="527" y="306"/>
                      </a:lnTo>
                      <a:lnTo>
                        <a:pt x="527" y="301"/>
                      </a:lnTo>
                      <a:lnTo>
                        <a:pt x="527" y="299"/>
                      </a:lnTo>
                      <a:lnTo>
                        <a:pt x="525" y="299"/>
                      </a:lnTo>
                      <a:lnTo>
                        <a:pt x="525" y="299"/>
                      </a:lnTo>
                      <a:lnTo>
                        <a:pt x="518" y="308"/>
                      </a:lnTo>
                      <a:lnTo>
                        <a:pt x="518" y="313"/>
                      </a:lnTo>
                      <a:lnTo>
                        <a:pt x="518" y="315"/>
                      </a:lnTo>
                      <a:lnTo>
                        <a:pt x="518" y="320"/>
                      </a:lnTo>
                      <a:lnTo>
                        <a:pt x="520" y="318"/>
                      </a:lnTo>
                      <a:lnTo>
                        <a:pt x="523" y="315"/>
                      </a:lnTo>
                      <a:lnTo>
                        <a:pt x="525" y="311"/>
                      </a:lnTo>
                      <a:lnTo>
                        <a:pt x="523" y="308"/>
                      </a:lnTo>
                      <a:lnTo>
                        <a:pt x="523" y="306"/>
                      </a:lnTo>
                      <a:lnTo>
                        <a:pt x="525" y="306"/>
                      </a:lnTo>
                      <a:close/>
                      <a:moveTo>
                        <a:pt x="520" y="539"/>
                      </a:moveTo>
                      <a:lnTo>
                        <a:pt x="520" y="539"/>
                      </a:lnTo>
                      <a:lnTo>
                        <a:pt x="518" y="539"/>
                      </a:lnTo>
                      <a:lnTo>
                        <a:pt x="518" y="536"/>
                      </a:lnTo>
                      <a:lnTo>
                        <a:pt x="518" y="536"/>
                      </a:lnTo>
                      <a:lnTo>
                        <a:pt x="518" y="536"/>
                      </a:lnTo>
                      <a:lnTo>
                        <a:pt x="518" y="536"/>
                      </a:lnTo>
                      <a:lnTo>
                        <a:pt x="518" y="534"/>
                      </a:lnTo>
                      <a:lnTo>
                        <a:pt x="518" y="536"/>
                      </a:lnTo>
                      <a:lnTo>
                        <a:pt x="518" y="536"/>
                      </a:lnTo>
                      <a:lnTo>
                        <a:pt x="513" y="531"/>
                      </a:lnTo>
                      <a:lnTo>
                        <a:pt x="511" y="531"/>
                      </a:lnTo>
                      <a:lnTo>
                        <a:pt x="511" y="529"/>
                      </a:lnTo>
                      <a:lnTo>
                        <a:pt x="506" y="529"/>
                      </a:lnTo>
                      <a:lnTo>
                        <a:pt x="506" y="531"/>
                      </a:lnTo>
                      <a:lnTo>
                        <a:pt x="506" y="531"/>
                      </a:lnTo>
                      <a:lnTo>
                        <a:pt x="508" y="531"/>
                      </a:lnTo>
                      <a:lnTo>
                        <a:pt x="511" y="536"/>
                      </a:lnTo>
                      <a:lnTo>
                        <a:pt x="511" y="536"/>
                      </a:lnTo>
                      <a:lnTo>
                        <a:pt x="513" y="539"/>
                      </a:lnTo>
                      <a:lnTo>
                        <a:pt x="513" y="539"/>
                      </a:lnTo>
                      <a:lnTo>
                        <a:pt x="516" y="539"/>
                      </a:lnTo>
                      <a:lnTo>
                        <a:pt x="516" y="539"/>
                      </a:lnTo>
                      <a:lnTo>
                        <a:pt x="518" y="539"/>
                      </a:lnTo>
                      <a:lnTo>
                        <a:pt x="518" y="539"/>
                      </a:lnTo>
                      <a:lnTo>
                        <a:pt x="520" y="541"/>
                      </a:lnTo>
                      <a:lnTo>
                        <a:pt x="520" y="541"/>
                      </a:lnTo>
                      <a:lnTo>
                        <a:pt x="520" y="541"/>
                      </a:lnTo>
                      <a:lnTo>
                        <a:pt x="520" y="541"/>
                      </a:lnTo>
                      <a:lnTo>
                        <a:pt x="523" y="541"/>
                      </a:lnTo>
                      <a:lnTo>
                        <a:pt x="523" y="541"/>
                      </a:lnTo>
                      <a:lnTo>
                        <a:pt x="523" y="541"/>
                      </a:lnTo>
                      <a:lnTo>
                        <a:pt x="523" y="541"/>
                      </a:lnTo>
                      <a:lnTo>
                        <a:pt x="520" y="539"/>
                      </a:lnTo>
                      <a:lnTo>
                        <a:pt x="520" y="539"/>
                      </a:lnTo>
                      <a:close/>
                      <a:moveTo>
                        <a:pt x="480" y="349"/>
                      </a:moveTo>
                      <a:lnTo>
                        <a:pt x="482" y="349"/>
                      </a:lnTo>
                      <a:lnTo>
                        <a:pt x="485" y="344"/>
                      </a:lnTo>
                      <a:lnTo>
                        <a:pt x="485" y="344"/>
                      </a:lnTo>
                      <a:lnTo>
                        <a:pt x="482" y="344"/>
                      </a:lnTo>
                      <a:lnTo>
                        <a:pt x="480" y="344"/>
                      </a:lnTo>
                      <a:lnTo>
                        <a:pt x="478" y="346"/>
                      </a:lnTo>
                      <a:lnTo>
                        <a:pt x="475" y="349"/>
                      </a:lnTo>
                      <a:lnTo>
                        <a:pt x="478" y="349"/>
                      </a:lnTo>
                      <a:lnTo>
                        <a:pt x="478" y="349"/>
                      </a:lnTo>
                      <a:lnTo>
                        <a:pt x="480" y="349"/>
                      </a:lnTo>
                      <a:close/>
                      <a:moveTo>
                        <a:pt x="158" y="206"/>
                      </a:moveTo>
                      <a:lnTo>
                        <a:pt x="161" y="206"/>
                      </a:lnTo>
                      <a:lnTo>
                        <a:pt x="166" y="204"/>
                      </a:lnTo>
                      <a:lnTo>
                        <a:pt x="168" y="204"/>
                      </a:lnTo>
                      <a:lnTo>
                        <a:pt x="168" y="204"/>
                      </a:lnTo>
                      <a:lnTo>
                        <a:pt x="168" y="204"/>
                      </a:lnTo>
                      <a:lnTo>
                        <a:pt x="170" y="202"/>
                      </a:lnTo>
                      <a:lnTo>
                        <a:pt x="170" y="202"/>
                      </a:lnTo>
                      <a:lnTo>
                        <a:pt x="168" y="202"/>
                      </a:lnTo>
                      <a:lnTo>
                        <a:pt x="168" y="202"/>
                      </a:lnTo>
                      <a:lnTo>
                        <a:pt x="168" y="199"/>
                      </a:lnTo>
                      <a:lnTo>
                        <a:pt x="168" y="199"/>
                      </a:lnTo>
                      <a:lnTo>
                        <a:pt x="168" y="199"/>
                      </a:lnTo>
                      <a:lnTo>
                        <a:pt x="170" y="199"/>
                      </a:lnTo>
                      <a:lnTo>
                        <a:pt x="170" y="199"/>
                      </a:lnTo>
                      <a:lnTo>
                        <a:pt x="170" y="199"/>
                      </a:lnTo>
                      <a:lnTo>
                        <a:pt x="173" y="197"/>
                      </a:lnTo>
                      <a:lnTo>
                        <a:pt x="173" y="197"/>
                      </a:lnTo>
                      <a:lnTo>
                        <a:pt x="173" y="197"/>
                      </a:lnTo>
                      <a:lnTo>
                        <a:pt x="170" y="197"/>
                      </a:lnTo>
                      <a:lnTo>
                        <a:pt x="168" y="197"/>
                      </a:lnTo>
                      <a:lnTo>
                        <a:pt x="168" y="197"/>
                      </a:lnTo>
                      <a:lnTo>
                        <a:pt x="168" y="197"/>
                      </a:lnTo>
                      <a:lnTo>
                        <a:pt x="166" y="197"/>
                      </a:lnTo>
                      <a:lnTo>
                        <a:pt x="166" y="197"/>
                      </a:lnTo>
                      <a:lnTo>
                        <a:pt x="163" y="197"/>
                      </a:lnTo>
                      <a:lnTo>
                        <a:pt x="161" y="197"/>
                      </a:lnTo>
                      <a:lnTo>
                        <a:pt x="161" y="197"/>
                      </a:lnTo>
                      <a:lnTo>
                        <a:pt x="161" y="194"/>
                      </a:lnTo>
                      <a:lnTo>
                        <a:pt x="158" y="197"/>
                      </a:lnTo>
                      <a:lnTo>
                        <a:pt x="161" y="199"/>
                      </a:lnTo>
                      <a:lnTo>
                        <a:pt x="161" y="199"/>
                      </a:lnTo>
                      <a:lnTo>
                        <a:pt x="161" y="199"/>
                      </a:lnTo>
                      <a:lnTo>
                        <a:pt x="161" y="202"/>
                      </a:lnTo>
                      <a:lnTo>
                        <a:pt x="161" y="202"/>
                      </a:lnTo>
                      <a:lnTo>
                        <a:pt x="158" y="199"/>
                      </a:lnTo>
                      <a:lnTo>
                        <a:pt x="158" y="199"/>
                      </a:lnTo>
                      <a:lnTo>
                        <a:pt x="156" y="202"/>
                      </a:lnTo>
                      <a:lnTo>
                        <a:pt x="151" y="202"/>
                      </a:lnTo>
                      <a:lnTo>
                        <a:pt x="151" y="202"/>
                      </a:lnTo>
                      <a:lnTo>
                        <a:pt x="149" y="202"/>
                      </a:lnTo>
                      <a:lnTo>
                        <a:pt x="147" y="202"/>
                      </a:lnTo>
                      <a:lnTo>
                        <a:pt x="147" y="202"/>
                      </a:lnTo>
                      <a:lnTo>
                        <a:pt x="144" y="202"/>
                      </a:lnTo>
                      <a:lnTo>
                        <a:pt x="144" y="202"/>
                      </a:lnTo>
                      <a:lnTo>
                        <a:pt x="142" y="202"/>
                      </a:lnTo>
                      <a:lnTo>
                        <a:pt x="142" y="202"/>
                      </a:lnTo>
                      <a:lnTo>
                        <a:pt x="142" y="202"/>
                      </a:lnTo>
                      <a:lnTo>
                        <a:pt x="142" y="202"/>
                      </a:lnTo>
                      <a:lnTo>
                        <a:pt x="144" y="202"/>
                      </a:lnTo>
                      <a:lnTo>
                        <a:pt x="142" y="199"/>
                      </a:lnTo>
                      <a:lnTo>
                        <a:pt x="139" y="202"/>
                      </a:lnTo>
                      <a:lnTo>
                        <a:pt x="137" y="204"/>
                      </a:lnTo>
                      <a:lnTo>
                        <a:pt x="137" y="202"/>
                      </a:lnTo>
                      <a:lnTo>
                        <a:pt x="137" y="202"/>
                      </a:lnTo>
                      <a:lnTo>
                        <a:pt x="135" y="202"/>
                      </a:lnTo>
                      <a:lnTo>
                        <a:pt x="135" y="199"/>
                      </a:lnTo>
                      <a:lnTo>
                        <a:pt x="132" y="204"/>
                      </a:lnTo>
                      <a:lnTo>
                        <a:pt x="130" y="204"/>
                      </a:lnTo>
                      <a:lnTo>
                        <a:pt x="128" y="202"/>
                      </a:lnTo>
                      <a:lnTo>
                        <a:pt x="128" y="199"/>
                      </a:lnTo>
                      <a:lnTo>
                        <a:pt x="125" y="199"/>
                      </a:lnTo>
                      <a:lnTo>
                        <a:pt x="125" y="199"/>
                      </a:lnTo>
                      <a:lnTo>
                        <a:pt x="125" y="199"/>
                      </a:lnTo>
                      <a:lnTo>
                        <a:pt x="125" y="202"/>
                      </a:lnTo>
                      <a:lnTo>
                        <a:pt x="123" y="202"/>
                      </a:lnTo>
                      <a:lnTo>
                        <a:pt x="123" y="202"/>
                      </a:lnTo>
                      <a:lnTo>
                        <a:pt x="123" y="199"/>
                      </a:lnTo>
                      <a:lnTo>
                        <a:pt x="123" y="202"/>
                      </a:lnTo>
                      <a:lnTo>
                        <a:pt x="123" y="206"/>
                      </a:lnTo>
                      <a:lnTo>
                        <a:pt x="121" y="206"/>
                      </a:lnTo>
                      <a:lnTo>
                        <a:pt x="121" y="209"/>
                      </a:lnTo>
                      <a:lnTo>
                        <a:pt x="121" y="211"/>
                      </a:lnTo>
                      <a:lnTo>
                        <a:pt x="118" y="211"/>
                      </a:lnTo>
                      <a:lnTo>
                        <a:pt x="116" y="213"/>
                      </a:lnTo>
                      <a:lnTo>
                        <a:pt x="121" y="211"/>
                      </a:lnTo>
                      <a:lnTo>
                        <a:pt x="123" y="211"/>
                      </a:lnTo>
                      <a:lnTo>
                        <a:pt x="123" y="213"/>
                      </a:lnTo>
                      <a:lnTo>
                        <a:pt x="125" y="213"/>
                      </a:lnTo>
                      <a:lnTo>
                        <a:pt x="125" y="211"/>
                      </a:lnTo>
                      <a:lnTo>
                        <a:pt x="125" y="211"/>
                      </a:lnTo>
                      <a:lnTo>
                        <a:pt x="128" y="211"/>
                      </a:lnTo>
                      <a:lnTo>
                        <a:pt x="130" y="211"/>
                      </a:lnTo>
                      <a:lnTo>
                        <a:pt x="130" y="211"/>
                      </a:lnTo>
                      <a:lnTo>
                        <a:pt x="128" y="211"/>
                      </a:lnTo>
                      <a:lnTo>
                        <a:pt x="128" y="213"/>
                      </a:lnTo>
                      <a:lnTo>
                        <a:pt x="132" y="211"/>
                      </a:lnTo>
                      <a:lnTo>
                        <a:pt x="139" y="211"/>
                      </a:lnTo>
                      <a:lnTo>
                        <a:pt x="156" y="209"/>
                      </a:lnTo>
                      <a:lnTo>
                        <a:pt x="158" y="206"/>
                      </a:lnTo>
                      <a:close/>
                      <a:moveTo>
                        <a:pt x="170" y="344"/>
                      </a:moveTo>
                      <a:lnTo>
                        <a:pt x="170" y="342"/>
                      </a:lnTo>
                      <a:lnTo>
                        <a:pt x="170" y="342"/>
                      </a:lnTo>
                      <a:lnTo>
                        <a:pt x="168" y="342"/>
                      </a:lnTo>
                      <a:lnTo>
                        <a:pt x="168" y="342"/>
                      </a:lnTo>
                      <a:lnTo>
                        <a:pt x="168" y="342"/>
                      </a:lnTo>
                      <a:lnTo>
                        <a:pt x="168" y="344"/>
                      </a:lnTo>
                      <a:lnTo>
                        <a:pt x="170" y="344"/>
                      </a:lnTo>
                      <a:lnTo>
                        <a:pt x="170" y="344"/>
                      </a:lnTo>
                      <a:lnTo>
                        <a:pt x="170" y="344"/>
                      </a:lnTo>
                      <a:lnTo>
                        <a:pt x="170" y="344"/>
                      </a:lnTo>
                      <a:lnTo>
                        <a:pt x="170" y="344"/>
                      </a:lnTo>
                      <a:lnTo>
                        <a:pt x="173" y="344"/>
                      </a:lnTo>
                      <a:lnTo>
                        <a:pt x="173" y="344"/>
                      </a:lnTo>
                      <a:lnTo>
                        <a:pt x="173" y="344"/>
                      </a:lnTo>
                      <a:lnTo>
                        <a:pt x="170" y="344"/>
                      </a:lnTo>
                      <a:close/>
                      <a:moveTo>
                        <a:pt x="137" y="327"/>
                      </a:moveTo>
                      <a:lnTo>
                        <a:pt x="137" y="327"/>
                      </a:lnTo>
                      <a:lnTo>
                        <a:pt x="137" y="327"/>
                      </a:lnTo>
                      <a:lnTo>
                        <a:pt x="135" y="327"/>
                      </a:lnTo>
                      <a:lnTo>
                        <a:pt x="135" y="327"/>
                      </a:lnTo>
                      <a:lnTo>
                        <a:pt x="135" y="327"/>
                      </a:lnTo>
                      <a:lnTo>
                        <a:pt x="132" y="327"/>
                      </a:lnTo>
                      <a:lnTo>
                        <a:pt x="132" y="325"/>
                      </a:lnTo>
                      <a:lnTo>
                        <a:pt x="132" y="325"/>
                      </a:lnTo>
                      <a:lnTo>
                        <a:pt x="132" y="327"/>
                      </a:lnTo>
                      <a:lnTo>
                        <a:pt x="132" y="327"/>
                      </a:lnTo>
                      <a:lnTo>
                        <a:pt x="132" y="327"/>
                      </a:lnTo>
                      <a:lnTo>
                        <a:pt x="132" y="327"/>
                      </a:lnTo>
                      <a:lnTo>
                        <a:pt x="132" y="327"/>
                      </a:lnTo>
                      <a:lnTo>
                        <a:pt x="132" y="327"/>
                      </a:lnTo>
                      <a:lnTo>
                        <a:pt x="132" y="327"/>
                      </a:lnTo>
                      <a:lnTo>
                        <a:pt x="132" y="327"/>
                      </a:lnTo>
                      <a:lnTo>
                        <a:pt x="132" y="327"/>
                      </a:lnTo>
                      <a:lnTo>
                        <a:pt x="135" y="327"/>
                      </a:lnTo>
                      <a:lnTo>
                        <a:pt x="135" y="327"/>
                      </a:lnTo>
                      <a:lnTo>
                        <a:pt x="137" y="327"/>
                      </a:lnTo>
                      <a:close/>
                      <a:moveTo>
                        <a:pt x="177" y="259"/>
                      </a:moveTo>
                      <a:lnTo>
                        <a:pt x="180" y="259"/>
                      </a:lnTo>
                      <a:lnTo>
                        <a:pt x="180" y="256"/>
                      </a:lnTo>
                      <a:lnTo>
                        <a:pt x="182" y="254"/>
                      </a:lnTo>
                      <a:lnTo>
                        <a:pt x="182" y="251"/>
                      </a:lnTo>
                      <a:lnTo>
                        <a:pt x="182" y="249"/>
                      </a:lnTo>
                      <a:lnTo>
                        <a:pt x="184" y="244"/>
                      </a:lnTo>
                      <a:lnTo>
                        <a:pt x="189" y="230"/>
                      </a:lnTo>
                      <a:lnTo>
                        <a:pt x="189" y="223"/>
                      </a:lnTo>
                      <a:lnTo>
                        <a:pt x="189" y="223"/>
                      </a:lnTo>
                      <a:lnTo>
                        <a:pt x="187" y="221"/>
                      </a:lnTo>
                      <a:lnTo>
                        <a:pt x="187" y="221"/>
                      </a:lnTo>
                      <a:lnTo>
                        <a:pt x="187" y="221"/>
                      </a:lnTo>
                      <a:lnTo>
                        <a:pt x="189" y="218"/>
                      </a:lnTo>
                      <a:lnTo>
                        <a:pt x="189" y="218"/>
                      </a:lnTo>
                      <a:lnTo>
                        <a:pt x="187" y="213"/>
                      </a:lnTo>
                      <a:lnTo>
                        <a:pt x="184" y="213"/>
                      </a:lnTo>
                      <a:lnTo>
                        <a:pt x="184" y="211"/>
                      </a:lnTo>
                      <a:lnTo>
                        <a:pt x="184" y="211"/>
                      </a:lnTo>
                      <a:lnTo>
                        <a:pt x="184" y="211"/>
                      </a:lnTo>
                      <a:lnTo>
                        <a:pt x="180" y="211"/>
                      </a:lnTo>
                      <a:lnTo>
                        <a:pt x="177" y="213"/>
                      </a:lnTo>
                      <a:lnTo>
                        <a:pt x="175" y="213"/>
                      </a:lnTo>
                      <a:lnTo>
                        <a:pt x="175" y="213"/>
                      </a:lnTo>
                      <a:lnTo>
                        <a:pt x="175" y="213"/>
                      </a:lnTo>
                      <a:lnTo>
                        <a:pt x="173" y="211"/>
                      </a:lnTo>
                      <a:lnTo>
                        <a:pt x="173" y="209"/>
                      </a:lnTo>
                      <a:lnTo>
                        <a:pt x="170" y="209"/>
                      </a:lnTo>
                      <a:lnTo>
                        <a:pt x="168" y="209"/>
                      </a:lnTo>
                      <a:lnTo>
                        <a:pt x="163" y="211"/>
                      </a:lnTo>
                      <a:lnTo>
                        <a:pt x="158" y="213"/>
                      </a:lnTo>
                      <a:lnTo>
                        <a:pt x="147" y="216"/>
                      </a:lnTo>
                      <a:lnTo>
                        <a:pt x="144" y="218"/>
                      </a:lnTo>
                      <a:lnTo>
                        <a:pt x="144" y="221"/>
                      </a:lnTo>
                      <a:lnTo>
                        <a:pt x="147" y="223"/>
                      </a:lnTo>
                      <a:lnTo>
                        <a:pt x="149" y="225"/>
                      </a:lnTo>
                      <a:lnTo>
                        <a:pt x="149" y="228"/>
                      </a:lnTo>
                      <a:lnTo>
                        <a:pt x="149" y="230"/>
                      </a:lnTo>
                      <a:lnTo>
                        <a:pt x="147" y="232"/>
                      </a:lnTo>
                      <a:lnTo>
                        <a:pt x="149" y="232"/>
                      </a:lnTo>
                      <a:lnTo>
                        <a:pt x="149" y="235"/>
                      </a:lnTo>
                      <a:lnTo>
                        <a:pt x="149" y="235"/>
                      </a:lnTo>
                      <a:lnTo>
                        <a:pt x="151" y="235"/>
                      </a:lnTo>
                      <a:lnTo>
                        <a:pt x="151" y="237"/>
                      </a:lnTo>
                      <a:lnTo>
                        <a:pt x="151" y="237"/>
                      </a:lnTo>
                      <a:lnTo>
                        <a:pt x="151" y="240"/>
                      </a:lnTo>
                      <a:lnTo>
                        <a:pt x="154" y="240"/>
                      </a:lnTo>
                      <a:lnTo>
                        <a:pt x="154" y="240"/>
                      </a:lnTo>
                      <a:lnTo>
                        <a:pt x="154" y="240"/>
                      </a:lnTo>
                      <a:lnTo>
                        <a:pt x="154" y="242"/>
                      </a:lnTo>
                      <a:lnTo>
                        <a:pt x="154" y="242"/>
                      </a:lnTo>
                      <a:lnTo>
                        <a:pt x="154" y="242"/>
                      </a:lnTo>
                      <a:lnTo>
                        <a:pt x="154" y="244"/>
                      </a:lnTo>
                      <a:lnTo>
                        <a:pt x="154" y="244"/>
                      </a:lnTo>
                      <a:lnTo>
                        <a:pt x="156" y="247"/>
                      </a:lnTo>
                      <a:lnTo>
                        <a:pt x="156" y="247"/>
                      </a:lnTo>
                      <a:lnTo>
                        <a:pt x="158" y="249"/>
                      </a:lnTo>
                      <a:lnTo>
                        <a:pt x="161" y="251"/>
                      </a:lnTo>
                      <a:lnTo>
                        <a:pt x="163" y="251"/>
                      </a:lnTo>
                      <a:lnTo>
                        <a:pt x="166" y="256"/>
                      </a:lnTo>
                      <a:lnTo>
                        <a:pt x="166" y="256"/>
                      </a:lnTo>
                      <a:lnTo>
                        <a:pt x="168" y="256"/>
                      </a:lnTo>
                      <a:lnTo>
                        <a:pt x="170" y="256"/>
                      </a:lnTo>
                      <a:lnTo>
                        <a:pt x="170" y="254"/>
                      </a:lnTo>
                      <a:lnTo>
                        <a:pt x="173" y="254"/>
                      </a:lnTo>
                      <a:lnTo>
                        <a:pt x="173" y="256"/>
                      </a:lnTo>
                      <a:lnTo>
                        <a:pt x="175" y="259"/>
                      </a:lnTo>
                      <a:lnTo>
                        <a:pt x="177" y="259"/>
                      </a:lnTo>
                      <a:close/>
                      <a:moveTo>
                        <a:pt x="137" y="353"/>
                      </a:moveTo>
                      <a:lnTo>
                        <a:pt x="135" y="353"/>
                      </a:lnTo>
                      <a:lnTo>
                        <a:pt x="135" y="353"/>
                      </a:lnTo>
                      <a:lnTo>
                        <a:pt x="135" y="353"/>
                      </a:lnTo>
                      <a:lnTo>
                        <a:pt x="135" y="353"/>
                      </a:lnTo>
                      <a:lnTo>
                        <a:pt x="137" y="353"/>
                      </a:lnTo>
                      <a:lnTo>
                        <a:pt x="137" y="353"/>
                      </a:lnTo>
                      <a:lnTo>
                        <a:pt x="139" y="353"/>
                      </a:lnTo>
                      <a:lnTo>
                        <a:pt x="139" y="353"/>
                      </a:lnTo>
                      <a:lnTo>
                        <a:pt x="137" y="353"/>
                      </a:lnTo>
                      <a:close/>
                      <a:moveTo>
                        <a:pt x="492" y="522"/>
                      </a:moveTo>
                      <a:lnTo>
                        <a:pt x="490" y="517"/>
                      </a:lnTo>
                      <a:lnTo>
                        <a:pt x="490" y="512"/>
                      </a:lnTo>
                      <a:lnTo>
                        <a:pt x="487" y="510"/>
                      </a:lnTo>
                      <a:lnTo>
                        <a:pt x="487" y="510"/>
                      </a:lnTo>
                      <a:lnTo>
                        <a:pt x="487" y="510"/>
                      </a:lnTo>
                      <a:lnTo>
                        <a:pt x="485" y="510"/>
                      </a:lnTo>
                      <a:lnTo>
                        <a:pt x="485" y="510"/>
                      </a:lnTo>
                      <a:lnTo>
                        <a:pt x="487" y="515"/>
                      </a:lnTo>
                      <a:lnTo>
                        <a:pt x="487" y="517"/>
                      </a:lnTo>
                      <a:lnTo>
                        <a:pt x="487" y="520"/>
                      </a:lnTo>
                      <a:lnTo>
                        <a:pt x="490" y="522"/>
                      </a:lnTo>
                      <a:lnTo>
                        <a:pt x="490" y="524"/>
                      </a:lnTo>
                      <a:lnTo>
                        <a:pt x="492" y="524"/>
                      </a:lnTo>
                      <a:lnTo>
                        <a:pt x="492" y="527"/>
                      </a:lnTo>
                      <a:lnTo>
                        <a:pt x="492" y="527"/>
                      </a:lnTo>
                      <a:lnTo>
                        <a:pt x="492" y="527"/>
                      </a:lnTo>
                      <a:lnTo>
                        <a:pt x="494" y="527"/>
                      </a:lnTo>
                      <a:lnTo>
                        <a:pt x="494" y="524"/>
                      </a:lnTo>
                      <a:lnTo>
                        <a:pt x="492" y="522"/>
                      </a:lnTo>
                      <a:lnTo>
                        <a:pt x="492" y="522"/>
                      </a:lnTo>
                      <a:close/>
                      <a:moveTo>
                        <a:pt x="454" y="565"/>
                      </a:moveTo>
                      <a:lnTo>
                        <a:pt x="452" y="562"/>
                      </a:lnTo>
                      <a:lnTo>
                        <a:pt x="449" y="562"/>
                      </a:lnTo>
                      <a:lnTo>
                        <a:pt x="447" y="562"/>
                      </a:lnTo>
                      <a:lnTo>
                        <a:pt x="442" y="562"/>
                      </a:lnTo>
                      <a:lnTo>
                        <a:pt x="442" y="560"/>
                      </a:lnTo>
                      <a:lnTo>
                        <a:pt x="442" y="560"/>
                      </a:lnTo>
                      <a:lnTo>
                        <a:pt x="440" y="560"/>
                      </a:lnTo>
                      <a:lnTo>
                        <a:pt x="440" y="557"/>
                      </a:lnTo>
                      <a:lnTo>
                        <a:pt x="438" y="557"/>
                      </a:lnTo>
                      <a:lnTo>
                        <a:pt x="438" y="557"/>
                      </a:lnTo>
                      <a:lnTo>
                        <a:pt x="438" y="557"/>
                      </a:lnTo>
                      <a:lnTo>
                        <a:pt x="438" y="557"/>
                      </a:lnTo>
                      <a:lnTo>
                        <a:pt x="430" y="550"/>
                      </a:lnTo>
                      <a:lnTo>
                        <a:pt x="428" y="550"/>
                      </a:lnTo>
                      <a:lnTo>
                        <a:pt x="428" y="553"/>
                      </a:lnTo>
                      <a:lnTo>
                        <a:pt x="428" y="555"/>
                      </a:lnTo>
                      <a:lnTo>
                        <a:pt x="428" y="555"/>
                      </a:lnTo>
                      <a:lnTo>
                        <a:pt x="428" y="557"/>
                      </a:lnTo>
                      <a:lnTo>
                        <a:pt x="430" y="557"/>
                      </a:lnTo>
                      <a:lnTo>
                        <a:pt x="433" y="557"/>
                      </a:lnTo>
                      <a:lnTo>
                        <a:pt x="433" y="560"/>
                      </a:lnTo>
                      <a:lnTo>
                        <a:pt x="433" y="560"/>
                      </a:lnTo>
                      <a:lnTo>
                        <a:pt x="435" y="562"/>
                      </a:lnTo>
                      <a:lnTo>
                        <a:pt x="435" y="562"/>
                      </a:lnTo>
                      <a:lnTo>
                        <a:pt x="440" y="562"/>
                      </a:lnTo>
                      <a:lnTo>
                        <a:pt x="440" y="562"/>
                      </a:lnTo>
                      <a:lnTo>
                        <a:pt x="442" y="565"/>
                      </a:lnTo>
                      <a:lnTo>
                        <a:pt x="442" y="565"/>
                      </a:lnTo>
                      <a:lnTo>
                        <a:pt x="445" y="565"/>
                      </a:lnTo>
                      <a:lnTo>
                        <a:pt x="445" y="565"/>
                      </a:lnTo>
                      <a:lnTo>
                        <a:pt x="447" y="565"/>
                      </a:lnTo>
                      <a:lnTo>
                        <a:pt x="449" y="565"/>
                      </a:lnTo>
                      <a:lnTo>
                        <a:pt x="452" y="565"/>
                      </a:lnTo>
                      <a:lnTo>
                        <a:pt x="452" y="567"/>
                      </a:lnTo>
                      <a:lnTo>
                        <a:pt x="456" y="569"/>
                      </a:lnTo>
                      <a:lnTo>
                        <a:pt x="459" y="572"/>
                      </a:lnTo>
                      <a:lnTo>
                        <a:pt x="461" y="572"/>
                      </a:lnTo>
                      <a:lnTo>
                        <a:pt x="459" y="569"/>
                      </a:lnTo>
                      <a:lnTo>
                        <a:pt x="454" y="565"/>
                      </a:lnTo>
                      <a:close/>
                      <a:moveTo>
                        <a:pt x="362" y="482"/>
                      </a:moveTo>
                      <a:lnTo>
                        <a:pt x="359" y="479"/>
                      </a:lnTo>
                      <a:lnTo>
                        <a:pt x="357" y="477"/>
                      </a:lnTo>
                      <a:lnTo>
                        <a:pt x="357" y="477"/>
                      </a:lnTo>
                      <a:lnTo>
                        <a:pt x="355" y="477"/>
                      </a:lnTo>
                      <a:lnTo>
                        <a:pt x="355" y="477"/>
                      </a:lnTo>
                      <a:lnTo>
                        <a:pt x="352" y="479"/>
                      </a:lnTo>
                      <a:lnTo>
                        <a:pt x="355" y="482"/>
                      </a:lnTo>
                      <a:lnTo>
                        <a:pt x="355" y="482"/>
                      </a:lnTo>
                      <a:lnTo>
                        <a:pt x="357" y="482"/>
                      </a:lnTo>
                      <a:lnTo>
                        <a:pt x="357" y="482"/>
                      </a:lnTo>
                      <a:lnTo>
                        <a:pt x="359" y="484"/>
                      </a:lnTo>
                      <a:lnTo>
                        <a:pt x="359" y="486"/>
                      </a:lnTo>
                      <a:lnTo>
                        <a:pt x="362" y="486"/>
                      </a:lnTo>
                      <a:lnTo>
                        <a:pt x="362" y="489"/>
                      </a:lnTo>
                      <a:lnTo>
                        <a:pt x="364" y="486"/>
                      </a:lnTo>
                      <a:lnTo>
                        <a:pt x="364" y="484"/>
                      </a:lnTo>
                      <a:lnTo>
                        <a:pt x="362" y="484"/>
                      </a:lnTo>
                      <a:lnTo>
                        <a:pt x="362" y="482"/>
                      </a:lnTo>
                      <a:close/>
                      <a:moveTo>
                        <a:pt x="248" y="394"/>
                      </a:moveTo>
                      <a:lnTo>
                        <a:pt x="244" y="394"/>
                      </a:lnTo>
                      <a:lnTo>
                        <a:pt x="244" y="396"/>
                      </a:lnTo>
                      <a:lnTo>
                        <a:pt x="241" y="396"/>
                      </a:lnTo>
                      <a:lnTo>
                        <a:pt x="244" y="396"/>
                      </a:lnTo>
                      <a:lnTo>
                        <a:pt x="244" y="396"/>
                      </a:lnTo>
                      <a:lnTo>
                        <a:pt x="246" y="396"/>
                      </a:lnTo>
                      <a:lnTo>
                        <a:pt x="248" y="394"/>
                      </a:lnTo>
                      <a:lnTo>
                        <a:pt x="251" y="391"/>
                      </a:lnTo>
                      <a:lnTo>
                        <a:pt x="248" y="391"/>
                      </a:lnTo>
                      <a:lnTo>
                        <a:pt x="248" y="394"/>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43" name="Freeform 18">
                  <a:extLst>
                    <a:ext uri="{FF2B5EF4-FFF2-40B4-BE49-F238E27FC236}">
                      <a16:creationId xmlns:a16="http://schemas.microsoft.com/office/drawing/2014/main" id="{E274FAAC-A55A-7343-BBCA-CE5C096A0853}"/>
                    </a:ext>
                  </a:extLst>
                </p:cNvPr>
                <p:cNvSpPr>
                  <a:spLocks noEditPoints="1"/>
                </p:cNvSpPr>
                <p:nvPr/>
              </p:nvSpPr>
              <p:spPr bwMode="auto">
                <a:xfrm>
                  <a:off x="6930735" y="3805305"/>
                  <a:ext cx="1160437" cy="1459018"/>
                </a:xfrm>
                <a:custGeom>
                  <a:avLst/>
                  <a:gdLst>
                    <a:gd name="T0" fmla="*/ 170 w 719"/>
                    <a:gd name="T1" fmla="*/ 55 h 904"/>
                    <a:gd name="T2" fmla="*/ 227 w 719"/>
                    <a:gd name="T3" fmla="*/ 50 h 904"/>
                    <a:gd name="T4" fmla="*/ 196 w 719"/>
                    <a:gd name="T5" fmla="*/ 26 h 904"/>
                    <a:gd name="T6" fmla="*/ 144 w 719"/>
                    <a:gd name="T7" fmla="*/ 7 h 904"/>
                    <a:gd name="T8" fmla="*/ 166 w 719"/>
                    <a:gd name="T9" fmla="*/ 247 h 904"/>
                    <a:gd name="T10" fmla="*/ 161 w 719"/>
                    <a:gd name="T11" fmla="*/ 249 h 904"/>
                    <a:gd name="T12" fmla="*/ 168 w 719"/>
                    <a:gd name="T13" fmla="*/ 126 h 904"/>
                    <a:gd name="T14" fmla="*/ 291 w 719"/>
                    <a:gd name="T15" fmla="*/ 131 h 904"/>
                    <a:gd name="T16" fmla="*/ 130 w 719"/>
                    <a:gd name="T17" fmla="*/ 105 h 904"/>
                    <a:gd name="T18" fmla="*/ 151 w 719"/>
                    <a:gd name="T19" fmla="*/ 114 h 904"/>
                    <a:gd name="T20" fmla="*/ 194 w 719"/>
                    <a:gd name="T21" fmla="*/ 128 h 904"/>
                    <a:gd name="T22" fmla="*/ 222 w 719"/>
                    <a:gd name="T23" fmla="*/ 133 h 904"/>
                    <a:gd name="T24" fmla="*/ 260 w 719"/>
                    <a:gd name="T25" fmla="*/ 133 h 904"/>
                    <a:gd name="T26" fmla="*/ 253 w 719"/>
                    <a:gd name="T27" fmla="*/ 119 h 904"/>
                    <a:gd name="T28" fmla="*/ 227 w 719"/>
                    <a:gd name="T29" fmla="*/ 140 h 904"/>
                    <a:gd name="T30" fmla="*/ 719 w 719"/>
                    <a:gd name="T31" fmla="*/ 786 h 904"/>
                    <a:gd name="T32" fmla="*/ 705 w 719"/>
                    <a:gd name="T33" fmla="*/ 646 h 904"/>
                    <a:gd name="T34" fmla="*/ 714 w 719"/>
                    <a:gd name="T35" fmla="*/ 622 h 904"/>
                    <a:gd name="T36" fmla="*/ 719 w 719"/>
                    <a:gd name="T37" fmla="*/ 465 h 904"/>
                    <a:gd name="T38" fmla="*/ 693 w 719"/>
                    <a:gd name="T39" fmla="*/ 211 h 904"/>
                    <a:gd name="T40" fmla="*/ 655 w 719"/>
                    <a:gd name="T41" fmla="*/ 192 h 904"/>
                    <a:gd name="T42" fmla="*/ 620 w 719"/>
                    <a:gd name="T43" fmla="*/ 185 h 904"/>
                    <a:gd name="T44" fmla="*/ 440 w 719"/>
                    <a:gd name="T45" fmla="*/ 117 h 904"/>
                    <a:gd name="T46" fmla="*/ 345 w 719"/>
                    <a:gd name="T47" fmla="*/ 109 h 904"/>
                    <a:gd name="T48" fmla="*/ 315 w 719"/>
                    <a:gd name="T49" fmla="*/ 159 h 904"/>
                    <a:gd name="T50" fmla="*/ 255 w 719"/>
                    <a:gd name="T51" fmla="*/ 173 h 904"/>
                    <a:gd name="T52" fmla="*/ 225 w 719"/>
                    <a:gd name="T53" fmla="*/ 181 h 904"/>
                    <a:gd name="T54" fmla="*/ 189 w 719"/>
                    <a:gd name="T55" fmla="*/ 226 h 904"/>
                    <a:gd name="T56" fmla="*/ 163 w 719"/>
                    <a:gd name="T57" fmla="*/ 259 h 904"/>
                    <a:gd name="T58" fmla="*/ 121 w 719"/>
                    <a:gd name="T59" fmla="*/ 294 h 904"/>
                    <a:gd name="T60" fmla="*/ 69 w 719"/>
                    <a:gd name="T61" fmla="*/ 278 h 904"/>
                    <a:gd name="T62" fmla="*/ 57 w 719"/>
                    <a:gd name="T63" fmla="*/ 252 h 904"/>
                    <a:gd name="T64" fmla="*/ 69 w 719"/>
                    <a:gd name="T65" fmla="*/ 387 h 904"/>
                    <a:gd name="T66" fmla="*/ 159 w 719"/>
                    <a:gd name="T67" fmla="*/ 413 h 904"/>
                    <a:gd name="T68" fmla="*/ 232 w 719"/>
                    <a:gd name="T69" fmla="*/ 434 h 904"/>
                    <a:gd name="T70" fmla="*/ 291 w 719"/>
                    <a:gd name="T71" fmla="*/ 451 h 904"/>
                    <a:gd name="T72" fmla="*/ 319 w 719"/>
                    <a:gd name="T73" fmla="*/ 463 h 904"/>
                    <a:gd name="T74" fmla="*/ 345 w 719"/>
                    <a:gd name="T75" fmla="*/ 477 h 904"/>
                    <a:gd name="T76" fmla="*/ 369 w 719"/>
                    <a:gd name="T77" fmla="*/ 489 h 904"/>
                    <a:gd name="T78" fmla="*/ 404 w 719"/>
                    <a:gd name="T79" fmla="*/ 517 h 904"/>
                    <a:gd name="T80" fmla="*/ 407 w 719"/>
                    <a:gd name="T81" fmla="*/ 527 h 904"/>
                    <a:gd name="T82" fmla="*/ 428 w 719"/>
                    <a:gd name="T83" fmla="*/ 544 h 904"/>
                    <a:gd name="T84" fmla="*/ 442 w 719"/>
                    <a:gd name="T85" fmla="*/ 591 h 904"/>
                    <a:gd name="T86" fmla="*/ 483 w 719"/>
                    <a:gd name="T87" fmla="*/ 653 h 904"/>
                    <a:gd name="T88" fmla="*/ 511 w 719"/>
                    <a:gd name="T89" fmla="*/ 669 h 904"/>
                    <a:gd name="T90" fmla="*/ 480 w 719"/>
                    <a:gd name="T91" fmla="*/ 691 h 904"/>
                    <a:gd name="T92" fmla="*/ 530 w 719"/>
                    <a:gd name="T93" fmla="*/ 700 h 904"/>
                    <a:gd name="T94" fmla="*/ 494 w 719"/>
                    <a:gd name="T95" fmla="*/ 714 h 904"/>
                    <a:gd name="T96" fmla="*/ 499 w 719"/>
                    <a:gd name="T97" fmla="*/ 774 h 904"/>
                    <a:gd name="T98" fmla="*/ 504 w 719"/>
                    <a:gd name="T99" fmla="*/ 816 h 904"/>
                    <a:gd name="T100" fmla="*/ 535 w 719"/>
                    <a:gd name="T101" fmla="*/ 783 h 904"/>
                    <a:gd name="T102" fmla="*/ 589 w 719"/>
                    <a:gd name="T103" fmla="*/ 797 h 904"/>
                    <a:gd name="T104" fmla="*/ 620 w 719"/>
                    <a:gd name="T105" fmla="*/ 795 h 904"/>
                    <a:gd name="T106" fmla="*/ 712 w 719"/>
                    <a:gd name="T107" fmla="*/ 902 h 904"/>
                    <a:gd name="T108" fmla="*/ 497 w 719"/>
                    <a:gd name="T109" fmla="*/ 788 h 904"/>
                    <a:gd name="T110" fmla="*/ 487 w 719"/>
                    <a:gd name="T111" fmla="*/ 719 h 904"/>
                    <a:gd name="T112" fmla="*/ 374 w 719"/>
                    <a:gd name="T113" fmla="*/ 795 h 904"/>
                    <a:gd name="T114" fmla="*/ 468 w 719"/>
                    <a:gd name="T115" fmla="*/ 812 h 904"/>
                    <a:gd name="T116" fmla="*/ 471 w 719"/>
                    <a:gd name="T117" fmla="*/ 826 h 904"/>
                    <a:gd name="T118" fmla="*/ 480 w 719"/>
                    <a:gd name="T119" fmla="*/ 655 h 904"/>
                    <a:gd name="T120" fmla="*/ 80 w 719"/>
                    <a:gd name="T121" fmla="*/ 45 h 904"/>
                    <a:gd name="T122" fmla="*/ 62 w 719"/>
                    <a:gd name="T123" fmla="*/ 38 h 904"/>
                    <a:gd name="T124" fmla="*/ 92 w 719"/>
                    <a:gd name="T125" fmla="*/ 95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9" h="904">
                      <a:moveTo>
                        <a:pt x="128" y="14"/>
                      </a:moveTo>
                      <a:lnTo>
                        <a:pt x="130" y="19"/>
                      </a:lnTo>
                      <a:lnTo>
                        <a:pt x="135" y="19"/>
                      </a:lnTo>
                      <a:lnTo>
                        <a:pt x="132" y="17"/>
                      </a:lnTo>
                      <a:lnTo>
                        <a:pt x="132" y="17"/>
                      </a:lnTo>
                      <a:lnTo>
                        <a:pt x="132" y="14"/>
                      </a:lnTo>
                      <a:lnTo>
                        <a:pt x="149" y="29"/>
                      </a:lnTo>
                      <a:lnTo>
                        <a:pt x="151" y="29"/>
                      </a:lnTo>
                      <a:lnTo>
                        <a:pt x="154" y="26"/>
                      </a:lnTo>
                      <a:lnTo>
                        <a:pt x="156" y="24"/>
                      </a:lnTo>
                      <a:lnTo>
                        <a:pt x="159" y="22"/>
                      </a:lnTo>
                      <a:lnTo>
                        <a:pt x="161" y="22"/>
                      </a:lnTo>
                      <a:lnTo>
                        <a:pt x="163" y="24"/>
                      </a:lnTo>
                      <a:lnTo>
                        <a:pt x="166" y="26"/>
                      </a:lnTo>
                      <a:lnTo>
                        <a:pt x="168" y="38"/>
                      </a:lnTo>
                      <a:lnTo>
                        <a:pt x="168" y="41"/>
                      </a:lnTo>
                      <a:lnTo>
                        <a:pt x="168" y="43"/>
                      </a:lnTo>
                      <a:lnTo>
                        <a:pt x="168" y="43"/>
                      </a:lnTo>
                      <a:lnTo>
                        <a:pt x="170" y="45"/>
                      </a:lnTo>
                      <a:lnTo>
                        <a:pt x="170" y="45"/>
                      </a:lnTo>
                      <a:lnTo>
                        <a:pt x="170" y="52"/>
                      </a:lnTo>
                      <a:lnTo>
                        <a:pt x="170" y="55"/>
                      </a:lnTo>
                      <a:lnTo>
                        <a:pt x="173" y="57"/>
                      </a:lnTo>
                      <a:lnTo>
                        <a:pt x="173" y="60"/>
                      </a:lnTo>
                      <a:lnTo>
                        <a:pt x="175" y="60"/>
                      </a:lnTo>
                      <a:lnTo>
                        <a:pt x="177" y="62"/>
                      </a:lnTo>
                      <a:lnTo>
                        <a:pt x="180" y="60"/>
                      </a:lnTo>
                      <a:lnTo>
                        <a:pt x="185" y="60"/>
                      </a:lnTo>
                      <a:lnTo>
                        <a:pt x="187" y="60"/>
                      </a:lnTo>
                      <a:lnTo>
                        <a:pt x="192" y="60"/>
                      </a:lnTo>
                      <a:lnTo>
                        <a:pt x="199" y="64"/>
                      </a:lnTo>
                      <a:lnTo>
                        <a:pt x="203" y="64"/>
                      </a:lnTo>
                      <a:lnTo>
                        <a:pt x="206" y="64"/>
                      </a:lnTo>
                      <a:lnTo>
                        <a:pt x="208" y="64"/>
                      </a:lnTo>
                      <a:lnTo>
                        <a:pt x="211" y="62"/>
                      </a:lnTo>
                      <a:lnTo>
                        <a:pt x="211" y="62"/>
                      </a:lnTo>
                      <a:lnTo>
                        <a:pt x="213" y="62"/>
                      </a:lnTo>
                      <a:lnTo>
                        <a:pt x="220" y="60"/>
                      </a:lnTo>
                      <a:lnTo>
                        <a:pt x="225" y="57"/>
                      </a:lnTo>
                      <a:lnTo>
                        <a:pt x="225" y="55"/>
                      </a:lnTo>
                      <a:lnTo>
                        <a:pt x="227" y="55"/>
                      </a:lnTo>
                      <a:lnTo>
                        <a:pt x="229" y="55"/>
                      </a:lnTo>
                      <a:lnTo>
                        <a:pt x="229" y="52"/>
                      </a:lnTo>
                      <a:lnTo>
                        <a:pt x="227" y="50"/>
                      </a:lnTo>
                      <a:lnTo>
                        <a:pt x="222" y="50"/>
                      </a:lnTo>
                      <a:lnTo>
                        <a:pt x="220" y="48"/>
                      </a:lnTo>
                      <a:lnTo>
                        <a:pt x="220" y="45"/>
                      </a:lnTo>
                      <a:lnTo>
                        <a:pt x="218" y="45"/>
                      </a:lnTo>
                      <a:lnTo>
                        <a:pt x="215" y="45"/>
                      </a:lnTo>
                      <a:lnTo>
                        <a:pt x="213" y="45"/>
                      </a:lnTo>
                      <a:lnTo>
                        <a:pt x="211" y="48"/>
                      </a:lnTo>
                      <a:lnTo>
                        <a:pt x="211" y="48"/>
                      </a:lnTo>
                      <a:lnTo>
                        <a:pt x="208" y="48"/>
                      </a:lnTo>
                      <a:lnTo>
                        <a:pt x="208" y="45"/>
                      </a:lnTo>
                      <a:lnTo>
                        <a:pt x="206" y="43"/>
                      </a:lnTo>
                      <a:lnTo>
                        <a:pt x="206" y="41"/>
                      </a:lnTo>
                      <a:lnTo>
                        <a:pt x="203" y="41"/>
                      </a:lnTo>
                      <a:lnTo>
                        <a:pt x="201" y="38"/>
                      </a:lnTo>
                      <a:lnTo>
                        <a:pt x="201" y="36"/>
                      </a:lnTo>
                      <a:lnTo>
                        <a:pt x="201" y="36"/>
                      </a:lnTo>
                      <a:lnTo>
                        <a:pt x="199" y="33"/>
                      </a:lnTo>
                      <a:lnTo>
                        <a:pt x="199" y="33"/>
                      </a:lnTo>
                      <a:lnTo>
                        <a:pt x="199" y="31"/>
                      </a:lnTo>
                      <a:lnTo>
                        <a:pt x="196" y="31"/>
                      </a:lnTo>
                      <a:lnTo>
                        <a:pt x="196" y="31"/>
                      </a:lnTo>
                      <a:lnTo>
                        <a:pt x="196" y="26"/>
                      </a:lnTo>
                      <a:lnTo>
                        <a:pt x="194" y="24"/>
                      </a:lnTo>
                      <a:lnTo>
                        <a:pt x="185" y="19"/>
                      </a:lnTo>
                      <a:lnTo>
                        <a:pt x="177" y="12"/>
                      </a:lnTo>
                      <a:lnTo>
                        <a:pt x="175" y="10"/>
                      </a:lnTo>
                      <a:lnTo>
                        <a:pt x="173" y="7"/>
                      </a:lnTo>
                      <a:lnTo>
                        <a:pt x="170" y="10"/>
                      </a:lnTo>
                      <a:lnTo>
                        <a:pt x="168" y="10"/>
                      </a:lnTo>
                      <a:lnTo>
                        <a:pt x="166" y="12"/>
                      </a:lnTo>
                      <a:lnTo>
                        <a:pt x="166" y="12"/>
                      </a:lnTo>
                      <a:lnTo>
                        <a:pt x="166" y="14"/>
                      </a:lnTo>
                      <a:lnTo>
                        <a:pt x="163" y="12"/>
                      </a:lnTo>
                      <a:lnTo>
                        <a:pt x="159" y="10"/>
                      </a:lnTo>
                      <a:lnTo>
                        <a:pt x="159" y="12"/>
                      </a:lnTo>
                      <a:lnTo>
                        <a:pt x="156" y="12"/>
                      </a:lnTo>
                      <a:lnTo>
                        <a:pt x="156" y="12"/>
                      </a:lnTo>
                      <a:lnTo>
                        <a:pt x="156" y="12"/>
                      </a:lnTo>
                      <a:lnTo>
                        <a:pt x="156" y="10"/>
                      </a:lnTo>
                      <a:lnTo>
                        <a:pt x="154" y="7"/>
                      </a:lnTo>
                      <a:lnTo>
                        <a:pt x="154" y="7"/>
                      </a:lnTo>
                      <a:lnTo>
                        <a:pt x="154" y="7"/>
                      </a:lnTo>
                      <a:lnTo>
                        <a:pt x="147" y="7"/>
                      </a:lnTo>
                      <a:lnTo>
                        <a:pt x="144" y="7"/>
                      </a:lnTo>
                      <a:lnTo>
                        <a:pt x="144" y="5"/>
                      </a:lnTo>
                      <a:lnTo>
                        <a:pt x="142" y="7"/>
                      </a:lnTo>
                      <a:lnTo>
                        <a:pt x="140" y="7"/>
                      </a:lnTo>
                      <a:lnTo>
                        <a:pt x="135" y="5"/>
                      </a:lnTo>
                      <a:lnTo>
                        <a:pt x="132" y="5"/>
                      </a:lnTo>
                      <a:lnTo>
                        <a:pt x="130" y="5"/>
                      </a:lnTo>
                      <a:lnTo>
                        <a:pt x="130" y="5"/>
                      </a:lnTo>
                      <a:lnTo>
                        <a:pt x="130" y="3"/>
                      </a:lnTo>
                      <a:lnTo>
                        <a:pt x="128" y="5"/>
                      </a:lnTo>
                      <a:lnTo>
                        <a:pt x="128" y="5"/>
                      </a:lnTo>
                      <a:lnTo>
                        <a:pt x="128" y="5"/>
                      </a:lnTo>
                      <a:lnTo>
                        <a:pt x="125" y="3"/>
                      </a:lnTo>
                      <a:lnTo>
                        <a:pt x="123" y="3"/>
                      </a:lnTo>
                      <a:lnTo>
                        <a:pt x="123" y="0"/>
                      </a:lnTo>
                      <a:lnTo>
                        <a:pt x="121" y="3"/>
                      </a:lnTo>
                      <a:lnTo>
                        <a:pt x="121" y="5"/>
                      </a:lnTo>
                      <a:lnTo>
                        <a:pt x="123" y="12"/>
                      </a:lnTo>
                      <a:lnTo>
                        <a:pt x="128" y="14"/>
                      </a:lnTo>
                      <a:close/>
                      <a:moveTo>
                        <a:pt x="163" y="249"/>
                      </a:moveTo>
                      <a:lnTo>
                        <a:pt x="166" y="247"/>
                      </a:lnTo>
                      <a:lnTo>
                        <a:pt x="166" y="247"/>
                      </a:lnTo>
                      <a:lnTo>
                        <a:pt x="166" y="247"/>
                      </a:lnTo>
                      <a:lnTo>
                        <a:pt x="166" y="247"/>
                      </a:lnTo>
                      <a:lnTo>
                        <a:pt x="166" y="247"/>
                      </a:lnTo>
                      <a:lnTo>
                        <a:pt x="168" y="247"/>
                      </a:lnTo>
                      <a:lnTo>
                        <a:pt x="166" y="247"/>
                      </a:lnTo>
                      <a:lnTo>
                        <a:pt x="166" y="247"/>
                      </a:lnTo>
                      <a:lnTo>
                        <a:pt x="163" y="247"/>
                      </a:lnTo>
                      <a:lnTo>
                        <a:pt x="163" y="247"/>
                      </a:lnTo>
                      <a:lnTo>
                        <a:pt x="161" y="247"/>
                      </a:lnTo>
                      <a:lnTo>
                        <a:pt x="161" y="247"/>
                      </a:lnTo>
                      <a:lnTo>
                        <a:pt x="159" y="247"/>
                      </a:lnTo>
                      <a:lnTo>
                        <a:pt x="159" y="247"/>
                      </a:lnTo>
                      <a:lnTo>
                        <a:pt x="159" y="247"/>
                      </a:lnTo>
                      <a:lnTo>
                        <a:pt x="156" y="249"/>
                      </a:lnTo>
                      <a:lnTo>
                        <a:pt x="156" y="249"/>
                      </a:lnTo>
                      <a:lnTo>
                        <a:pt x="159" y="252"/>
                      </a:lnTo>
                      <a:lnTo>
                        <a:pt x="159" y="252"/>
                      </a:lnTo>
                      <a:lnTo>
                        <a:pt x="161" y="249"/>
                      </a:lnTo>
                      <a:lnTo>
                        <a:pt x="161" y="249"/>
                      </a:lnTo>
                      <a:lnTo>
                        <a:pt x="161" y="249"/>
                      </a:lnTo>
                      <a:lnTo>
                        <a:pt x="161" y="249"/>
                      </a:lnTo>
                      <a:lnTo>
                        <a:pt x="161" y="249"/>
                      </a:lnTo>
                      <a:lnTo>
                        <a:pt x="161" y="249"/>
                      </a:lnTo>
                      <a:lnTo>
                        <a:pt x="163" y="249"/>
                      </a:lnTo>
                      <a:close/>
                      <a:moveTo>
                        <a:pt x="208" y="69"/>
                      </a:moveTo>
                      <a:lnTo>
                        <a:pt x="211" y="69"/>
                      </a:lnTo>
                      <a:lnTo>
                        <a:pt x="211" y="69"/>
                      </a:lnTo>
                      <a:lnTo>
                        <a:pt x="211" y="69"/>
                      </a:lnTo>
                      <a:lnTo>
                        <a:pt x="211" y="69"/>
                      </a:lnTo>
                      <a:lnTo>
                        <a:pt x="211" y="69"/>
                      </a:lnTo>
                      <a:lnTo>
                        <a:pt x="213" y="67"/>
                      </a:lnTo>
                      <a:lnTo>
                        <a:pt x="213" y="67"/>
                      </a:lnTo>
                      <a:lnTo>
                        <a:pt x="211" y="67"/>
                      </a:lnTo>
                      <a:lnTo>
                        <a:pt x="211" y="67"/>
                      </a:lnTo>
                      <a:lnTo>
                        <a:pt x="208" y="67"/>
                      </a:lnTo>
                      <a:lnTo>
                        <a:pt x="208" y="69"/>
                      </a:lnTo>
                      <a:lnTo>
                        <a:pt x="208" y="69"/>
                      </a:lnTo>
                      <a:lnTo>
                        <a:pt x="208" y="69"/>
                      </a:lnTo>
                      <a:close/>
                      <a:moveTo>
                        <a:pt x="168" y="126"/>
                      </a:moveTo>
                      <a:lnTo>
                        <a:pt x="168" y="126"/>
                      </a:lnTo>
                      <a:lnTo>
                        <a:pt x="168" y="126"/>
                      </a:lnTo>
                      <a:lnTo>
                        <a:pt x="168" y="126"/>
                      </a:lnTo>
                      <a:lnTo>
                        <a:pt x="170" y="126"/>
                      </a:lnTo>
                      <a:lnTo>
                        <a:pt x="168" y="126"/>
                      </a:lnTo>
                      <a:lnTo>
                        <a:pt x="168" y="126"/>
                      </a:lnTo>
                      <a:lnTo>
                        <a:pt x="168" y="124"/>
                      </a:lnTo>
                      <a:lnTo>
                        <a:pt x="168" y="124"/>
                      </a:lnTo>
                      <a:lnTo>
                        <a:pt x="166" y="124"/>
                      </a:lnTo>
                      <a:lnTo>
                        <a:pt x="166" y="126"/>
                      </a:lnTo>
                      <a:lnTo>
                        <a:pt x="166" y="126"/>
                      </a:lnTo>
                      <a:lnTo>
                        <a:pt x="166" y="126"/>
                      </a:lnTo>
                      <a:lnTo>
                        <a:pt x="168" y="128"/>
                      </a:lnTo>
                      <a:lnTo>
                        <a:pt x="168" y="126"/>
                      </a:lnTo>
                      <a:close/>
                      <a:moveTo>
                        <a:pt x="291" y="131"/>
                      </a:moveTo>
                      <a:lnTo>
                        <a:pt x="296" y="131"/>
                      </a:lnTo>
                      <a:lnTo>
                        <a:pt x="296" y="131"/>
                      </a:lnTo>
                      <a:lnTo>
                        <a:pt x="300" y="133"/>
                      </a:lnTo>
                      <a:lnTo>
                        <a:pt x="300" y="133"/>
                      </a:lnTo>
                      <a:lnTo>
                        <a:pt x="300" y="131"/>
                      </a:lnTo>
                      <a:lnTo>
                        <a:pt x="300" y="131"/>
                      </a:lnTo>
                      <a:lnTo>
                        <a:pt x="300" y="131"/>
                      </a:lnTo>
                      <a:lnTo>
                        <a:pt x="298" y="128"/>
                      </a:lnTo>
                      <a:lnTo>
                        <a:pt x="296" y="128"/>
                      </a:lnTo>
                      <a:lnTo>
                        <a:pt x="296" y="128"/>
                      </a:lnTo>
                      <a:lnTo>
                        <a:pt x="291" y="128"/>
                      </a:lnTo>
                      <a:lnTo>
                        <a:pt x="291" y="128"/>
                      </a:lnTo>
                      <a:lnTo>
                        <a:pt x="291" y="131"/>
                      </a:lnTo>
                      <a:lnTo>
                        <a:pt x="291" y="131"/>
                      </a:lnTo>
                      <a:close/>
                      <a:moveTo>
                        <a:pt x="225" y="117"/>
                      </a:moveTo>
                      <a:lnTo>
                        <a:pt x="222" y="114"/>
                      </a:lnTo>
                      <a:lnTo>
                        <a:pt x="220" y="114"/>
                      </a:lnTo>
                      <a:lnTo>
                        <a:pt x="220" y="114"/>
                      </a:lnTo>
                      <a:lnTo>
                        <a:pt x="215" y="114"/>
                      </a:lnTo>
                      <a:lnTo>
                        <a:pt x="215" y="114"/>
                      </a:lnTo>
                      <a:lnTo>
                        <a:pt x="215" y="112"/>
                      </a:lnTo>
                      <a:lnTo>
                        <a:pt x="213" y="112"/>
                      </a:lnTo>
                      <a:lnTo>
                        <a:pt x="213" y="112"/>
                      </a:lnTo>
                      <a:lnTo>
                        <a:pt x="208" y="109"/>
                      </a:lnTo>
                      <a:lnTo>
                        <a:pt x="199" y="109"/>
                      </a:lnTo>
                      <a:lnTo>
                        <a:pt x="194" y="109"/>
                      </a:lnTo>
                      <a:lnTo>
                        <a:pt x="192" y="109"/>
                      </a:lnTo>
                      <a:lnTo>
                        <a:pt x="185" y="107"/>
                      </a:lnTo>
                      <a:lnTo>
                        <a:pt x="177" y="109"/>
                      </a:lnTo>
                      <a:lnTo>
                        <a:pt x="173" y="109"/>
                      </a:lnTo>
                      <a:lnTo>
                        <a:pt x="166" y="107"/>
                      </a:lnTo>
                      <a:lnTo>
                        <a:pt x="144" y="107"/>
                      </a:lnTo>
                      <a:lnTo>
                        <a:pt x="132" y="102"/>
                      </a:lnTo>
                      <a:lnTo>
                        <a:pt x="130" y="102"/>
                      </a:lnTo>
                      <a:lnTo>
                        <a:pt x="130" y="105"/>
                      </a:lnTo>
                      <a:lnTo>
                        <a:pt x="130" y="105"/>
                      </a:lnTo>
                      <a:lnTo>
                        <a:pt x="128" y="105"/>
                      </a:lnTo>
                      <a:lnTo>
                        <a:pt x="128" y="105"/>
                      </a:lnTo>
                      <a:lnTo>
                        <a:pt x="128" y="107"/>
                      </a:lnTo>
                      <a:lnTo>
                        <a:pt x="128" y="107"/>
                      </a:lnTo>
                      <a:lnTo>
                        <a:pt x="128" y="107"/>
                      </a:lnTo>
                      <a:lnTo>
                        <a:pt x="128" y="107"/>
                      </a:lnTo>
                      <a:lnTo>
                        <a:pt x="128" y="109"/>
                      </a:lnTo>
                      <a:lnTo>
                        <a:pt x="130" y="109"/>
                      </a:lnTo>
                      <a:lnTo>
                        <a:pt x="132" y="109"/>
                      </a:lnTo>
                      <a:lnTo>
                        <a:pt x="132" y="109"/>
                      </a:lnTo>
                      <a:lnTo>
                        <a:pt x="132" y="109"/>
                      </a:lnTo>
                      <a:lnTo>
                        <a:pt x="132" y="112"/>
                      </a:lnTo>
                      <a:lnTo>
                        <a:pt x="132" y="112"/>
                      </a:lnTo>
                      <a:lnTo>
                        <a:pt x="135" y="114"/>
                      </a:lnTo>
                      <a:lnTo>
                        <a:pt x="137" y="114"/>
                      </a:lnTo>
                      <a:lnTo>
                        <a:pt x="140" y="114"/>
                      </a:lnTo>
                      <a:lnTo>
                        <a:pt x="144" y="114"/>
                      </a:lnTo>
                      <a:lnTo>
                        <a:pt x="147" y="114"/>
                      </a:lnTo>
                      <a:lnTo>
                        <a:pt x="147" y="117"/>
                      </a:lnTo>
                      <a:lnTo>
                        <a:pt x="149" y="114"/>
                      </a:lnTo>
                      <a:lnTo>
                        <a:pt x="151" y="114"/>
                      </a:lnTo>
                      <a:lnTo>
                        <a:pt x="151" y="114"/>
                      </a:lnTo>
                      <a:lnTo>
                        <a:pt x="154" y="114"/>
                      </a:lnTo>
                      <a:lnTo>
                        <a:pt x="154" y="117"/>
                      </a:lnTo>
                      <a:lnTo>
                        <a:pt x="156" y="117"/>
                      </a:lnTo>
                      <a:lnTo>
                        <a:pt x="156" y="117"/>
                      </a:lnTo>
                      <a:lnTo>
                        <a:pt x="159" y="117"/>
                      </a:lnTo>
                      <a:lnTo>
                        <a:pt x="159" y="117"/>
                      </a:lnTo>
                      <a:lnTo>
                        <a:pt x="161" y="117"/>
                      </a:lnTo>
                      <a:lnTo>
                        <a:pt x="161" y="117"/>
                      </a:lnTo>
                      <a:lnTo>
                        <a:pt x="166" y="119"/>
                      </a:lnTo>
                      <a:lnTo>
                        <a:pt x="168" y="119"/>
                      </a:lnTo>
                      <a:lnTo>
                        <a:pt x="170" y="121"/>
                      </a:lnTo>
                      <a:lnTo>
                        <a:pt x="175" y="121"/>
                      </a:lnTo>
                      <a:lnTo>
                        <a:pt x="177" y="121"/>
                      </a:lnTo>
                      <a:lnTo>
                        <a:pt x="177" y="121"/>
                      </a:lnTo>
                      <a:lnTo>
                        <a:pt x="180" y="124"/>
                      </a:lnTo>
                      <a:lnTo>
                        <a:pt x="185" y="124"/>
                      </a:lnTo>
                      <a:lnTo>
                        <a:pt x="187" y="126"/>
                      </a:lnTo>
                      <a:lnTo>
                        <a:pt x="187" y="126"/>
                      </a:lnTo>
                      <a:lnTo>
                        <a:pt x="189" y="128"/>
                      </a:lnTo>
                      <a:lnTo>
                        <a:pt x="192" y="128"/>
                      </a:lnTo>
                      <a:lnTo>
                        <a:pt x="194" y="128"/>
                      </a:lnTo>
                      <a:lnTo>
                        <a:pt x="194" y="128"/>
                      </a:lnTo>
                      <a:lnTo>
                        <a:pt x="196" y="131"/>
                      </a:lnTo>
                      <a:lnTo>
                        <a:pt x="196" y="131"/>
                      </a:lnTo>
                      <a:lnTo>
                        <a:pt x="199" y="131"/>
                      </a:lnTo>
                      <a:lnTo>
                        <a:pt x="199" y="131"/>
                      </a:lnTo>
                      <a:lnTo>
                        <a:pt x="208" y="131"/>
                      </a:lnTo>
                      <a:lnTo>
                        <a:pt x="211" y="133"/>
                      </a:lnTo>
                      <a:lnTo>
                        <a:pt x="213" y="135"/>
                      </a:lnTo>
                      <a:lnTo>
                        <a:pt x="213" y="135"/>
                      </a:lnTo>
                      <a:lnTo>
                        <a:pt x="215" y="135"/>
                      </a:lnTo>
                      <a:lnTo>
                        <a:pt x="215" y="135"/>
                      </a:lnTo>
                      <a:lnTo>
                        <a:pt x="218" y="138"/>
                      </a:lnTo>
                      <a:lnTo>
                        <a:pt x="218" y="138"/>
                      </a:lnTo>
                      <a:lnTo>
                        <a:pt x="218" y="135"/>
                      </a:lnTo>
                      <a:lnTo>
                        <a:pt x="218" y="135"/>
                      </a:lnTo>
                      <a:lnTo>
                        <a:pt x="220" y="133"/>
                      </a:lnTo>
                      <a:lnTo>
                        <a:pt x="220" y="133"/>
                      </a:lnTo>
                      <a:lnTo>
                        <a:pt x="220" y="133"/>
                      </a:lnTo>
                      <a:lnTo>
                        <a:pt x="220" y="133"/>
                      </a:lnTo>
                      <a:lnTo>
                        <a:pt x="222" y="133"/>
                      </a:lnTo>
                      <a:lnTo>
                        <a:pt x="222" y="133"/>
                      </a:lnTo>
                      <a:lnTo>
                        <a:pt x="222" y="133"/>
                      </a:lnTo>
                      <a:lnTo>
                        <a:pt x="225" y="133"/>
                      </a:lnTo>
                      <a:lnTo>
                        <a:pt x="225" y="133"/>
                      </a:lnTo>
                      <a:lnTo>
                        <a:pt x="227" y="133"/>
                      </a:lnTo>
                      <a:lnTo>
                        <a:pt x="229" y="133"/>
                      </a:lnTo>
                      <a:lnTo>
                        <a:pt x="232" y="133"/>
                      </a:lnTo>
                      <a:lnTo>
                        <a:pt x="237" y="135"/>
                      </a:lnTo>
                      <a:lnTo>
                        <a:pt x="237" y="135"/>
                      </a:lnTo>
                      <a:lnTo>
                        <a:pt x="239" y="135"/>
                      </a:lnTo>
                      <a:lnTo>
                        <a:pt x="239" y="135"/>
                      </a:lnTo>
                      <a:lnTo>
                        <a:pt x="241" y="135"/>
                      </a:lnTo>
                      <a:lnTo>
                        <a:pt x="241" y="135"/>
                      </a:lnTo>
                      <a:lnTo>
                        <a:pt x="244" y="135"/>
                      </a:lnTo>
                      <a:lnTo>
                        <a:pt x="246" y="135"/>
                      </a:lnTo>
                      <a:lnTo>
                        <a:pt x="246" y="135"/>
                      </a:lnTo>
                      <a:lnTo>
                        <a:pt x="246" y="135"/>
                      </a:lnTo>
                      <a:lnTo>
                        <a:pt x="246" y="133"/>
                      </a:lnTo>
                      <a:lnTo>
                        <a:pt x="246" y="133"/>
                      </a:lnTo>
                      <a:lnTo>
                        <a:pt x="246" y="133"/>
                      </a:lnTo>
                      <a:lnTo>
                        <a:pt x="246" y="133"/>
                      </a:lnTo>
                      <a:lnTo>
                        <a:pt x="258" y="133"/>
                      </a:lnTo>
                      <a:lnTo>
                        <a:pt x="258" y="133"/>
                      </a:lnTo>
                      <a:lnTo>
                        <a:pt x="260" y="133"/>
                      </a:lnTo>
                      <a:lnTo>
                        <a:pt x="260" y="133"/>
                      </a:lnTo>
                      <a:lnTo>
                        <a:pt x="260" y="131"/>
                      </a:lnTo>
                      <a:lnTo>
                        <a:pt x="263" y="131"/>
                      </a:lnTo>
                      <a:lnTo>
                        <a:pt x="265" y="131"/>
                      </a:lnTo>
                      <a:lnTo>
                        <a:pt x="265" y="131"/>
                      </a:lnTo>
                      <a:lnTo>
                        <a:pt x="265" y="128"/>
                      </a:lnTo>
                      <a:lnTo>
                        <a:pt x="265" y="128"/>
                      </a:lnTo>
                      <a:lnTo>
                        <a:pt x="270" y="128"/>
                      </a:lnTo>
                      <a:lnTo>
                        <a:pt x="272" y="128"/>
                      </a:lnTo>
                      <a:lnTo>
                        <a:pt x="282" y="128"/>
                      </a:lnTo>
                      <a:lnTo>
                        <a:pt x="282" y="128"/>
                      </a:lnTo>
                      <a:lnTo>
                        <a:pt x="284" y="126"/>
                      </a:lnTo>
                      <a:lnTo>
                        <a:pt x="284" y="126"/>
                      </a:lnTo>
                      <a:lnTo>
                        <a:pt x="284" y="126"/>
                      </a:lnTo>
                      <a:lnTo>
                        <a:pt x="279" y="121"/>
                      </a:lnTo>
                      <a:lnTo>
                        <a:pt x="277" y="121"/>
                      </a:lnTo>
                      <a:lnTo>
                        <a:pt x="274" y="121"/>
                      </a:lnTo>
                      <a:lnTo>
                        <a:pt x="272" y="121"/>
                      </a:lnTo>
                      <a:lnTo>
                        <a:pt x="270" y="121"/>
                      </a:lnTo>
                      <a:lnTo>
                        <a:pt x="265" y="119"/>
                      </a:lnTo>
                      <a:lnTo>
                        <a:pt x="263" y="119"/>
                      </a:lnTo>
                      <a:lnTo>
                        <a:pt x="253" y="119"/>
                      </a:lnTo>
                      <a:lnTo>
                        <a:pt x="237" y="117"/>
                      </a:lnTo>
                      <a:lnTo>
                        <a:pt x="229" y="119"/>
                      </a:lnTo>
                      <a:lnTo>
                        <a:pt x="227" y="117"/>
                      </a:lnTo>
                      <a:lnTo>
                        <a:pt x="225" y="117"/>
                      </a:lnTo>
                      <a:close/>
                      <a:moveTo>
                        <a:pt x="251" y="67"/>
                      </a:moveTo>
                      <a:lnTo>
                        <a:pt x="251" y="67"/>
                      </a:lnTo>
                      <a:lnTo>
                        <a:pt x="253" y="67"/>
                      </a:lnTo>
                      <a:lnTo>
                        <a:pt x="253" y="67"/>
                      </a:lnTo>
                      <a:lnTo>
                        <a:pt x="253" y="67"/>
                      </a:lnTo>
                      <a:lnTo>
                        <a:pt x="253" y="64"/>
                      </a:lnTo>
                      <a:lnTo>
                        <a:pt x="253" y="64"/>
                      </a:lnTo>
                      <a:lnTo>
                        <a:pt x="253" y="62"/>
                      </a:lnTo>
                      <a:lnTo>
                        <a:pt x="251" y="62"/>
                      </a:lnTo>
                      <a:lnTo>
                        <a:pt x="251" y="62"/>
                      </a:lnTo>
                      <a:lnTo>
                        <a:pt x="248" y="62"/>
                      </a:lnTo>
                      <a:lnTo>
                        <a:pt x="248" y="62"/>
                      </a:lnTo>
                      <a:lnTo>
                        <a:pt x="248" y="64"/>
                      </a:lnTo>
                      <a:lnTo>
                        <a:pt x="251" y="67"/>
                      </a:lnTo>
                      <a:close/>
                      <a:moveTo>
                        <a:pt x="227" y="140"/>
                      </a:moveTo>
                      <a:lnTo>
                        <a:pt x="227" y="140"/>
                      </a:lnTo>
                      <a:lnTo>
                        <a:pt x="227" y="140"/>
                      </a:lnTo>
                      <a:lnTo>
                        <a:pt x="227" y="140"/>
                      </a:lnTo>
                      <a:lnTo>
                        <a:pt x="227" y="138"/>
                      </a:lnTo>
                      <a:lnTo>
                        <a:pt x="227" y="138"/>
                      </a:lnTo>
                      <a:lnTo>
                        <a:pt x="225" y="138"/>
                      </a:lnTo>
                      <a:lnTo>
                        <a:pt x="225" y="138"/>
                      </a:lnTo>
                      <a:lnTo>
                        <a:pt x="222" y="138"/>
                      </a:lnTo>
                      <a:lnTo>
                        <a:pt x="222" y="138"/>
                      </a:lnTo>
                      <a:lnTo>
                        <a:pt x="222" y="138"/>
                      </a:lnTo>
                      <a:lnTo>
                        <a:pt x="222" y="138"/>
                      </a:lnTo>
                      <a:lnTo>
                        <a:pt x="222" y="138"/>
                      </a:lnTo>
                      <a:lnTo>
                        <a:pt x="225" y="140"/>
                      </a:lnTo>
                      <a:lnTo>
                        <a:pt x="225" y="140"/>
                      </a:lnTo>
                      <a:lnTo>
                        <a:pt x="222" y="140"/>
                      </a:lnTo>
                      <a:lnTo>
                        <a:pt x="225" y="140"/>
                      </a:lnTo>
                      <a:lnTo>
                        <a:pt x="225" y="143"/>
                      </a:lnTo>
                      <a:lnTo>
                        <a:pt x="227" y="143"/>
                      </a:lnTo>
                      <a:lnTo>
                        <a:pt x="227" y="143"/>
                      </a:lnTo>
                      <a:lnTo>
                        <a:pt x="227" y="143"/>
                      </a:lnTo>
                      <a:lnTo>
                        <a:pt x="227" y="140"/>
                      </a:lnTo>
                      <a:lnTo>
                        <a:pt x="227" y="140"/>
                      </a:lnTo>
                      <a:close/>
                      <a:moveTo>
                        <a:pt x="719" y="833"/>
                      </a:moveTo>
                      <a:lnTo>
                        <a:pt x="719" y="805"/>
                      </a:lnTo>
                      <a:lnTo>
                        <a:pt x="719" y="786"/>
                      </a:lnTo>
                      <a:lnTo>
                        <a:pt x="719" y="710"/>
                      </a:lnTo>
                      <a:lnTo>
                        <a:pt x="719" y="695"/>
                      </a:lnTo>
                      <a:lnTo>
                        <a:pt x="719" y="679"/>
                      </a:lnTo>
                      <a:lnTo>
                        <a:pt x="719" y="669"/>
                      </a:lnTo>
                      <a:lnTo>
                        <a:pt x="717" y="669"/>
                      </a:lnTo>
                      <a:lnTo>
                        <a:pt x="714" y="667"/>
                      </a:lnTo>
                      <a:lnTo>
                        <a:pt x="714" y="665"/>
                      </a:lnTo>
                      <a:lnTo>
                        <a:pt x="712" y="665"/>
                      </a:lnTo>
                      <a:lnTo>
                        <a:pt x="712" y="662"/>
                      </a:lnTo>
                      <a:lnTo>
                        <a:pt x="710" y="660"/>
                      </a:lnTo>
                      <a:lnTo>
                        <a:pt x="710" y="660"/>
                      </a:lnTo>
                      <a:lnTo>
                        <a:pt x="707" y="657"/>
                      </a:lnTo>
                      <a:lnTo>
                        <a:pt x="707" y="657"/>
                      </a:lnTo>
                      <a:lnTo>
                        <a:pt x="707" y="655"/>
                      </a:lnTo>
                      <a:lnTo>
                        <a:pt x="707" y="655"/>
                      </a:lnTo>
                      <a:lnTo>
                        <a:pt x="707" y="653"/>
                      </a:lnTo>
                      <a:lnTo>
                        <a:pt x="707" y="653"/>
                      </a:lnTo>
                      <a:lnTo>
                        <a:pt x="707" y="653"/>
                      </a:lnTo>
                      <a:lnTo>
                        <a:pt x="705" y="650"/>
                      </a:lnTo>
                      <a:lnTo>
                        <a:pt x="705" y="648"/>
                      </a:lnTo>
                      <a:lnTo>
                        <a:pt x="705" y="648"/>
                      </a:lnTo>
                      <a:lnTo>
                        <a:pt x="705" y="646"/>
                      </a:lnTo>
                      <a:lnTo>
                        <a:pt x="705" y="646"/>
                      </a:lnTo>
                      <a:lnTo>
                        <a:pt x="707" y="641"/>
                      </a:lnTo>
                      <a:lnTo>
                        <a:pt x="707" y="641"/>
                      </a:lnTo>
                      <a:lnTo>
                        <a:pt x="705" y="638"/>
                      </a:lnTo>
                      <a:lnTo>
                        <a:pt x="705" y="638"/>
                      </a:lnTo>
                      <a:lnTo>
                        <a:pt x="707" y="636"/>
                      </a:lnTo>
                      <a:lnTo>
                        <a:pt x="710" y="636"/>
                      </a:lnTo>
                      <a:lnTo>
                        <a:pt x="710" y="636"/>
                      </a:lnTo>
                      <a:lnTo>
                        <a:pt x="710" y="634"/>
                      </a:lnTo>
                      <a:lnTo>
                        <a:pt x="710" y="634"/>
                      </a:lnTo>
                      <a:lnTo>
                        <a:pt x="710" y="634"/>
                      </a:lnTo>
                      <a:lnTo>
                        <a:pt x="710" y="631"/>
                      </a:lnTo>
                      <a:lnTo>
                        <a:pt x="712" y="631"/>
                      </a:lnTo>
                      <a:lnTo>
                        <a:pt x="712" y="631"/>
                      </a:lnTo>
                      <a:lnTo>
                        <a:pt x="712" y="631"/>
                      </a:lnTo>
                      <a:lnTo>
                        <a:pt x="712" y="629"/>
                      </a:lnTo>
                      <a:lnTo>
                        <a:pt x="712" y="627"/>
                      </a:lnTo>
                      <a:lnTo>
                        <a:pt x="712" y="627"/>
                      </a:lnTo>
                      <a:lnTo>
                        <a:pt x="714" y="627"/>
                      </a:lnTo>
                      <a:lnTo>
                        <a:pt x="714" y="627"/>
                      </a:lnTo>
                      <a:lnTo>
                        <a:pt x="717" y="624"/>
                      </a:lnTo>
                      <a:lnTo>
                        <a:pt x="714" y="622"/>
                      </a:lnTo>
                      <a:lnTo>
                        <a:pt x="714" y="622"/>
                      </a:lnTo>
                      <a:lnTo>
                        <a:pt x="714" y="622"/>
                      </a:lnTo>
                      <a:lnTo>
                        <a:pt x="714" y="619"/>
                      </a:lnTo>
                      <a:lnTo>
                        <a:pt x="712" y="619"/>
                      </a:lnTo>
                      <a:lnTo>
                        <a:pt x="712" y="619"/>
                      </a:lnTo>
                      <a:lnTo>
                        <a:pt x="712" y="619"/>
                      </a:lnTo>
                      <a:lnTo>
                        <a:pt x="714" y="619"/>
                      </a:lnTo>
                      <a:lnTo>
                        <a:pt x="714" y="619"/>
                      </a:lnTo>
                      <a:lnTo>
                        <a:pt x="717" y="619"/>
                      </a:lnTo>
                      <a:lnTo>
                        <a:pt x="714" y="617"/>
                      </a:lnTo>
                      <a:lnTo>
                        <a:pt x="717" y="617"/>
                      </a:lnTo>
                      <a:lnTo>
                        <a:pt x="717" y="615"/>
                      </a:lnTo>
                      <a:lnTo>
                        <a:pt x="717" y="615"/>
                      </a:lnTo>
                      <a:lnTo>
                        <a:pt x="717" y="615"/>
                      </a:lnTo>
                      <a:lnTo>
                        <a:pt x="717" y="612"/>
                      </a:lnTo>
                      <a:lnTo>
                        <a:pt x="717" y="612"/>
                      </a:lnTo>
                      <a:lnTo>
                        <a:pt x="717" y="612"/>
                      </a:lnTo>
                      <a:lnTo>
                        <a:pt x="717" y="612"/>
                      </a:lnTo>
                      <a:lnTo>
                        <a:pt x="717" y="610"/>
                      </a:lnTo>
                      <a:lnTo>
                        <a:pt x="717" y="608"/>
                      </a:lnTo>
                      <a:lnTo>
                        <a:pt x="719" y="608"/>
                      </a:lnTo>
                      <a:lnTo>
                        <a:pt x="719" y="465"/>
                      </a:lnTo>
                      <a:lnTo>
                        <a:pt x="719" y="465"/>
                      </a:lnTo>
                      <a:lnTo>
                        <a:pt x="719" y="442"/>
                      </a:lnTo>
                      <a:lnTo>
                        <a:pt x="719" y="423"/>
                      </a:lnTo>
                      <a:lnTo>
                        <a:pt x="719" y="377"/>
                      </a:lnTo>
                      <a:lnTo>
                        <a:pt x="719" y="359"/>
                      </a:lnTo>
                      <a:lnTo>
                        <a:pt x="717" y="337"/>
                      </a:lnTo>
                      <a:lnTo>
                        <a:pt x="717" y="316"/>
                      </a:lnTo>
                      <a:lnTo>
                        <a:pt x="717" y="280"/>
                      </a:lnTo>
                      <a:lnTo>
                        <a:pt x="717" y="254"/>
                      </a:lnTo>
                      <a:lnTo>
                        <a:pt x="717" y="233"/>
                      </a:lnTo>
                      <a:lnTo>
                        <a:pt x="719" y="214"/>
                      </a:lnTo>
                      <a:lnTo>
                        <a:pt x="719" y="211"/>
                      </a:lnTo>
                      <a:lnTo>
                        <a:pt x="719" y="211"/>
                      </a:lnTo>
                      <a:lnTo>
                        <a:pt x="717" y="211"/>
                      </a:lnTo>
                      <a:lnTo>
                        <a:pt x="712" y="211"/>
                      </a:lnTo>
                      <a:lnTo>
                        <a:pt x="703" y="211"/>
                      </a:lnTo>
                      <a:lnTo>
                        <a:pt x="700" y="211"/>
                      </a:lnTo>
                      <a:lnTo>
                        <a:pt x="698" y="214"/>
                      </a:lnTo>
                      <a:lnTo>
                        <a:pt x="698" y="214"/>
                      </a:lnTo>
                      <a:lnTo>
                        <a:pt x="698" y="211"/>
                      </a:lnTo>
                      <a:lnTo>
                        <a:pt x="695" y="211"/>
                      </a:lnTo>
                      <a:lnTo>
                        <a:pt x="693" y="211"/>
                      </a:lnTo>
                      <a:lnTo>
                        <a:pt x="693" y="211"/>
                      </a:lnTo>
                      <a:lnTo>
                        <a:pt x="693" y="211"/>
                      </a:lnTo>
                      <a:lnTo>
                        <a:pt x="693" y="214"/>
                      </a:lnTo>
                      <a:lnTo>
                        <a:pt x="693" y="214"/>
                      </a:lnTo>
                      <a:lnTo>
                        <a:pt x="691" y="214"/>
                      </a:lnTo>
                      <a:lnTo>
                        <a:pt x="691" y="214"/>
                      </a:lnTo>
                      <a:lnTo>
                        <a:pt x="688" y="211"/>
                      </a:lnTo>
                      <a:lnTo>
                        <a:pt x="688" y="211"/>
                      </a:lnTo>
                      <a:lnTo>
                        <a:pt x="693" y="207"/>
                      </a:lnTo>
                      <a:lnTo>
                        <a:pt x="693" y="204"/>
                      </a:lnTo>
                      <a:lnTo>
                        <a:pt x="693" y="202"/>
                      </a:lnTo>
                      <a:lnTo>
                        <a:pt x="693" y="200"/>
                      </a:lnTo>
                      <a:lnTo>
                        <a:pt x="693" y="200"/>
                      </a:lnTo>
                      <a:lnTo>
                        <a:pt x="679" y="192"/>
                      </a:lnTo>
                      <a:lnTo>
                        <a:pt x="667" y="192"/>
                      </a:lnTo>
                      <a:lnTo>
                        <a:pt x="665" y="192"/>
                      </a:lnTo>
                      <a:lnTo>
                        <a:pt x="655" y="190"/>
                      </a:lnTo>
                      <a:lnTo>
                        <a:pt x="655" y="188"/>
                      </a:lnTo>
                      <a:lnTo>
                        <a:pt x="653" y="190"/>
                      </a:lnTo>
                      <a:lnTo>
                        <a:pt x="653" y="190"/>
                      </a:lnTo>
                      <a:lnTo>
                        <a:pt x="655" y="192"/>
                      </a:lnTo>
                      <a:lnTo>
                        <a:pt x="655" y="192"/>
                      </a:lnTo>
                      <a:lnTo>
                        <a:pt x="655" y="195"/>
                      </a:lnTo>
                      <a:lnTo>
                        <a:pt x="653" y="195"/>
                      </a:lnTo>
                      <a:lnTo>
                        <a:pt x="653" y="195"/>
                      </a:lnTo>
                      <a:lnTo>
                        <a:pt x="650" y="195"/>
                      </a:lnTo>
                      <a:lnTo>
                        <a:pt x="650" y="195"/>
                      </a:lnTo>
                      <a:lnTo>
                        <a:pt x="648" y="195"/>
                      </a:lnTo>
                      <a:lnTo>
                        <a:pt x="646" y="192"/>
                      </a:lnTo>
                      <a:lnTo>
                        <a:pt x="639" y="190"/>
                      </a:lnTo>
                      <a:lnTo>
                        <a:pt x="636" y="190"/>
                      </a:lnTo>
                      <a:lnTo>
                        <a:pt x="632" y="183"/>
                      </a:lnTo>
                      <a:lnTo>
                        <a:pt x="632" y="183"/>
                      </a:lnTo>
                      <a:lnTo>
                        <a:pt x="632" y="183"/>
                      </a:lnTo>
                      <a:lnTo>
                        <a:pt x="632" y="181"/>
                      </a:lnTo>
                      <a:lnTo>
                        <a:pt x="632" y="181"/>
                      </a:lnTo>
                      <a:lnTo>
                        <a:pt x="632" y="181"/>
                      </a:lnTo>
                      <a:lnTo>
                        <a:pt x="629" y="183"/>
                      </a:lnTo>
                      <a:lnTo>
                        <a:pt x="629" y="183"/>
                      </a:lnTo>
                      <a:lnTo>
                        <a:pt x="627" y="181"/>
                      </a:lnTo>
                      <a:lnTo>
                        <a:pt x="624" y="181"/>
                      </a:lnTo>
                      <a:lnTo>
                        <a:pt x="624" y="181"/>
                      </a:lnTo>
                      <a:lnTo>
                        <a:pt x="624" y="183"/>
                      </a:lnTo>
                      <a:lnTo>
                        <a:pt x="620" y="185"/>
                      </a:lnTo>
                      <a:lnTo>
                        <a:pt x="601" y="185"/>
                      </a:lnTo>
                      <a:lnTo>
                        <a:pt x="596" y="185"/>
                      </a:lnTo>
                      <a:lnTo>
                        <a:pt x="591" y="185"/>
                      </a:lnTo>
                      <a:lnTo>
                        <a:pt x="580" y="178"/>
                      </a:lnTo>
                      <a:lnTo>
                        <a:pt x="563" y="171"/>
                      </a:lnTo>
                      <a:lnTo>
                        <a:pt x="558" y="169"/>
                      </a:lnTo>
                      <a:lnTo>
                        <a:pt x="556" y="166"/>
                      </a:lnTo>
                      <a:lnTo>
                        <a:pt x="554" y="166"/>
                      </a:lnTo>
                      <a:lnTo>
                        <a:pt x="549" y="164"/>
                      </a:lnTo>
                      <a:lnTo>
                        <a:pt x="537" y="159"/>
                      </a:lnTo>
                      <a:lnTo>
                        <a:pt x="518" y="147"/>
                      </a:lnTo>
                      <a:lnTo>
                        <a:pt x="501" y="143"/>
                      </a:lnTo>
                      <a:lnTo>
                        <a:pt x="499" y="143"/>
                      </a:lnTo>
                      <a:lnTo>
                        <a:pt x="492" y="143"/>
                      </a:lnTo>
                      <a:lnTo>
                        <a:pt x="492" y="143"/>
                      </a:lnTo>
                      <a:lnTo>
                        <a:pt x="487" y="138"/>
                      </a:lnTo>
                      <a:lnTo>
                        <a:pt x="480" y="131"/>
                      </a:lnTo>
                      <a:lnTo>
                        <a:pt x="473" y="124"/>
                      </a:lnTo>
                      <a:lnTo>
                        <a:pt x="466" y="124"/>
                      </a:lnTo>
                      <a:lnTo>
                        <a:pt x="466" y="121"/>
                      </a:lnTo>
                      <a:lnTo>
                        <a:pt x="457" y="121"/>
                      </a:lnTo>
                      <a:lnTo>
                        <a:pt x="440" y="117"/>
                      </a:lnTo>
                      <a:lnTo>
                        <a:pt x="426" y="109"/>
                      </a:lnTo>
                      <a:lnTo>
                        <a:pt x="414" y="107"/>
                      </a:lnTo>
                      <a:lnTo>
                        <a:pt x="409" y="105"/>
                      </a:lnTo>
                      <a:lnTo>
                        <a:pt x="407" y="105"/>
                      </a:lnTo>
                      <a:lnTo>
                        <a:pt x="402" y="100"/>
                      </a:lnTo>
                      <a:lnTo>
                        <a:pt x="402" y="100"/>
                      </a:lnTo>
                      <a:lnTo>
                        <a:pt x="400" y="98"/>
                      </a:lnTo>
                      <a:lnTo>
                        <a:pt x="400" y="98"/>
                      </a:lnTo>
                      <a:lnTo>
                        <a:pt x="397" y="95"/>
                      </a:lnTo>
                      <a:lnTo>
                        <a:pt x="397" y="95"/>
                      </a:lnTo>
                      <a:lnTo>
                        <a:pt x="395" y="93"/>
                      </a:lnTo>
                      <a:lnTo>
                        <a:pt x="393" y="93"/>
                      </a:lnTo>
                      <a:lnTo>
                        <a:pt x="388" y="90"/>
                      </a:lnTo>
                      <a:lnTo>
                        <a:pt x="383" y="90"/>
                      </a:lnTo>
                      <a:lnTo>
                        <a:pt x="378" y="93"/>
                      </a:lnTo>
                      <a:lnTo>
                        <a:pt x="352" y="105"/>
                      </a:lnTo>
                      <a:lnTo>
                        <a:pt x="350" y="105"/>
                      </a:lnTo>
                      <a:lnTo>
                        <a:pt x="350" y="105"/>
                      </a:lnTo>
                      <a:lnTo>
                        <a:pt x="348" y="107"/>
                      </a:lnTo>
                      <a:lnTo>
                        <a:pt x="348" y="107"/>
                      </a:lnTo>
                      <a:lnTo>
                        <a:pt x="345" y="107"/>
                      </a:lnTo>
                      <a:lnTo>
                        <a:pt x="345" y="109"/>
                      </a:lnTo>
                      <a:lnTo>
                        <a:pt x="331" y="117"/>
                      </a:lnTo>
                      <a:lnTo>
                        <a:pt x="310" y="124"/>
                      </a:lnTo>
                      <a:lnTo>
                        <a:pt x="308" y="126"/>
                      </a:lnTo>
                      <a:lnTo>
                        <a:pt x="308" y="126"/>
                      </a:lnTo>
                      <a:lnTo>
                        <a:pt x="308" y="131"/>
                      </a:lnTo>
                      <a:lnTo>
                        <a:pt x="308" y="133"/>
                      </a:lnTo>
                      <a:lnTo>
                        <a:pt x="305" y="135"/>
                      </a:lnTo>
                      <a:lnTo>
                        <a:pt x="312" y="140"/>
                      </a:lnTo>
                      <a:lnTo>
                        <a:pt x="312" y="140"/>
                      </a:lnTo>
                      <a:lnTo>
                        <a:pt x="315" y="140"/>
                      </a:lnTo>
                      <a:lnTo>
                        <a:pt x="317" y="143"/>
                      </a:lnTo>
                      <a:lnTo>
                        <a:pt x="317" y="143"/>
                      </a:lnTo>
                      <a:lnTo>
                        <a:pt x="317" y="145"/>
                      </a:lnTo>
                      <a:lnTo>
                        <a:pt x="317" y="145"/>
                      </a:lnTo>
                      <a:lnTo>
                        <a:pt x="315" y="147"/>
                      </a:lnTo>
                      <a:lnTo>
                        <a:pt x="315" y="147"/>
                      </a:lnTo>
                      <a:lnTo>
                        <a:pt x="317" y="150"/>
                      </a:lnTo>
                      <a:lnTo>
                        <a:pt x="319" y="152"/>
                      </a:lnTo>
                      <a:lnTo>
                        <a:pt x="319" y="154"/>
                      </a:lnTo>
                      <a:lnTo>
                        <a:pt x="319" y="154"/>
                      </a:lnTo>
                      <a:lnTo>
                        <a:pt x="315" y="157"/>
                      </a:lnTo>
                      <a:lnTo>
                        <a:pt x="315" y="159"/>
                      </a:lnTo>
                      <a:lnTo>
                        <a:pt x="312" y="159"/>
                      </a:lnTo>
                      <a:lnTo>
                        <a:pt x="298" y="159"/>
                      </a:lnTo>
                      <a:lnTo>
                        <a:pt x="293" y="159"/>
                      </a:lnTo>
                      <a:lnTo>
                        <a:pt x="289" y="162"/>
                      </a:lnTo>
                      <a:lnTo>
                        <a:pt x="289" y="164"/>
                      </a:lnTo>
                      <a:lnTo>
                        <a:pt x="289" y="164"/>
                      </a:lnTo>
                      <a:lnTo>
                        <a:pt x="289" y="166"/>
                      </a:lnTo>
                      <a:lnTo>
                        <a:pt x="286" y="166"/>
                      </a:lnTo>
                      <a:lnTo>
                        <a:pt x="282" y="166"/>
                      </a:lnTo>
                      <a:lnTo>
                        <a:pt x="274" y="171"/>
                      </a:lnTo>
                      <a:lnTo>
                        <a:pt x="274" y="171"/>
                      </a:lnTo>
                      <a:lnTo>
                        <a:pt x="272" y="171"/>
                      </a:lnTo>
                      <a:lnTo>
                        <a:pt x="270" y="171"/>
                      </a:lnTo>
                      <a:lnTo>
                        <a:pt x="270" y="173"/>
                      </a:lnTo>
                      <a:lnTo>
                        <a:pt x="270" y="173"/>
                      </a:lnTo>
                      <a:lnTo>
                        <a:pt x="267" y="173"/>
                      </a:lnTo>
                      <a:lnTo>
                        <a:pt x="267" y="173"/>
                      </a:lnTo>
                      <a:lnTo>
                        <a:pt x="265" y="171"/>
                      </a:lnTo>
                      <a:lnTo>
                        <a:pt x="263" y="171"/>
                      </a:lnTo>
                      <a:lnTo>
                        <a:pt x="260" y="173"/>
                      </a:lnTo>
                      <a:lnTo>
                        <a:pt x="258" y="173"/>
                      </a:lnTo>
                      <a:lnTo>
                        <a:pt x="255" y="173"/>
                      </a:lnTo>
                      <a:lnTo>
                        <a:pt x="255" y="173"/>
                      </a:lnTo>
                      <a:lnTo>
                        <a:pt x="253" y="173"/>
                      </a:lnTo>
                      <a:lnTo>
                        <a:pt x="253" y="173"/>
                      </a:lnTo>
                      <a:lnTo>
                        <a:pt x="253" y="173"/>
                      </a:lnTo>
                      <a:lnTo>
                        <a:pt x="251" y="171"/>
                      </a:lnTo>
                      <a:lnTo>
                        <a:pt x="248" y="171"/>
                      </a:lnTo>
                      <a:lnTo>
                        <a:pt x="246" y="171"/>
                      </a:lnTo>
                      <a:lnTo>
                        <a:pt x="246" y="171"/>
                      </a:lnTo>
                      <a:lnTo>
                        <a:pt x="246" y="169"/>
                      </a:lnTo>
                      <a:lnTo>
                        <a:pt x="246" y="169"/>
                      </a:lnTo>
                      <a:lnTo>
                        <a:pt x="246" y="166"/>
                      </a:lnTo>
                      <a:lnTo>
                        <a:pt x="244" y="166"/>
                      </a:lnTo>
                      <a:lnTo>
                        <a:pt x="241" y="169"/>
                      </a:lnTo>
                      <a:lnTo>
                        <a:pt x="239" y="169"/>
                      </a:lnTo>
                      <a:lnTo>
                        <a:pt x="234" y="169"/>
                      </a:lnTo>
                      <a:lnTo>
                        <a:pt x="232" y="171"/>
                      </a:lnTo>
                      <a:lnTo>
                        <a:pt x="229" y="171"/>
                      </a:lnTo>
                      <a:lnTo>
                        <a:pt x="227" y="173"/>
                      </a:lnTo>
                      <a:lnTo>
                        <a:pt x="225" y="176"/>
                      </a:lnTo>
                      <a:lnTo>
                        <a:pt x="225" y="176"/>
                      </a:lnTo>
                      <a:lnTo>
                        <a:pt x="225" y="178"/>
                      </a:lnTo>
                      <a:lnTo>
                        <a:pt x="225" y="181"/>
                      </a:lnTo>
                      <a:lnTo>
                        <a:pt x="225" y="183"/>
                      </a:lnTo>
                      <a:lnTo>
                        <a:pt x="225" y="185"/>
                      </a:lnTo>
                      <a:lnTo>
                        <a:pt x="225" y="185"/>
                      </a:lnTo>
                      <a:lnTo>
                        <a:pt x="225" y="188"/>
                      </a:lnTo>
                      <a:lnTo>
                        <a:pt x="220" y="192"/>
                      </a:lnTo>
                      <a:lnTo>
                        <a:pt x="220" y="192"/>
                      </a:lnTo>
                      <a:lnTo>
                        <a:pt x="220" y="195"/>
                      </a:lnTo>
                      <a:lnTo>
                        <a:pt x="218" y="202"/>
                      </a:lnTo>
                      <a:lnTo>
                        <a:pt x="218" y="204"/>
                      </a:lnTo>
                      <a:lnTo>
                        <a:pt x="218" y="207"/>
                      </a:lnTo>
                      <a:lnTo>
                        <a:pt x="213" y="209"/>
                      </a:lnTo>
                      <a:lnTo>
                        <a:pt x="208" y="214"/>
                      </a:lnTo>
                      <a:lnTo>
                        <a:pt x="199" y="216"/>
                      </a:lnTo>
                      <a:lnTo>
                        <a:pt x="196" y="219"/>
                      </a:lnTo>
                      <a:lnTo>
                        <a:pt x="196" y="219"/>
                      </a:lnTo>
                      <a:lnTo>
                        <a:pt x="196" y="219"/>
                      </a:lnTo>
                      <a:lnTo>
                        <a:pt x="194" y="221"/>
                      </a:lnTo>
                      <a:lnTo>
                        <a:pt x="194" y="221"/>
                      </a:lnTo>
                      <a:lnTo>
                        <a:pt x="194" y="221"/>
                      </a:lnTo>
                      <a:lnTo>
                        <a:pt x="192" y="221"/>
                      </a:lnTo>
                      <a:lnTo>
                        <a:pt x="192" y="221"/>
                      </a:lnTo>
                      <a:lnTo>
                        <a:pt x="189" y="226"/>
                      </a:lnTo>
                      <a:lnTo>
                        <a:pt x="189" y="226"/>
                      </a:lnTo>
                      <a:lnTo>
                        <a:pt x="187" y="226"/>
                      </a:lnTo>
                      <a:lnTo>
                        <a:pt x="185" y="228"/>
                      </a:lnTo>
                      <a:lnTo>
                        <a:pt x="185" y="230"/>
                      </a:lnTo>
                      <a:lnTo>
                        <a:pt x="185" y="235"/>
                      </a:lnTo>
                      <a:lnTo>
                        <a:pt x="185" y="235"/>
                      </a:lnTo>
                      <a:lnTo>
                        <a:pt x="182" y="238"/>
                      </a:lnTo>
                      <a:lnTo>
                        <a:pt x="180" y="240"/>
                      </a:lnTo>
                      <a:lnTo>
                        <a:pt x="180" y="242"/>
                      </a:lnTo>
                      <a:lnTo>
                        <a:pt x="182" y="245"/>
                      </a:lnTo>
                      <a:lnTo>
                        <a:pt x="182" y="247"/>
                      </a:lnTo>
                      <a:lnTo>
                        <a:pt x="180" y="249"/>
                      </a:lnTo>
                      <a:lnTo>
                        <a:pt x="180" y="252"/>
                      </a:lnTo>
                      <a:lnTo>
                        <a:pt x="177" y="254"/>
                      </a:lnTo>
                      <a:lnTo>
                        <a:pt x="170" y="254"/>
                      </a:lnTo>
                      <a:lnTo>
                        <a:pt x="168" y="256"/>
                      </a:lnTo>
                      <a:lnTo>
                        <a:pt x="168" y="259"/>
                      </a:lnTo>
                      <a:lnTo>
                        <a:pt x="163" y="259"/>
                      </a:lnTo>
                      <a:lnTo>
                        <a:pt x="163" y="259"/>
                      </a:lnTo>
                      <a:lnTo>
                        <a:pt x="163" y="259"/>
                      </a:lnTo>
                      <a:lnTo>
                        <a:pt x="163" y="259"/>
                      </a:lnTo>
                      <a:lnTo>
                        <a:pt x="163" y="259"/>
                      </a:lnTo>
                      <a:lnTo>
                        <a:pt x="161" y="259"/>
                      </a:lnTo>
                      <a:lnTo>
                        <a:pt x="161" y="261"/>
                      </a:lnTo>
                      <a:lnTo>
                        <a:pt x="161" y="261"/>
                      </a:lnTo>
                      <a:lnTo>
                        <a:pt x="161" y="264"/>
                      </a:lnTo>
                      <a:lnTo>
                        <a:pt x="163" y="264"/>
                      </a:lnTo>
                      <a:lnTo>
                        <a:pt x="163" y="264"/>
                      </a:lnTo>
                      <a:lnTo>
                        <a:pt x="161" y="266"/>
                      </a:lnTo>
                      <a:lnTo>
                        <a:pt x="159" y="268"/>
                      </a:lnTo>
                      <a:lnTo>
                        <a:pt x="149" y="273"/>
                      </a:lnTo>
                      <a:lnTo>
                        <a:pt x="147" y="275"/>
                      </a:lnTo>
                      <a:lnTo>
                        <a:pt x="142" y="278"/>
                      </a:lnTo>
                      <a:lnTo>
                        <a:pt x="142" y="280"/>
                      </a:lnTo>
                      <a:lnTo>
                        <a:pt x="142" y="280"/>
                      </a:lnTo>
                      <a:lnTo>
                        <a:pt x="142" y="283"/>
                      </a:lnTo>
                      <a:lnTo>
                        <a:pt x="142" y="283"/>
                      </a:lnTo>
                      <a:lnTo>
                        <a:pt x="142" y="285"/>
                      </a:lnTo>
                      <a:lnTo>
                        <a:pt x="137" y="290"/>
                      </a:lnTo>
                      <a:lnTo>
                        <a:pt x="135" y="290"/>
                      </a:lnTo>
                      <a:lnTo>
                        <a:pt x="135" y="292"/>
                      </a:lnTo>
                      <a:lnTo>
                        <a:pt x="132" y="292"/>
                      </a:lnTo>
                      <a:lnTo>
                        <a:pt x="125" y="292"/>
                      </a:lnTo>
                      <a:lnTo>
                        <a:pt x="121" y="294"/>
                      </a:lnTo>
                      <a:lnTo>
                        <a:pt x="118" y="294"/>
                      </a:lnTo>
                      <a:lnTo>
                        <a:pt x="116" y="294"/>
                      </a:lnTo>
                      <a:lnTo>
                        <a:pt x="114" y="292"/>
                      </a:lnTo>
                      <a:lnTo>
                        <a:pt x="111" y="292"/>
                      </a:lnTo>
                      <a:lnTo>
                        <a:pt x="95" y="292"/>
                      </a:lnTo>
                      <a:lnTo>
                        <a:pt x="92" y="292"/>
                      </a:lnTo>
                      <a:lnTo>
                        <a:pt x="90" y="290"/>
                      </a:lnTo>
                      <a:lnTo>
                        <a:pt x="88" y="290"/>
                      </a:lnTo>
                      <a:lnTo>
                        <a:pt x="83" y="290"/>
                      </a:lnTo>
                      <a:lnTo>
                        <a:pt x="80" y="287"/>
                      </a:lnTo>
                      <a:lnTo>
                        <a:pt x="78" y="285"/>
                      </a:lnTo>
                      <a:lnTo>
                        <a:pt x="78" y="283"/>
                      </a:lnTo>
                      <a:lnTo>
                        <a:pt x="78" y="283"/>
                      </a:lnTo>
                      <a:lnTo>
                        <a:pt x="78" y="283"/>
                      </a:lnTo>
                      <a:lnTo>
                        <a:pt x="78" y="280"/>
                      </a:lnTo>
                      <a:lnTo>
                        <a:pt x="78" y="278"/>
                      </a:lnTo>
                      <a:lnTo>
                        <a:pt x="73" y="280"/>
                      </a:lnTo>
                      <a:lnTo>
                        <a:pt x="73" y="283"/>
                      </a:lnTo>
                      <a:lnTo>
                        <a:pt x="71" y="280"/>
                      </a:lnTo>
                      <a:lnTo>
                        <a:pt x="69" y="280"/>
                      </a:lnTo>
                      <a:lnTo>
                        <a:pt x="69" y="278"/>
                      </a:lnTo>
                      <a:lnTo>
                        <a:pt x="69" y="278"/>
                      </a:lnTo>
                      <a:lnTo>
                        <a:pt x="69" y="278"/>
                      </a:lnTo>
                      <a:lnTo>
                        <a:pt x="69" y="275"/>
                      </a:lnTo>
                      <a:lnTo>
                        <a:pt x="69" y="275"/>
                      </a:lnTo>
                      <a:lnTo>
                        <a:pt x="69" y="275"/>
                      </a:lnTo>
                      <a:lnTo>
                        <a:pt x="69" y="275"/>
                      </a:lnTo>
                      <a:lnTo>
                        <a:pt x="69" y="275"/>
                      </a:lnTo>
                      <a:lnTo>
                        <a:pt x="66" y="271"/>
                      </a:lnTo>
                      <a:lnTo>
                        <a:pt x="66" y="268"/>
                      </a:lnTo>
                      <a:lnTo>
                        <a:pt x="62" y="268"/>
                      </a:lnTo>
                      <a:lnTo>
                        <a:pt x="62" y="266"/>
                      </a:lnTo>
                      <a:lnTo>
                        <a:pt x="64" y="261"/>
                      </a:lnTo>
                      <a:lnTo>
                        <a:pt x="64" y="259"/>
                      </a:lnTo>
                      <a:lnTo>
                        <a:pt x="64" y="256"/>
                      </a:lnTo>
                      <a:lnTo>
                        <a:pt x="64" y="256"/>
                      </a:lnTo>
                      <a:lnTo>
                        <a:pt x="64" y="256"/>
                      </a:lnTo>
                      <a:lnTo>
                        <a:pt x="64" y="256"/>
                      </a:lnTo>
                      <a:lnTo>
                        <a:pt x="66" y="254"/>
                      </a:lnTo>
                      <a:lnTo>
                        <a:pt x="66" y="254"/>
                      </a:lnTo>
                      <a:lnTo>
                        <a:pt x="66" y="247"/>
                      </a:lnTo>
                      <a:lnTo>
                        <a:pt x="66" y="242"/>
                      </a:lnTo>
                      <a:lnTo>
                        <a:pt x="64" y="245"/>
                      </a:lnTo>
                      <a:lnTo>
                        <a:pt x="57" y="252"/>
                      </a:lnTo>
                      <a:lnTo>
                        <a:pt x="52" y="252"/>
                      </a:lnTo>
                      <a:lnTo>
                        <a:pt x="50" y="249"/>
                      </a:lnTo>
                      <a:lnTo>
                        <a:pt x="47" y="235"/>
                      </a:lnTo>
                      <a:lnTo>
                        <a:pt x="45" y="235"/>
                      </a:lnTo>
                      <a:lnTo>
                        <a:pt x="26" y="252"/>
                      </a:lnTo>
                      <a:lnTo>
                        <a:pt x="26" y="252"/>
                      </a:lnTo>
                      <a:lnTo>
                        <a:pt x="24" y="254"/>
                      </a:lnTo>
                      <a:lnTo>
                        <a:pt x="24" y="254"/>
                      </a:lnTo>
                      <a:lnTo>
                        <a:pt x="24" y="256"/>
                      </a:lnTo>
                      <a:lnTo>
                        <a:pt x="24" y="259"/>
                      </a:lnTo>
                      <a:lnTo>
                        <a:pt x="24" y="261"/>
                      </a:lnTo>
                      <a:lnTo>
                        <a:pt x="21" y="266"/>
                      </a:lnTo>
                      <a:lnTo>
                        <a:pt x="9" y="273"/>
                      </a:lnTo>
                      <a:lnTo>
                        <a:pt x="7" y="275"/>
                      </a:lnTo>
                      <a:lnTo>
                        <a:pt x="5" y="280"/>
                      </a:lnTo>
                      <a:lnTo>
                        <a:pt x="2" y="285"/>
                      </a:lnTo>
                      <a:lnTo>
                        <a:pt x="0" y="290"/>
                      </a:lnTo>
                      <a:lnTo>
                        <a:pt x="0" y="294"/>
                      </a:lnTo>
                      <a:lnTo>
                        <a:pt x="2" y="294"/>
                      </a:lnTo>
                      <a:lnTo>
                        <a:pt x="109" y="335"/>
                      </a:lnTo>
                      <a:lnTo>
                        <a:pt x="69" y="387"/>
                      </a:lnTo>
                      <a:lnTo>
                        <a:pt x="69" y="387"/>
                      </a:lnTo>
                      <a:lnTo>
                        <a:pt x="69" y="387"/>
                      </a:lnTo>
                      <a:lnTo>
                        <a:pt x="71" y="387"/>
                      </a:lnTo>
                      <a:lnTo>
                        <a:pt x="73" y="389"/>
                      </a:lnTo>
                      <a:lnTo>
                        <a:pt x="76" y="389"/>
                      </a:lnTo>
                      <a:lnTo>
                        <a:pt x="76" y="392"/>
                      </a:lnTo>
                      <a:lnTo>
                        <a:pt x="78" y="394"/>
                      </a:lnTo>
                      <a:lnTo>
                        <a:pt x="102" y="406"/>
                      </a:lnTo>
                      <a:lnTo>
                        <a:pt x="106" y="408"/>
                      </a:lnTo>
                      <a:lnTo>
                        <a:pt x="111" y="408"/>
                      </a:lnTo>
                      <a:lnTo>
                        <a:pt x="116" y="406"/>
                      </a:lnTo>
                      <a:lnTo>
                        <a:pt x="121" y="406"/>
                      </a:lnTo>
                      <a:lnTo>
                        <a:pt x="125" y="406"/>
                      </a:lnTo>
                      <a:lnTo>
                        <a:pt x="128" y="406"/>
                      </a:lnTo>
                      <a:lnTo>
                        <a:pt x="130" y="406"/>
                      </a:lnTo>
                      <a:lnTo>
                        <a:pt x="132" y="406"/>
                      </a:lnTo>
                      <a:lnTo>
                        <a:pt x="144" y="408"/>
                      </a:lnTo>
                      <a:lnTo>
                        <a:pt x="147" y="408"/>
                      </a:lnTo>
                      <a:lnTo>
                        <a:pt x="147" y="411"/>
                      </a:lnTo>
                      <a:lnTo>
                        <a:pt x="151" y="411"/>
                      </a:lnTo>
                      <a:lnTo>
                        <a:pt x="156" y="411"/>
                      </a:lnTo>
                      <a:lnTo>
                        <a:pt x="156" y="411"/>
                      </a:lnTo>
                      <a:lnTo>
                        <a:pt x="159" y="413"/>
                      </a:lnTo>
                      <a:lnTo>
                        <a:pt x="161" y="413"/>
                      </a:lnTo>
                      <a:lnTo>
                        <a:pt x="163" y="413"/>
                      </a:lnTo>
                      <a:lnTo>
                        <a:pt x="166" y="411"/>
                      </a:lnTo>
                      <a:lnTo>
                        <a:pt x="170" y="413"/>
                      </a:lnTo>
                      <a:lnTo>
                        <a:pt x="180" y="413"/>
                      </a:lnTo>
                      <a:lnTo>
                        <a:pt x="182" y="413"/>
                      </a:lnTo>
                      <a:lnTo>
                        <a:pt x="185" y="415"/>
                      </a:lnTo>
                      <a:lnTo>
                        <a:pt x="189" y="420"/>
                      </a:lnTo>
                      <a:lnTo>
                        <a:pt x="192" y="423"/>
                      </a:lnTo>
                      <a:lnTo>
                        <a:pt x="194" y="423"/>
                      </a:lnTo>
                      <a:lnTo>
                        <a:pt x="194" y="423"/>
                      </a:lnTo>
                      <a:lnTo>
                        <a:pt x="196" y="423"/>
                      </a:lnTo>
                      <a:lnTo>
                        <a:pt x="199" y="423"/>
                      </a:lnTo>
                      <a:lnTo>
                        <a:pt x="199" y="425"/>
                      </a:lnTo>
                      <a:lnTo>
                        <a:pt x="201" y="425"/>
                      </a:lnTo>
                      <a:lnTo>
                        <a:pt x="203" y="425"/>
                      </a:lnTo>
                      <a:lnTo>
                        <a:pt x="203" y="425"/>
                      </a:lnTo>
                      <a:lnTo>
                        <a:pt x="208" y="427"/>
                      </a:lnTo>
                      <a:lnTo>
                        <a:pt x="218" y="432"/>
                      </a:lnTo>
                      <a:lnTo>
                        <a:pt x="227" y="432"/>
                      </a:lnTo>
                      <a:lnTo>
                        <a:pt x="227" y="432"/>
                      </a:lnTo>
                      <a:lnTo>
                        <a:pt x="232" y="434"/>
                      </a:lnTo>
                      <a:lnTo>
                        <a:pt x="232" y="434"/>
                      </a:lnTo>
                      <a:lnTo>
                        <a:pt x="234" y="434"/>
                      </a:lnTo>
                      <a:lnTo>
                        <a:pt x="234" y="434"/>
                      </a:lnTo>
                      <a:lnTo>
                        <a:pt x="237" y="437"/>
                      </a:lnTo>
                      <a:lnTo>
                        <a:pt x="246" y="442"/>
                      </a:lnTo>
                      <a:lnTo>
                        <a:pt x="255" y="446"/>
                      </a:lnTo>
                      <a:lnTo>
                        <a:pt x="263" y="449"/>
                      </a:lnTo>
                      <a:lnTo>
                        <a:pt x="267" y="453"/>
                      </a:lnTo>
                      <a:lnTo>
                        <a:pt x="267" y="453"/>
                      </a:lnTo>
                      <a:lnTo>
                        <a:pt x="270" y="453"/>
                      </a:lnTo>
                      <a:lnTo>
                        <a:pt x="272" y="453"/>
                      </a:lnTo>
                      <a:lnTo>
                        <a:pt x="274" y="453"/>
                      </a:lnTo>
                      <a:lnTo>
                        <a:pt x="274" y="453"/>
                      </a:lnTo>
                      <a:lnTo>
                        <a:pt x="274" y="456"/>
                      </a:lnTo>
                      <a:lnTo>
                        <a:pt x="274" y="456"/>
                      </a:lnTo>
                      <a:lnTo>
                        <a:pt x="274" y="458"/>
                      </a:lnTo>
                      <a:lnTo>
                        <a:pt x="277" y="458"/>
                      </a:lnTo>
                      <a:lnTo>
                        <a:pt x="277" y="458"/>
                      </a:lnTo>
                      <a:lnTo>
                        <a:pt x="279" y="458"/>
                      </a:lnTo>
                      <a:lnTo>
                        <a:pt x="282" y="458"/>
                      </a:lnTo>
                      <a:lnTo>
                        <a:pt x="289" y="453"/>
                      </a:lnTo>
                      <a:lnTo>
                        <a:pt x="291" y="451"/>
                      </a:lnTo>
                      <a:lnTo>
                        <a:pt x="293" y="453"/>
                      </a:lnTo>
                      <a:lnTo>
                        <a:pt x="291" y="453"/>
                      </a:lnTo>
                      <a:lnTo>
                        <a:pt x="291" y="453"/>
                      </a:lnTo>
                      <a:lnTo>
                        <a:pt x="289" y="456"/>
                      </a:lnTo>
                      <a:lnTo>
                        <a:pt x="289" y="456"/>
                      </a:lnTo>
                      <a:lnTo>
                        <a:pt x="289" y="458"/>
                      </a:lnTo>
                      <a:lnTo>
                        <a:pt x="291" y="458"/>
                      </a:lnTo>
                      <a:lnTo>
                        <a:pt x="296" y="461"/>
                      </a:lnTo>
                      <a:lnTo>
                        <a:pt x="298" y="461"/>
                      </a:lnTo>
                      <a:lnTo>
                        <a:pt x="303" y="458"/>
                      </a:lnTo>
                      <a:lnTo>
                        <a:pt x="305" y="453"/>
                      </a:lnTo>
                      <a:lnTo>
                        <a:pt x="305" y="453"/>
                      </a:lnTo>
                      <a:lnTo>
                        <a:pt x="305" y="458"/>
                      </a:lnTo>
                      <a:lnTo>
                        <a:pt x="305" y="461"/>
                      </a:lnTo>
                      <a:lnTo>
                        <a:pt x="305" y="461"/>
                      </a:lnTo>
                      <a:lnTo>
                        <a:pt x="308" y="463"/>
                      </a:lnTo>
                      <a:lnTo>
                        <a:pt x="310" y="461"/>
                      </a:lnTo>
                      <a:lnTo>
                        <a:pt x="310" y="463"/>
                      </a:lnTo>
                      <a:lnTo>
                        <a:pt x="312" y="465"/>
                      </a:lnTo>
                      <a:lnTo>
                        <a:pt x="317" y="468"/>
                      </a:lnTo>
                      <a:lnTo>
                        <a:pt x="319" y="465"/>
                      </a:lnTo>
                      <a:lnTo>
                        <a:pt x="319" y="463"/>
                      </a:lnTo>
                      <a:lnTo>
                        <a:pt x="319" y="463"/>
                      </a:lnTo>
                      <a:lnTo>
                        <a:pt x="324" y="458"/>
                      </a:lnTo>
                      <a:lnTo>
                        <a:pt x="324" y="461"/>
                      </a:lnTo>
                      <a:lnTo>
                        <a:pt x="324" y="465"/>
                      </a:lnTo>
                      <a:lnTo>
                        <a:pt x="324" y="468"/>
                      </a:lnTo>
                      <a:lnTo>
                        <a:pt x="324" y="468"/>
                      </a:lnTo>
                      <a:lnTo>
                        <a:pt x="326" y="468"/>
                      </a:lnTo>
                      <a:lnTo>
                        <a:pt x="329" y="468"/>
                      </a:lnTo>
                      <a:lnTo>
                        <a:pt x="326" y="465"/>
                      </a:lnTo>
                      <a:lnTo>
                        <a:pt x="331" y="470"/>
                      </a:lnTo>
                      <a:lnTo>
                        <a:pt x="331" y="470"/>
                      </a:lnTo>
                      <a:lnTo>
                        <a:pt x="334" y="468"/>
                      </a:lnTo>
                      <a:lnTo>
                        <a:pt x="334" y="468"/>
                      </a:lnTo>
                      <a:lnTo>
                        <a:pt x="334" y="470"/>
                      </a:lnTo>
                      <a:lnTo>
                        <a:pt x="334" y="470"/>
                      </a:lnTo>
                      <a:lnTo>
                        <a:pt x="334" y="472"/>
                      </a:lnTo>
                      <a:lnTo>
                        <a:pt x="334" y="472"/>
                      </a:lnTo>
                      <a:lnTo>
                        <a:pt x="336" y="475"/>
                      </a:lnTo>
                      <a:lnTo>
                        <a:pt x="338" y="477"/>
                      </a:lnTo>
                      <a:lnTo>
                        <a:pt x="341" y="477"/>
                      </a:lnTo>
                      <a:lnTo>
                        <a:pt x="345" y="477"/>
                      </a:lnTo>
                      <a:lnTo>
                        <a:pt x="345" y="477"/>
                      </a:lnTo>
                      <a:lnTo>
                        <a:pt x="345" y="477"/>
                      </a:lnTo>
                      <a:lnTo>
                        <a:pt x="345" y="477"/>
                      </a:lnTo>
                      <a:lnTo>
                        <a:pt x="348" y="480"/>
                      </a:lnTo>
                      <a:lnTo>
                        <a:pt x="350" y="482"/>
                      </a:lnTo>
                      <a:lnTo>
                        <a:pt x="350" y="482"/>
                      </a:lnTo>
                      <a:lnTo>
                        <a:pt x="352" y="482"/>
                      </a:lnTo>
                      <a:lnTo>
                        <a:pt x="352" y="482"/>
                      </a:lnTo>
                      <a:lnTo>
                        <a:pt x="355" y="480"/>
                      </a:lnTo>
                      <a:lnTo>
                        <a:pt x="355" y="477"/>
                      </a:lnTo>
                      <a:lnTo>
                        <a:pt x="355" y="480"/>
                      </a:lnTo>
                      <a:lnTo>
                        <a:pt x="357" y="482"/>
                      </a:lnTo>
                      <a:lnTo>
                        <a:pt x="357" y="482"/>
                      </a:lnTo>
                      <a:lnTo>
                        <a:pt x="357" y="482"/>
                      </a:lnTo>
                      <a:lnTo>
                        <a:pt x="355" y="484"/>
                      </a:lnTo>
                      <a:lnTo>
                        <a:pt x="357" y="484"/>
                      </a:lnTo>
                      <a:lnTo>
                        <a:pt x="360" y="487"/>
                      </a:lnTo>
                      <a:lnTo>
                        <a:pt x="360" y="487"/>
                      </a:lnTo>
                      <a:lnTo>
                        <a:pt x="364" y="489"/>
                      </a:lnTo>
                      <a:lnTo>
                        <a:pt x="364" y="489"/>
                      </a:lnTo>
                      <a:lnTo>
                        <a:pt x="367" y="489"/>
                      </a:lnTo>
                      <a:lnTo>
                        <a:pt x="367" y="489"/>
                      </a:lnTo>
                      <a:lnTo>
                        <a:pt x="369" y="489"/>
                      </a:lnTo>
                      <a:lnTo>
                        <a:pt x="369" y="489"/>
                      </a:lnTo>
                      <a:lnTo>
                        <a:pt x="371" y="494"/>
                      </a:lnTo>
                      <a:lnTo>
                        <a:pt x="374" y="494"/>
                      </a:lnTo>
                      <a:lnTo>
                        <a:pt x="374" y="496"/>
                      </a:lnTo>
                      <a:lnTo>
                        <a:pt x="376" y="494"/>
                      </a:lnTo>
                      <a:lnTo>
                        <a:pt x="381" y="494"/>
                      </a:lnTo>
                      <a:lnTo>
                        <a:pt x="381" y="494"/>
                      </a:lnTo>
                      <a:lnTo>
                        <a:pt x="378" y="498"/>
                      </a:lnTo>
                      <a:lnTo>
                        <a:pt x="378" y="498"/>
                      </a:lnTo>
                      <a:lnTo>
                        <a:pt x="378" y="498"/>
                      </a:lnTo>
                      <a:lnTo>
                        <a:pt x="381" y="503"/>
                      </a:lnTo>
                      <a:lnTo>
                        <a:pt x="381" y="503"/>
                      </a:lnTo>
                      <a:lnTo>
                        <a:pt x="383" y="506"/>
                      </a:lnTo>
                      <a:lnTo>
                        <a:pt x="386" y="503"/>
                      </a:lnTo>
                      <a:lnTo>
                        <a:pt x="390" y="501"/>
                      </a:lnTo>
                      <a:lnTo>
                        <a:pt x="393" y="501"/>
                      </a:lnTo>
                      <a:lnTo>
                        <a:pt x="390" y="506"/>
                      </a:lnTo>
                      <a:lnTo>
                        <a:pt x="393" y="508"/>
                      </a:lnTo>
                      <a:lnTo>
                        <a:pt x="397" y="513"/>
                      </a:lnTo>
                      <a:lnTo>
                        <a:pt x="400" y="515"/>
                      </a:lnTo>
                      <a:lnTo>
                        <a:pt x="402" y="517"/>
                      </a:lnTo>
                      <a:lnTo>
                        <a:pt x="404" y="517"/>
                      </a:lnTo>
                      <a:lnTo>
                        <a:pt x="404" y="517"/>
                      </a:lnTo>
                      <a:lnTo>
                        <a:pt x="404" y="515"/>
                      </a:lnTo>
                      <a:lnTo>
                        <a:pt x="404" y="513"/>
                      </a:lnTo>
                      <a:lnTo>
                        <a:pt x="404" y="513"/>
                      </a:lnTo>
                      <a:lnTo>
                        <a:pt x="407" y="513"/>
                      </a:lnTo>
                      <a:lnTo>
                        <a:pt x="407" y="510"/>
                      </a:lnTo>
                      <a:lnTo>
                        <a:pt x="407" y="508"/>
                      </a:lnTo>
                      <a:lnTo>
                        <a:pt x="409" y="510"/>
                      </a:lnTo>
                      <a:lnTo>
                        <a:pt x="409" y="510"/>
                      </a:lnTo>
                      <a:lnTo>
                        <a:pt x="409" y="513"/>
                      </a:lnTo>
                      <a:lnTo>
                        <a:pt x="407" y="517"/>
                      </a:lnTo>
                      <a:lnTo>
                        <a:pt x="407" y="520"/>
                      </a:lnTo>
                      <a:lnTo>
                        <a:pt x="409" y="522"/>
                      </a:lnTo>
                      <a:lnTo>
                        <a:pt x="409" y="522"/>
                      </a:lnTo>
                      <a:lnTo>
                        <a:pt x="412" y="522"/>
                      </a:lnTo>
                      <a:lnTo>
                        <a:pt x="414" y="522"/>
                      </a:lnTo>
                      <a:lnTo>
                        <a:pt x="412" y="525"/>
                      </a:lnTo>
                      <a:lnTo>
                        <a:pt x="412" y="525"/>
                      </a:lnTo>
                      <a:lnTo>
                        <a:pt x="412" y="525"/>
                      </a:lnTo>
                      <a:lnTo>
                        <a:pt x="409" y="525"/>
                      </a:lnTo>
                      <a:lnTo>
                        <a:pt x="409" y="527"/>
                      </a:lnTo>
                      <a:lnTo>
                        <a:pt x="407" y="527"/>
                      </a:lnTo>
                      <a:lnTo>
                        <a:pt x="407" y="529"/>
                      </a:lnTo>
                      <a:lnTo>
                        <a:pt x="407" y="532"/>
                      </a:lnTo>
                      <a:lnTo>
                        <a:pt x="407" y="536"/>
                      </a:lnTo>
                      <a:lnTo>
                        <a:pt x="409" y="541"/>
                      </a:lnTo>
                      <a:lnTo>
                        <a:pt x="409" y="541"/>
                      </a:lnTo>
                      <a:lnTo>
                        <a:pt x="409" y="544"/>
                      </a:lnTo>
                      <a:lnTo>
                        <a:pt x="409" y="544"/>
                      </a:lnTo>
                      <a:lnTo>
                        <a:pt x="409" y="544"/>
                      </a:lnTo>
                      <a:lnTo>
                        <a:pt x="409" y="544"/>
                      </a:lnTo>
                      <a:lnTo>
                        <a:pt x="409" y="544"/>
                      </a:lnTo>
                      <a:lnTo>
                        <a:pt x="412" y="544"/>
                      </a:lnTo>
                      <a:lnTo>
                        <a:pt x="416" y="544"/>
                      </a:lnTo>
                      <a:lnTo>
                        <a:pt x="419" y="541"/>
                      </a:lnTo>
                      <a:lnTo>
                        <a:pt x="423" y="539"/>
                      </a:lnTo>
                      <a:lnTo>
                        <a:pt x="426" y="539"/>
                      </a:lnTo>
                      <a:lnTo>
                        <a:pt x="428" y="539"/>
                      </a:lnTo>
                      <a:lnTo>
                        <a:pt x="431" y="539"/>
                      </a:lnTo>
                      <a:lnTo>
                        <a:pt x="435" y="536"/>
                      </a:lnTo>
                      <a:lnTo>
                        <a:pt x="438" y="536"/>
                      </a:lnTo>
                      <a:lnTo>
                        <a:pt x="440" y="539"/>
                      </a:lnTo>
                      <a:lnTo>
                        <a:pt x="433" y="539"/>
                      </a:lnTo>
                      <a:lnTo>
                        <a:pt x="428" y="544"/>
                      </a:lnTo>
                      <a:lnTo>
                        <a:pt x="419" y="548"/>
                      </a:lnTo>
                      <a:lnTo>
                        <a:pt x="419" y="551"/>
                      </a:lnTo>
                      <a:lnTo>
                        <a:pt x="421" y="551"/>
                      </a:lnTo>
                      <a:lnTo>
                        <a:pt x="421" y="551"/>
                      </a:lnTo>
                      <a:lnTo>
                        <a:pt x="421" y="553"/>
                      </a:lnTo>
                      <a:lnTo>
                        <a:pt x="423" y="553"/>
                      </a:lnTo>
                      <a:lnTo>
                        <a:pt x="435" y="555"/>
                      </a:lnTo>
                      <a:lnTo>
                        <a:pt x="438" y="555"/>
                      </a:lnTo>
                      <a:lnTo>
                        <a:pt x="442" y="555"/>
                      </a:lnTo>
                      <a:lnTo>
                        <a:pt x="445" y="555"/>
                      </a:lnTo>
                      <a:lnTo>
                        <a:pt x="442" y="558"/>
                      </a:lnTo>
                      <a:lnTo>
                        <a:pt x="433" y="558"/>
                      </a:lnTo>
                      <a:lnTo>
                        <a:pt x="431" y="560"/>
                      </a:lnTo>
                      <a:lnTo>
                        <a:pt x="428" y="563"/>
                      </a:lnTo>
                      <a:lnTo>
                        <a:pt x="431" y="567"/>
                      </a:lnTo>
                      <a:lnTo>
                        <a:pt x="438" y="577"/>
                      </a:lnTo>
                      <a:lnTo>
                        <a:pt x="438" y="579"/>
                      </a:lnTo>
                      <a:lnTo>
                        <a:pt x="438" y="579"/>
                      </a:lnTo>
                      <a:lnTo>
                        <a:pt x="440" y="582"/>
                      </a:lnTo>
                      <a:lnTo>
                        <a:pt x="440" y="584"/>
                      </a:lnTo>
                      <a:lnTo>
                        <a:pt x="440" y="586"/>
                      </a:lnTo>
                      <a:lnTo>
                        <a:pt x="442" y="591"/>
                      </a:lnTo>
                      <a:lnTo>
                        <a:pt x="442" y="593"/>
                      </a:lnTo>
                      <a:lnTo>
                        <a:pt x="442" y="598"/>
                      </a:lnTo>
                      <a:lnTo>
                        <a:pt x="442" y="601"/>
                      </a:lnTo>
                      <a:lnTo>
                        <a:pt x="445" y="603"/>
                      </a:lnTo>
                      <a:lnTo>
                        <a:pt x="447" y="605"/>
                      </a:lnTo>
                      <a:lnTo>
                        <a:pt x="452" y="615"/>
                      </a:lnTo>
                      <a:lnTo>
                        <a:pt x="466" y="629"/>
                      </a:lnTo>
                      <a:lnTo>
                        <a:pt x="466" y="629"/>
                      </a:lnTo>
                      <a:lnTo>
                        <a:pt x="468" y="631"/>
                      </a:lnTo>
                      <a:lnTo>
                        <a:pt x="473" y="636"/>
                      </a:lnTo>
                      <a:lnTo>
                        <a:pt x="478" y="638"/>
                      </a:lnTo>
                      <a:lnTo>
                        <a:pt x="490" y="648"/>
                      </a:lnTo>
                      <a:lnTo>
                        <a:pt x="483" y="643"/>
                      </a:lnTo>
                      <a:lnTo>
                        <a:pt x="480" y="643"/>
                      </a:lnTo>
                      <a:lnTo>
                        <a:pt x="475" y="641"/>
                      </a:lnTo>
                      <a:lnTo>
                        <a:pt x="473" y="641"/>
                      </a:lnTo>
                      <a:lnTo>
                        <a:pt x="473" y="643"/>
                      </a:lnTo>
                      <a:lnTo>
                        <a:pt x="473" y="646"/>
                      </a:lnTo>
                      <a:lnTo>
                        <a:pt x="473" y="648"/>
                      </a:lnTo>
                      <a:lnTo>
                        <a:pt x="475" y="650"/>
                      </a:lnTo>
                      <a:lnTo>
                        <a:pt x="480" y="650"/>
                      </a:lnTo>
                      <a:lnTo>
                        <a:pt x="483" y="653"/>
                      </a:lnTo>
                      <a:lnTo>
                        <a:pt x="490" y="657"/>
                      </a:lnTo>
                      <a:lnTo>
                        <a:pt x="490" y="660"/>
                      </a:lnTo>
                      <a:lnTo>
                        <a:pt x="492" y="660"/>
                      </a:lnTo>
                      <a:lnTo>
                        <a:pt x="499" y="660"/>
                      </a:lnTo>
                      <a:lnTo>
                        <a:pt x="504" y="662"/>
                      </a:lnTo>
                      <a:lnTo>
                        <a:pt x="509" y="665"/>
                      </a:lnTo>
                      <a:lnTo>
                        <a:pt x="516" y="669"/>
                      </a:lnTo>
                      <a:lnTo>
                        <a:pt x="520" y="674"/>
                      </a:lnTo>
                      <a:lnTo>
                        <a:pt x="520" y="674"/>
                      </a:lnTo>
                      <a:lnTo>
                        <a:pt x="523" y="674"/>
                      </a:lnTo>
                      <a:lnTo>
                        <a:pt x="525" y="674"/>
                      </a:lnTo>
                      <a:lnTo>
                        <a:pt x="527" y="674"/>
                      </a:lnTo>
                      <a:lnTo>
                        <a:pt x="527" y="676"/>
                      </a:lnTo>
                      <a:lnTo>
                        <a:pt x="527" y="676"/>
                      </a:lnTo>
                      <a:lnTo>
                        <a:pt x="523" y="676"/>
                      </a:lnTo>
                      <a:lnTo>
                        <a:pt x="520" y="676"/>
                      </a:lnTo>
                      <a:lnTo>
                        <a:pt x="520" y="676"/>
                      </a:lnTo>
                      <a:lnTo>
                        <a:pt x="518" y="674"/>
                      </a:lnTo>
                      <a:lnTo>
                        <a:pt x="516" y="674"/>
                      </a:lnTo>
                      <a:lnTo>
                        <a:pt x="516" y="674"/>
                      </a:lnTo>
                      <a:lnTo>
                        <a:pt x="516" y="674"/>
                      </a:lnTo>
                      <a:lnTo>
                        <a:pt x="511" y="669"/>
                      </a:lnTo>
                      <a:lnTo>
                        <a:pt x="509" y="669"/>
                      </a:lnTo>
                      <a:lnTo>
                        <a:pt x="506" y="665"/>
                      </a:lnTo>
                      <a:lnTo>
                        <a:pt x="504" y="665"/>
                      </a:lnTo>
                      <a:lnTo>
                        <a:pt x="504" y="665"/>
                      </a:lnTo>
                      <a:lnTo>
                        <a:pt x="501" y="662"/>
                      </a:lnTo>
                      <a:lnTo>
                        <a:pt x="501" y="662"/>
                      </a:lnTo>
                      <a:lnTo>
                        <a:pt x="499" y="662"/>
                      </a:lnTo>
                      <a:lnTo>
                        <a:pt x="494" y="662"/>
                      </a:lnTo>
                      <a:lnTo>
                        <a:pt x="487" y="665"/>
                      </a:lnTo>
                      <a:lnTo>
                        <a:pt x="485" y="665"/>
                      </a:lnTo>
                      <a:lnTo>
                        <a:pt x="483" y="667"/>
                      </a:lnTo>
                      <a:lnTo>
                        <a:pt x="480" y="669"/>
                      </a:lnTo>
                      <a:lnTo>
                        <a:pt x="478" y="669"/>
                      </a:lnTo>
                      <a:lnTo>
                        <a:pt x="473" y="667"/>
                      </a:lnTo>
                      <a:lnTo>
                        <a:pt x="471" y="667"/>
                      </a:lnTo>
                      <a:lnTo>
                        <a:pt x="466" y="667"/>
                      </a:lnTo>
                      <a:lnTo>
                        <a:pt x="464" y="667"/>
                      </a:lnTo>
                      <a:lnTo>
                        <a:pt x="464" y="667"/>
                      </a:lnTo>
                      <a:lnTo>
                        <a:pt x="461" y="669"/>
                      </a:lnTo>
                      <a:lnTo>
                        <a:pt x="461" y="674"/>
                      </a:lnTo>
                      <a:lnTo>
                        <a:pt x="471" y="679"/>
                      </a:lnTo>
                      <a:lnTo>
                        <a:pt x="480" y="691"/>
                      </a:lnTo>
                      <a:lnTo>
                        <a:pt x="483" y="691"/>
                      </a:lnTo>
                      <a:lnTo>
                        <a:pt x="483" y="691"/>
                      </a:lnTo>
                      <a:lnTo>
                        <a:pt x="487" y="693"/>
                      </a:lnTo>
                      <a:lnTo>
                        <a:pt x="492" y="695"/>
                      </a:lnTo>
                      <a:lnTo>
                        <a:pt x="492" y="695"/>
                      </a:lnTo>
                      <a:lnTo>
                        <a:pt x="499" y="695"/>
                      </a:lnTo>
                      <a:lnTo>
                        <a:pt x="501" y="695"/>
                      </a:lnTo>
                      <a:lnTo>
                        <a:pt x="504" y="698"/>
                      </a:lnTo>
                      <a:lnTo>
                        <a:pt x="509" y="700"/>
                      </a:lnTo>
                      <a:lnTo>
                        <a:pt x="511" y="703"/>
                      </a:lnTo>
                      <a:lnTo>
                        <a:pt x="513" y="703"/>
                      </a:lnTo>
                      <a:lnTo>
                        <a:pt x="518" y="700"/>
                      </a:lnTo>
                      <a:lnTo>
                        <a:pt x="523" y="700"/>
                      </a:lnTo>
                      <a:lnTo>
                        <a:pt x="525" y="700"/>
                      </a:lnTo>
                      <a:lnTo>
                        <a:pt x="525" y="700"/>
                      </a:lnTo>
                      <a:lnTo>
                        <a:pt x="527" y="698"/>
                      </a:lnTo>
                      <a:lnTo>
                        <a:pt x="530" y="695"/>
                      </a:lnTo>
                      <a:lnTo>
                        <a:pt x="532" y="695"/>
                      </a:lnTo>
                      <a:lnTo>
                        <a:pt x="532" y="695"/>
                      </a:lnTo>
                      <a:lnTo>
                        <a:pt x="532" y="695"/>
                      </a:lnTo>
                      <a:lnTo>
                        <a:pt x="530" y="698"/>
                      </a:lnTo>
                      <a:lnTo>
                        <a:pt x="530" y="700"/>
                      </a:lnTo>
                      <a:lnTo>
                        <a:pt x="527" y="703"/>
                      </a:lnTo>
                      <a:lnTo>
                        <a:pt x="525" y="705"/>
                      </a:lnTo>
                      <a:lnTo>
                        <a:pt x="525" y="705"/>
                      </a:lnTo>
                      <a:lnTo>
                        <a:pt x="509" y="705"/>
                      </a:lnTo>
                      <a:lnTo>
                        <a:pt x="506" y="705"/>
                      </a:lnTo>
                      <a:lnTo>
                        <a:pt x="504" y="703"/>
                      </a:lnTo>
                      <a:lnTo>
                        <a:pt x="501" y="700"/>
                      </a:lnTo>
                      <a:lnTo>
                        <a:pt x="497" y="700"/>
                      </a:lnTo>
                      <a:lnTo>
                        <a:pt x="475" y="700"/>
                      </a:lnTo>
                      <a:lnTo>
                        <a:pt x="473" y="700"/>
                      </a:lnTo>
                      <a:lnTo>
                        <a:pt x="473" y="703"/>
                      </a:lnTo>
                      <a:lnTo>
                        <a:pt x="473" y="703"/>
                      </a:lnTo>
                      <a:lnTo>
                        <a:pt x="475" y="705"/>
                      </a:lnTo>
                      <a:lnTo>
                        <a:pt x="475" y="705"/>
                      </a:lnTo>
                      <a:lnTo>
                        <a:pt x="475" y="705"/>
                      </a:lnTo>
                      <a:lnTo>
                        <a:pt x="478" y="705"/>
                      </a:lnTo>
                      <a:lnTo>
                        <a:pt x="480" y="705"/>
                      </a:lnTo>
                      <a:lnTo>
                        <a:pt x="480" y="705"/>
                      </a:lnTo>
                      <a:lnTo>
                        <a:pt x="480" y="707"/>
                      </a:lnTo>
                      <a:lnTo>
                        <a:pt x="483" y="707"/>
                      </a:lnTo>
                      <a:lnTo>
                        <a:pt x="490" y="712"/>
                      </a:lnTo>
                      <a:lnTo>
                        <a:pt x="494" y="714"/>
                      </a:lnTo>
                      <a:lnTo>
                        <a:pt x="494" y="717"/>
                      </a:lnTo>
                      <a:lnTo>
                        <a:pt x="499" y="724"/>
                      </a:lnTo>
                      <a:lnTo>
                        <a:pt x="501" y="726"/>
                      </a:lnTo>
                      <a:lnTo>
                        <a:pt x="501" y="733"/>
                      </a:lnTo>
                      <a:lnTo>
                        <a:pt x="504" y="733"/>
                      </a:lnTo>
                      <a:lnTo>
                        <a:pt x="509" y="733"/>
                      </a:lnTo>
                      <a:lnTo>
                        <a:pt x="511" y="733"/>
                      </a:lnTo>
                      <a:lnTo>
                        <a:pt x="516" y="736"/>
                      </a:lnTo>
                      <a:lnTo>
                        <a:pt x="518" y="738"/>
                      </a:lnTo>
                      <a:lnTo>
                        <a:pt x="518" y="743"/>
                      </a:lnTo>
                      <a:lnTo>
                        <a:pt x="516" y="743"/>
                      </a:lnTo>
                      <a:lnTo>
                        <a:pt x="516" y="745"/>
                      </a:lnTo>
                      <a:lnTo>
                        <a:pt x="513" y="745"/>
                      </a:lnTo>
                      <a:lnTo>
                        <a:pt x="513" y="748"/>
                      </a:lnTo>
                      <a:lnTo>
                        <a:pt x="513" y="750"/>
                      </a:lnTo>
                      <a:lnTo>
                        <a:pt x="513" y="752"/>
                      </a:lnTo>
                      <a:lnTo>
                        <a:pt x="511" y="752"/>
                      </a:lnTo>
                      <a:lnTo>
                        <a:pt x="509" y="759"/>
                      </a:lnTo>
                      <a:lnTo>
                        <a:pt x="509" y="769"/>
                      </a:lnTo>
                      <a:lnTo>
                        <a:pt x="506" y="771"/>
                      </a:lnTo>
                      <a:lnTo>
                        <a:pt x="504" y="774"/>
                      </a:lnTo>
                      <a:lnTo>
                        <a:pt x="499" y="774"/>
                      </a:lnTo>
                      <a:lnTo>
                        <a:pt x="499" y="776"/>
                      </a:lnTo>
                      <a:lnTo>
                        <a:pt x="499" y="778"/>
                      </a:lnTo>
                      <a:lnTo>
                        <a:pt x="499" y="788"/>
                      </a:lnTo>
                      <a:lnTo>
                        <a:pt x="497" y="790"/>
                      </a:lnTo>
                      <a:lnTo>
                        <a:pt x="497" y="790"/>
                      </a:lnTo>
                      <a:lnTo>
                        <a:pt x="499" y="793"/>
                      </a:lnTo>
                      <a:lnTo>
                        <a:pt x="499" y="793"/>
                      </a:lnTo>
                      <a:lnTo>
                        <a:pt x="499" y="793"/>
                      </a:lnTo>
                      <a:lnTo>
                        <a:pt x="499" y="795"/>
                      </a:lnTo>
                      <a:lnTo>
                        <a:pt x="497" y="795"/>
                      </a:lnTo>
                      <a:lnTo>
                        <a:pt x="492" y="797"/>
                      </a:lnTo>
                      <a:lnTo>
                        <a:pt x="492" y="800"/>
                      </a:lnTo>
                      <a:lnTo>
                        <a:pt x="490" y="802"/>
                      </a:lnTo>
                      <a:lnTo>
                        <a:pt x="492" y="805"/>
                      </a:lnTo>
                      <a:lnTo>
                        <a:pt x="492" y="807"/>
                      </a:lnTo>
                      <a:lnTo>
                        <a:pt x="494" y="809"/>
                      </a:lnTo>
                      <a:lnTo>
                        <a:pt x="499" y="816"/>
                      </a:lnTo>
                      <a:lnTo>
                        <a:pt x="499" y="819"/>
                      </a:lnTo>
                      <a:lnTo>
                        <a:pt x="501" y="819"/>
                      </a:lnTo>
                      <a:lnTo>
                        <a:pt x="501" y="816"/>
                      </a:lnTo>
                      <a:lnTo>
                        <a:pt x="501" y="816"/>
                      </a:lnTo>
                      <a:lnTo>
                        <a:pt x="504" y="816"/>
                      </a:lnTo>
                      <a:lnTo>
                        <a:pt x="504" y="814"/>
                      </a:lnTo>
                      <a:lnTo>
                        <a:pt x="504" y="812"/>
                      </a:lnTo>
                      <a:lnTo>
                        <a:pt x="504" y="812"/>
                      </a:lnTo>
                      <a:lnTo>
                        <a:pt x="518" y="800"/>
                      </a:lnTo>
                      <a:lnTo>
                        <a:pt x="520" y="800"/>
                      </a:lnTo>
                      <a:lnTo>
                        <a:pt x="530" y="797"/>
                      </a:lnTo>
                      <a:lnTo>
                        <a:pt x="532" y="795"/>
                      </a:lnTo>
                      <a:lnTo>
                        <a:pt x="532" y="790"/>
                      </a:lnTo>
                      <a:lnTo>
                        <a:pt x="532" y="788"/>
                      </a:lnTo>
                      <a:lnTo>
                        <a:pt x="532" y="788"/>
                      </a:lnTo>
                      <a:lnTo>
                        <a:pt x="532" y="788"/>
                      </a:lnTo>
                      <a:lnTo>
                        <a:pt x="532" y="788"/>
                      </a:lnTo>
                      <a:lnTo>
                        <a:pt x="530" y="788"/>
                      </a:lnTo>
                      <a:lnTo>
                        <a:pt x="530" y="786"/>
                      </a:lnTo>
                      <a:lnTo>
                        <a:pt x="530" y="786"/>
                      </a:lnTo>
                      <a:lnTo>
                        <a:pt x="530" y="783"/>
                      </a:lnTo>
                      <a:lnTo>
                        <a:pt x="530" y="783"/>
                      </a:lnTo>
                      <a:lnTo>
                        <a:pt x="530" y="781"/>
                      </a:lnTo>
                      <a:lnTo>
                        <a:pt x="535" y="781"/>
                      </a:lnTo>
                      <a:lnTo>
                        <a:pt x="539" y="783"/>
                      </a:lnTo>
                      <a:lnTo>
                        <a:pt x="537" y="786"/>
                      </a:lnTo>
                      <a:lnTo>
                        <a:pt x="535" y="783"/>
                      </a:lnTo>
                      <a:lnTo>
                        <a:pt x="532" y="783"/>
                      </a:lnTo>
                      <a:lnTo>
                        <a:pt x="530" y="783"/>
                      </a:lnTo>
                      <a:lnTo>
                        <a:pt x="532" y="786"/>
                      </a:lnTo>
                      <a:lnTo>
                        <a:pt x="535" y="788"/>
                      </a:lnTo>
                      <a:lnTo>
                        <a:pt x="535" y="790"/>
                      </a:lnTo>
                      <a:lnTo>
                        <a:pt x="535" y="793"/>
                      </a:lnTo>
                      <a:lnTo>
                        <a:pt x="535" y="795"/>
                      </a:lnTo>
                      <a:lnTo>
                        <a:pt x="535" y="795"/>
                      </a:lnTo>
                      <a:lnTo>
                        <a:pt x="535" y="795"/>
                      </a:lnTo>
                      <a:lnTo>
                        <a:pt x="532" y="797"/>
                      </a:lnTo>
                      <a:lnTo>
                        <a:pt x="532" y="797"/>
                      </a:lnTo>
                      <a:lnTo>
                        <a:pt x="535" y="802"/>
                      </a:lnTo>
                      <a:lnTo>
                        <a:pt x="537" y="805"/>
                      </a:lnTo>
                      <a:lnTo>
                        <a:pt x="542" y="807"/>
                      </a:lnTo>
                      <a:lnTo>
                        <a:pt x="546" y="807"/>
                      </a:lnTo>
                      <a:lnTo>
                        <a:pt x="549" y="807"/>
                      </a:lnTo>
                      <a:lnTo>
                        <a:pt x="554" y="807"/>
                      </a:lnTo>
                      <a:lnTo>
                        <a:pt x="563" y="805"/>
                      </a:lnTo>
                      <a:lnTo>
                        <a:pt x="565" y="805"/>
                      </a:lnTo>
                      <a:lnTo>
                        <a:pt x="572" y="800"/>
                      </a:lnTo>
                      <a:lnTo>
                        <a:pt x="575" y="800"/>
                      </a:lnTo>
                      <a:lnTo>
                        <a:pt x="589" y="797"/>
                      </a:lnTo>
                      <a:lnTo>
                        <a:pt x="608" y="797"/>
                      </a:lnTo>
                      <a:lnTo>
                        <a:pt x="610" y="797"/>
                      </a:lnTo>
                      <a:lnTo>
                        <a:pt x="615" y="795"/>
                      </a:lnTo>
                      <a:lnTo>
                        <a:pt x="617" y="793"/>
                      </a:lnTo>
                      <a:lnTo>
                        <a:pt x="620" y="790"/>
                      </a:lnTo>
                      <a:lnTo>
                        <a:pt x="620" y="783"/>
                      </a:lnTo>
                      <a:lnTo>
                        <a:pt x="620" y="778"/>
                      </a:lnTo>
                      <a:lnTo>
                        <a:pt x="620" y="778"/>
                      </a:lnTo>
                      <a:lnTo>
                        <a:pt x="622" y="778"/>
                      </a:lnTo>
                      <a:lnTo>
                        <a:pt x="624" y="778"/>
                      </a:lnTo>
                      <a:lnTo>
                        <a:pt x="627" y="776"/>
                      </a:lnTo>
                      <a:lnTo>
                        <a:pt x="629" y="774"/>
                      </a:lnTo>
                      <a:lnTo>
                        <a:pt x="629" y="774"/>
                      </a:lnTo>
                      <a:lnTo>
                        <a:pt x="627" y="778"/>
                      </a:lnTo>
                      <a:lnTo>
                        <a:pt x="627" y="781"/>
                      </a:lnTo>
                      <a:lnTo>
                        <a:pt x="622" y="778"/>
                      </a:lnTo>
                      <a:lnTo>
                        <a:pt x="620" y="781"/>
                      </a:lnTo>
                      <a:lnTo>
                        <a:pt x="620" y="783"/>
                      </a:lnTo>
                      <a:lnTo>
                        <a:pt x="620" y="786"/>
                      </a:lnTo>
                      <a:lnTo>
                        <a:pt x="622" y="790"/>
                      </a:lnTo>
                      <a:lnTo>
                        <a:pt x="620" y="793"/>
                      </a:lnTo>
                      <a:lnTo>
                        <a:pt x="620" y="795"/>
                      </a:lnTo>
                      <a:lnTo>
                        <a:pt x="620" y="795"/>
                      </a:lnTo>
                      <a:lnTo>
                        <a:pt x="617" y="795"/>
                      </a:lnTo>
                      <a:lnTo>
                        <a:pt x="617" y="795"/>
                      </a:lnTo>
                      <a:lnTo>
                        <a:pt x="615" y="797"/>
                      </a:lnTo>
                      <a:lnTo>
                        <a:pt x="613" y="800"/>
                      </a:lnTo>
                      <a:lnTo>
                        <a:pt x="610" y="802"/>
                      </a:lnTo>
                      <a:lnTo>
                        <a:pt x="610" y="805"/>
                      </a:lnTo>
                      <a:lnTo>
                        <a:pt x="613" y="807"/>
                      </a:lnTo>
                      <a:lnTo>
                        <a:pt x="617" y="812"/>
                      </a:lnTo>
                      <a:lnTo>
                        <a:pt x="641" y="831"/>
                      </a:lnTo>
                      <a:lnTo>
                        <a:pt x="643" y="833"/>
                      </a:lnTo>
                      <a:lnTo>
                        <a:pt x="646" y="835"/>
                      </a:lnTo>
                      <a:lnTo>
                        <a:pt x="653" y="838"/>
                      </a:lnTo>
                      <a:lnTo>
                        <a:pt x="653" y="838"/>
                      </a:lnTo>
                      <a:lnTo>
                        <a:pt x="653" y="840"/>
                      </a:lnTo>
                      <a:lnTo>
                        <a:pt x="655" y="843"/>
                      </a:lnTo>
                      <a:lnTo>
                        <a:pt x="662" y="847"/>
                      </a:lnTo>
                      <a:lnTo>
                        <a:pt x="662" y="850"/>
                      </a:lnTo>
                      <a:lnTo>
                        <a:pt x="667" y="854"/>
                      </a:lnTo>
                      <a:lnTo>
                        <a:pt x="681" y="873"/>
                      </a:lnTo>
                      <a:lnTo>
                        <a:pt x="705" y="899"/>
                      </a:lnTo>
                      <a:lnTo>
                        <a:pt x="712" y="902"/>
                      </a:lnTo>
                      <a:lnTo>
                        <a:pt x="714" y="902"/>
                      </a:lnTo>
                      <a:lnTo>
                        <a:pt x="719" y="904"/>
                      </a:lnTo>
                      <a:lnTo>
                        <a:pt x="719" y="904"/>
                      </a:lnTo>
                      <a:lnTo>
                        <a:pt x="719" y="904"/>
                      </a:lnTo>
                      <a:lnTo>
                        <a:pt x="719" y="892"/>
                      </a:lnTo>
                      <a:lnTo>
                        <a:pt x="719" y="871"/>
                      </a:lnTo>
                      <a:lnTo>
                        <a:pt x="719" y="852"/>
                      </a:lnTo>
                      <a:lnTo>
                        <a:pt x="719" y="833"/>
                      </a:lnTo>
                      <a:close/>
                      <a:moveTo>
                        <a:pt x="468" y="812"/>
                      </a:moveTo>
                      <a:lnTo>
                        <a:pt x="471" y="807"/>
                      </a:lnTo>
                      <a:lnTo>
                        <a:pt x="471" y="805"/>
                      </a:lnTo>
                      <a:lnTo>
                        <a:pt x="473" y="802"/>
                      </a:lnTo>
                      <a:lnTo>
                        <a:pt x="475" y="802"/>
                      </a:lnTo>
                      <a:lnTo>
                        <a:pt x="480" y="802"/>
                      </a:lnTo>
                      <a:lnTo>
                        <a:pt x="483" y="802"/>
                      </a:lnTo>
                      <a:lnTo>
                        <a:pt x="485" y="800"/>
                      </a:lnTo>
                      <a:lnTo>
                        <a:pt x="487" y="795"/>
                      </a:lnTo>
                      <a:lnTo>
                        <a:pt x="490" y="795"/>
                      </a:lnTo>
                      <a:lnTo>
                        <a:pt x="492" y="795"/>
                      </a:lnTo>
                      <a:lnTo>
                        <a:pt x="497" y="795"/>
                      </a:lnTo>
                      <a:lnTo>
                        <a:pt x="497" y="790"/>
                      </a:lnTo>
                      <a:lnTo>
                        <a:pt x="497" y="788"/>
                      </a:lnTo>
                      <a:lnTo>
                        <a:pt x="494" y="778"/>
                      </a:lnTo>
                      <a:lnTo>
                        <a:pt x="497" y="776"/>
                      </a:lnTo>
                      <a:lnTo>
                        <a:pt x="499" y="774"/>
                      </a:lnTo>
                      <a:lnTo>
                        <a:pt x="504" y="771"/>
                      </a:lnTo>
                      <a:lnTo>
                        <a:pt x="506" y="769"/>
                      </a:lnTo>
                      <a:lnTo>
                        <a:pt x="506" y="769"/>
                      </a:lnTo>
                      <a:lnTo>
                        <a:pt x="506" y="757"/>
                      </a:lnTo>
                      <a:lnTo>
                        <a:pt x="506" y="757"/>
                      </a:lnTo>
                      <a:lnTo>
                        <a:pt x="511" y="750"/>
                      </a:lnTo>
                      <a:lnTo>
                        <a:pt x="511" y="748"/>
                      </a:lnTo>
                      <a:lnTo>
                        <a:pt x="513" y="745"/>
                      </a:lnTo>
                      <a:lnTo>
                        <a:pt x="513" y="743"/>
                      </a:lnTo>
                      <a:lnTo>
                        <a:pt x="516" y="741"/>
                      </a:lnTo>
                      <a:lnTo>
                        <a:pt x="513" y="741"/>
                      </a:lnTo>
                      <a:lnTo>
                        <a:pt x="504" y="738"/>
                      </a:lnTo>
                      <a:lnTo>
                        <a:pt x="501" y="738"/>
                      </a:lnTo>
                      <a:lnTo>
                        <a:pt x="499" y="736"/>
                      </a:lnTo>
                      <a:lnTo>
                        <a:pt x="499" y="736"/>
                      </a:lnTo>
                      <a:lnTo>
                        <a:pt x="497" y="733"/>
                      </a:lnTo>
                      <a:lnTo>
                        <a:pt x="492" y="726"/>
                      </a:lnTo>
                      <a:lnTo>
                        <a:pt x="492" y="724"/>
                      </a:lnTo>
                      <a:lnTo>
                        <a:pt x="487" y="719"/>
                      </a:lnTo>
                      <a:lnTo>
                        <a:pt x="478" y="717"/>
                      </a:lnTo>
                      <a:lnTo>
                        <a:pt x="468" y="719"/>
                      </a:lnTo>
                      <a:lnTo>
                        <a:pt x="461" y="719"/>
                      </a:lnTo>
                      <a:lnTo>
                        <a:pt x="457" y="722"/>
                      </a:lnTo>
                      <a:lnTo>
                        <a:pt x="442" y="722"/>
                      </a:lnTo>
                      <a:lnTo>
                        <a:pt x="428" y="729"/>
                      </a:lnTo>
                      <a:lnTo>
                        <a:pt x="412" y="738"/>
                      </a:lnTo>
                      <a:lnTo>
                        <a:pt x="404" y="745"/>
                      </a:lnTo>
                      <a:lnTo>
                        <a:pt x="402" y="748"/>
                      </a:lnTo>
                      <a:lnTo>
                        <a:pt x="400" y="752"/>
                      </a:lnTo>
                      <a:lnTo>
                        <a:pt x="400" y="755"/>
                      </a:lnTo>
                      <a:lnTo>
                        <a:pt x="397" y="757"/>
                      </a:lnTo>
                      <a:lnTo>
                        <a:pt x="397" y="759"/>
                      </a:lnTo>
                      <a:lnTo>
                        <a:pt x="393" y="762"/>
                      </a:lnTo>
                      <a:lnTo>
                        <a:pt x="390" y="767"/>
                      </a:lnTo>
                      <a:lnTo>
                        <a:pt x="383" y="783"/>
                      </a:lnTo>
                      <a:lnTo>
                        <a:pt x="381" y="783"/>
                      </a:lnTo>
                      <a:lnTo>
                        <a:pt x="381" y="786"/>
                      </a:lnTo>
                      <a:lnTo>
                        <a:pt x="381" y="790"/>
                      </a:lnTo>
                      <a:lnTo>
                        <a:pt x="378" y="793"/>
                      </a:lnTo>
                      <a:lnTo>
                        <a:pt x="376" y="795"/>
                      </a:lnTo>
                      <a:lnTo>
                        <a:pt x="374" y="795"/>
                      </a:lnTo>
                      <a:lnTo>
                        <a:pt x="374" y="797"/>
                      </a:lnTo>
                      <a:lnTo>
                        <a:pt x="371" y="802"/>
                      </a:lnTo>
                      <a:lnTo>
                        <a:pt x="362" y="828"/>
                      </a:lnTo>
                      <a:lnTo>
                        <a:pt x="362" y="833"/>
                      </a:lnTo>
                      <a:lnTo>
                        <a:pt x="367" y="833"/>
                      </a:lnTo>
                      <a:lnTo>
                        <a:pt x="376" y="828"/>
                      </a:lnTo>
                      <a:lnTo>
                        <a:pt x="381" y="828"/>
                      </a:lnTo>
                      <a:lnTo>
                        <a:pt x="386" y="826"/>
                      </a:lnTo>
                      <a:lnTo>
                        <a:pt x="404" y="828"/>
                      </a:lnTo>
                      <a:lnTo>
                        <a:pt x="421" y="828"/>
                      </a:lnTo>
                      <a:lnTo>
                        <a:pt x="426" y="828"/>
                      </a:lnTo>
                      <a:lnTo>
                        <a:pt x="433" y="831"/>
                      </a:lnTo>
                      <a:lnTo>
                        <a:pt x="438" y="831"/>
                      </a:lnTo>
                      <a:lnTo>
                        <a:pt x="442" y="831"/>
                      </a:lnTo>
                      <a:lnTo>
                        <a:pt x="445" y="828"/>
                      </a:lnTo>
                      <a:lnTo>
                        <a:pt x="449" y="826"/>
                      </a:lnTo>
                      <a:lnTo>
                        <a:pt x="452" y="824"/>
                      </a:lnTo>
                      <a:lnTo>
                        <a:pt x="454" y="821"/>
                      </a:lnTo>
                      <a:lnTo>
                        <a:pt x="457" y="819"/>
                      </a:lnTo>
                      <a:lnTo>
                        <a:pt x="459" y="819"/>
                      </a:lnTo>
                      <a:lnTo>
                        <a:pt x="466" y="814"/>
                      </a:lnTo>
                      <a:lnTo>
                        <a:pt x="468" y="812"/>
                      </a:lnTo>
                      <a:close/>
                      <a:moveTo>
                        <a:pt x="497" y="824"/>
                      </a:moveTo>
                      <a:lnTo>
                        <a:pt x="492" y="819"/>
                      </a:lnTo>
                      <a:lnTo>
                        <a:pt x="492" y="816"/>
                      </a:lnTo>
                      <a:lnTo>
                        <a:pt x="490" y="814"/>
                      </a:lnTo>
                      <a:lnTo>
                        <a:pt x="490" y="809"/>
                      </a:lnTo>
                      <a:lnTo>
                        <a:pt x="490" y="807"/>
                      </a:lnTo>
                      <a:lnTo>
                        <a:pt x="487" y="805"/>
                      </a:lnTo>
                      <a:lnTo>
                        <a:pt x="485" y="802"/>
                      </a:lnTo>
                      <a:lnTo>
                        <a:pt x="478" y="805"/>
                      </a:lnTo>
                      <a:lnTo>
                        <a:pt x="475" y="805"/>
                      </a:lnTo>
                      <a:lnTo>
                        <a:pt x="473" y="807"/>
                      </a:lnTo>
                      <a:lnTo>
                        <a:pt x="473" y="807"/>
                      </a:lnTo>
                      <a:lnTo>
                        <a:pt x="473" y="809"/>
                      </a:lnTo>
                      <a:lnTo>
                        <a:pt x="471" y="812"/>
                      </a:lnTo>
                      <a:lnTo>
                        <a:pt x="468" y="814"/>
                      </a:lnTo>
                      <a:lnTo>
                        <a:pt x="461" y="819"/>
                      </a:lnTo>
                      <a:lnTo>
                        <a:pt x="459" y="821"/>
                      </a:lnTo>
                      <a:lnTo>
                        <a:pt x="459" y="824"/>
                      </a:lnTo>
                      <a:lnTo>
                        <a:pt x="461" y="826"/>
                      </a:lnTo>
                      <a:lnTo>
                        <a:pt x="464" y="826"/>
                      </a:lnTo>
                      <a:lnTo>
                        <a:pt x="468" y="826"/>
                      </a:lnTo>
                      <a:lnTo>
                        <a:pt x="471" y="826"/>
                      </a:lnTo>
                      <a:lnTo>
                        <a:pt x="475" y="828"/>
                      </a:lnTo>
                      <a:lnTo>
                        <a:pt x="497" y="831"/>
                      </a:lnTo>
                      <a:lnTo>
                        <a:pt x="499" y="828"/>
                      </a:lnTo>
                      <a:lnTo>
                        <a:pt x="499" y="826"/>
                      </a:lnTo>
                      <a:lnTo>
                        <a:pt x="497" y="824"/>
                      </a:lnTo>
                      <a:lnTo>
                        <a:pt x="497" y="824"/>
                      </a:lnTo>
                      <a:close/>
                      <a:moveTo>
                        <a:pt x="471" y="657"/>
                      </a:moveTo>
                      <a:lnTo>
                        <a:pt x="471" y="657"/>
                      </a:lnTo>
                      <a:lnTo>
                        <a:pt x="473" y="660"/>
                      </a:lnTo>
                      <a:lnTo>
                        <a:pt x="473" y="662"/>
                      </a:lnTo>
                      <a:lnTo>
                        <a:pt x="475" y="665"/>
                      </a:lnTo>
                      <a:lnTo>
                        <a:pt x="475" y="665"/>
                      </a:lnTo>
                      <a:lnTo>
                        <a:pt x="478" y="665"/>
                      </a:lnTo>
                      <a:lnTo>
                        <a:pt x="478" y="665"/>
                      </a:lnTo>
                      <a:lnTo>
                        <a:pt x="480" y="665"/>
                      </a:lnTo>
                      <a:lnTo>
                        <a:pt x="483" y="662"/>
                      </a:lnTo>
                      <a:lnTo>
                        <a:pt x="485" y="662"/>
                      </a:lnTo>
                      <a:lnTo>
                        <a:pt x="485" y="660"/>
                      </a:lnTo>
                      <a:lnTo>
                        <a:pt x="485" y="660"/>
                      </a:lnTo>
                      <a:lnTo>
                        <a:pt x="483" y="657"/>
                      </a:lnTo>
                      <a:lnTo>
                        <a:pt x="483" y="655"/>
                      </a:lnTo>
                      <a:lnTo>
                        <a:pt x="480" y="655"/>
                      </a:lnTo>
                      <a:lnTo>
                        <a:pt x="480" y="653"/>
                      </a:lnTo>
                      <a:lnTo>
                        <a:pt x="475" y="653"/>
                      </a:lnTo>
                      <a:lnTo>
                        <a:pt x="473" y="653"/>
                      </a:lnTo>
                      <a:lnTo>
                        <a:pt x="473" y="653"/>
                      </a:lnTo>
                      <a:lnTo>
                        <a:pt x="468" y="650"/>
                      </a:lnTo>
                      <a:lnTo>
                        <a:pt x="468" y="650"/>
                      </a:lnTo>
                      <a:lnTo>
                        <a:pt x="466" y="650"/>
                      </a:lnTo>
                      <a:lnTo>
                        <a:pt x="466" y="653"/>
                      </a:lnTo>
                      <a:lnTo>
                        <a:pt x="468" y="655"/>
                      </a:lnTo>
                      <a:lnTo>
                        <a:pt x="468" y="657"/>
                      </a:lnTo>
                      <a:lnTo>
                        <a:pt x="471" y="657"/>
                      </a:lnTo>
                      <a:close/>
                      <a:moveTo>
                        <a:pt x="64" y="48"/>
                      </a:moveTo>
                      <a:lnTo>
                        <a:pt x="66" y="52"/>
                      </a:lnTo>
                      <a:lnTo>
                        <a:pt x="66" y="52"/>
                      </a:lnTo>
                      <a:lnTo>
                        <a:pt x="69" y="55"/>
                      </a:lnTo>
                      <a:lnTo>
                        <a:pt x="71" y="55"/>
                      </a:lnTo>
                      <a:lnTo>
                        <a:pt x="73" y="55"/>
                      </a:lnTo>
                      <a:lnTo>
                        <a:pt x="76" y="55"/>
                      </a:lnTo>
                      <a:lnTo>
                        <a:pt x="78" y="55"/>
                      </a:lnTo>
                      <a:lnTo>
                        <a:pt x="80" y="50"/>
                      </a:lnTo>
                      <a:lnTo>
                        <a:pt x="80" y="45"/>
                      </a:lnTo>
                      <a:lnTo>
                        <a:pt x="80" y="45"/>
                      </a:lnTo>
                      <a:lnTo>
                        <a:pt x="80" y="43"/>
                      </a:lnTo>
                      <a:lnTo>
                        <a:pt x="80" y="43"/>
                      </a:lnTo>
                      <a:lnTo>
                        <a:pt x="78" y="48"/>
                      </a:lnTo>
                      <a:lnTo>
                        <a:pt x="76" y="50"/>
                      </a:lnTo>
                      <a:lnTo>
                        <a:pt x="73" y="48"/>
                      </a:lnTo>
                      <a:lnTo>
                        <a:pt x="73" y="48"/>
                      </a:lnTo>
                      <a:lnTo>
                        <a:pt x="76" y="45"/>
                      </a:lnTo>
                      <a:lnTo>
                        <a:pt x="76" y="43"/>
                      </a:lnTo>
                      <a:lnTo>
                        <a:pt x="78" y="41"/>
                      </a:lnTo>
                      <a:lnTo>
                        <a:pt x="78" y="41"/>
                      </a:lnTo>
                      <a:lnTo>
                        <a:pt x="76" y="41"/>
                      </a:lnTo>
                      <a:lnTo>
                        <a:pt x="76" y="38"/>
                      </a:lnTo>
                      <a:lnTo>
                        <a:pt x="76" y="38"/>
                      </a:lnTo>
                      <a:lnTo>
                        <a:pt x="76" y="36"/>
                      </a:lnTo>
                      <a:lnTo>
                        <a:pt x="73" y="36"/>
                      </a:lnTo>
                      <a:lnTo>
                        <a:pt x="69" y="33"/>
                      </a:lnTo>
                      <a:lnTo>
                        <a:pt x="66" y="33"/>
                      </a:lnTo>
                      <a:lnTo>
                        <a:pt x="66" y="36"/>
                      </a:lnTo>
                      <a:lnTo>
                        <a:pt x="64" y="36"/>
                      </a:lnTo>
                      <a:lnTo>
                        <a:pt x="64" y="36"/>
                      </a:lnTo>
                      <a:lnTo>
                        <a:pt x="64" y="38"/>
                      </a:lnTo>
                      <a:lnTo>
                        <a:pt x="62" y="38"/>
                      </a:lnTo>
                      <a:lnTo>
                        <a:pt x="62" y="41"/>
                      </a:lnTo>
                      <a:lnTo>
                        <a:pt x="62" y="41"/>
                      </a:lnTo>
                      <a:lnTo>
                        <a:pt x="62" y="43"/>
                      </a:lnTo>
                      <a:lnTo>
                        <a:pt x="62" y="45"/>
                      </a:lnTo>
                      <a:lnTo>
                        <a:pt x="64" y="48"/>
                      </a:lnTo>
                      <a:close/>
                      <a:moveTo>
                        <a:pt x="102" y="98"/>
                      </a:moveTo>
                      <a:lnTo>
                        <a:pt x="111" y="95"/>
                      </a:lnTo>
                      <a:lnTo>
                        <a:pt x="116" y="95"/>
                      </a:lnTo>
                      <a:lnTo>
                        <a:pt x="118" y="93"/>
                      </a:lnTo>
                      <a:lnTo>
                        <a:pt x="116" y="93"/>
                      </a:lnTo>
                      <a:lnTo>
                        <a:pt x="114" y="93"/>
                      </a:lnTo>
                      <a:lnTo>
                        <a:pt x="114" y="93"/>
                      </a:lnTo>
                      <a:lnTo>
                        <a:pt x="111" y="90"/>
                      </a:lnTo>
                      <a:lnTo>
                        <a:pt x="106" y="93"/>
                      </a:lnTo>
                      <a:lnTo>
                        <a:pt x="106" y="93"/>
                      </a:lnTo>
                      <a:lnTo>
                        <a:pt x="104" y="90"/>
                      </a:lnTo>
                      <a:lnTo>
                        <a:pt x="97" y="93"/>
                      </a:lnTo>
                      <a:lnTo>
                        <a:pt x="95" y="90"/>
                      </a:lnTo>
                      <a:lnTo>
                        <a:pt x="92" y="90"/>
                      </a:lnTo>
                      <a:lnTo>
                        <a:pt x="92" y="93"/>
                      </a:lnTo>
                      <a:lnTo>
                        <a:pt x="92" y="95"/>
                      </a:lnTo>
                      <a:lnTo>
                        <a:pt x="92" y="95"/>
                      </a:lnTo>
                      <a:lnTo>
                        <a:pt x="102" y="98"/>
                      </a:lnTo>
                      <a:close/>
                      <a:moveTo>
                        <a:pt x="66" y="221"/>
                      </a:moveTo>
                      <a:lnTo>
                        <a:pt x="64" y="221"/>
                      </a:lnTo>
                      <a:lnTo>
                        <a:pt x="62" y="221"/>
                      </a:lnTo>
                      <a:lnTo>
                        <a:pt x="62" y="221"/>
                      </a:lnTo>
                      <a:lnTo>
                        <a:pt x="62" y="223"/>
                      </a:lnTo>
                      <a:lnTo>
                        <a:pt x="64" y="223"/>
                      </a:lnTo>
                      <a:lnTo>
                        <a:pt x="64" y="223"/>
                      </a:lnTo>
                      <a:lnTo>
                        <a:pt x="66" y="223"/>
                      </a:lnTo>
                      <a:lnTo>
                        <a:pt x="66" y="221"/>
                      </a:lnTo>
                      <a:lnTo>
                        <a:pt x="66" y="221"/>
                      </a:lnTo>
                      <a:lnTo>
                        <a:pt x="66" y="221"/>
                      </a:lnTo>
                      <a:close/>
                      <a:moveTo>
                        <a:pt x="52" y="152"/>
                      </a:moveTo>
                      <a:lnTo>
                        <a:pt x="54" y="152"/>
                      </a:lnTo>
                      <a:lnTo>
                        <a:pt x="54" y="152"/>
                      </a:lnTo>
                      <a:lnTo>
                        <a:pt x="54" y="152"/>
                      </a:lnTo>
                      <a:lnTo>
                        <a:pt x="54" y="150"/>
                      </a:lnTo>
                      <a:lnTo>
                        <a:pt x="54" y="150"/>
                      </a:lnTo>
                      <a:lnTo>
                        <a:pt x="52" y="150"/>
                      </a:lnTo>
                      <a:lnTo>
                        <a:pt x="52" y="152"/>
                      </a:lnTo>
                      <a:lnTo>
                        <a:pt x="52" y="152"/>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grpSp>
          <p:grpSp>
            <p:nvGrpSpPr>
              <p:cNvPr id="5" name="Group 4">
                <a:extLst>
                  <a:ext uri="{FF2B5EF4-FFF2-40B4-BE49-F238E27FC236}">
                    <a16:creationId xmlns:a16="http://schemas.microsoft.com/office/drawing/2014/main" id="{09C0ED8A-B040-884A-89B3-8639B7C0CB16}"/>
                  </a:ext>
                </a:extLst>
              </p:cNvPr>
              <p:cNvGrpSpPr/>
              <p:nvPr/>
            </p:nvGrpSpPr>
            <p:grpSpPr>
              <a:xfrm>
                <a:off x="4149850" y="2396197"/>
                <a:ext cx="2380027" cy="2251320"/>
                <a:chOff x="4078877" y="2744934"/>
                <a:chExt cx="2966457" cy="2390278"/>
              </a:xfrm>
              <a:grpFill/>
            </p:grpSpPr>
            <p:sp>
              <p:nvSpPr>
                <p:cNvPr id="34" name="Freeform 21">
                  <a:extLst>
                    <a:ext uri="{FF2B5EF4-FFF2-40B4-BE49-F238E27FC236}">
                      <a16:creationId xmlns:a16="http://schemas.microsoft.com/office/drawing/2014/main" id="{0A557146-C354-8F48-9A0E-04341DD779AA}"/>
                    </a:ext>
                  </a:extLst>
                </p:cNvPr>
                <p:cNvSpPr>
                  <a:spLocks noEditPoints="1"/>
                </p:cNvSpPr>
                <p:nvPr/>
              </p:nvSpPr>
              <p:spPr bwMode="auto">
                <a:xfrm>
                  <a:off x="5224787" y="3174248"/>
                  <a:ext cx="1289555" cy="949009"/>
                </a:xfrm>
                <a:custGeom>
                  <a:avLst/>
                  <a:gdLst>
                    <a:gd name="T0" fmla="*/ 151 w 799"/>
                    <a:gd name="T1" fmla="*/ 517 h 588"/>
                    <a:gd name="T2" fmla="*/ 113 w 799"/>
                    <a:gd name="T3" fmla="*/ 515 h 588"/>
                    <a:gd name="T4" fmla="*/ 137 w 799"/>
                    <a:gd name="T5" fmla="*/ 529 h 588"/>
                    <a:gd name="T6" fmla="*/ 215 w 799"/>
                    <a:gd name="T7" fmla="*/ 522 h 588"/>
                    <a:gd name="T8" fmla="*/ 355 w 799"/>
                    <a:gd name="T9" fmla="*/ 460 h 588"/>
                    <a:gd name="T10" fmla="*/ 170 w 799"/>
                    <a:gd name="T11" fmla="*/ 536 h 588"/>
                    <a:gd name="T12" fmla="*/ 319 w 799"/>
                    <a:gd name="T13" fmla="*/ 242 h 588"/>
                    <a:gd name="T14" fmla="*/ 106 w 799"/>
                    <a:gd name="T15" fmla="*/ 510 h 588"/>
                    <a:gd name="T16" fmla="*/ 85 w 799"/>
                    <a:gd name="T17" fmla="*/ 512 h 588"/>
                    <a:gd name="T18" fmla="*/ 47 w 799"/>
                    <a:gd name="T19" fmla="*/ 503 h 588"/>
                    <a:gd name="T20" fmla="*/ 9 w 799"/>
                    <a:gd name="T21" fmla="*/ 536 h 588"/>
                    <a:gd name="T22" fmla="*/ 80 w 799"/>
                    <a:gd name="T23" fmla="*/ 526 h 588"/>
                    <a:gd name="T24" fmla="*/ 0 w 799"/>
                    <a:gd name="T25" fmla="*/ 538 h 588"/>
                    <a:gd name="T26" fmla="*/ 371 w 799"/>
                    <a:gd name="T27" fmla="*/ 92 h 588"/>
                    <a:gd name="T28" fmla="*/ 407 w 799"/>
                    <a:gd name="T29" fmla="*/ 76 h 588"/>
                    <a:gd name="T30" fmla="*/ 461 w 799"/>
                    <a:gd name="T31" fmla="*/ 85 h 588"/>
                    <a:gd name="T32" fmla="*/ 435 w 799"/>
                    <a:gd name="T33" fmla="*/ 59 h 588"/>
                    <a:gd name="T34" fmla="*/ 333 w 799"/>
                    <a:gd name="T35" fmla="*/ 327 h 588"/>
                    <a:gd name="T36" fmla="*/ 352 w 799"/>
                    <a:gd name="T37" fmla="*/ 365 h 588"/>
                    <a:gd name="T38" fmla="*/ 333 w 799"/>
                    <a:gd name="T39" fmla="*/ 368 h 588"/>
                    <a:gd name="T40" fmla="*/ 324 w 799"/>
                    <a:gd name="T41" fmla="*/ 384 h 588"/>
                    <a:gd name="T42" fmla="*/ 343 w 799"/>
                    <a:gd name="T43" fmla="*/ 410 h 588"/>
                    <a:gd name="T44" fmla="*/ 369 w 799"/>
                    <a:gd name="T45" fmla="*/ 420 h 588"/>
                    <a:gd name="T46" fmla="*/ 362 w 799"/>
                    <a:gd name="T47" fmla="*/ 401 h 588"/>
                    <a:gd name="T48" fmla="*/ 333 w 799"/>
                    <a:gd name="T49" fmla="*/ 256 h 588"/>
                    <a:gd name="T50" fmla="*/ 433 w 799"/>
                    <a:gd name="T51" fmla="*/ 443 h 588"/>
                    <a:gd name="T52" fmla="*/ 565 w 799"/>
                    <a:gd name="T53" fmla="*/ 332 h 588"/>
                    <a:gd name="T54" fmla="*/ 532 w 799"/>
                    <a:gd name="T55" fmla="*/ 320 h 588"/>
                    <a:gd name="T56" fmla="*/ 485 w 799"/>
                    <a:gd name="T57" fmla="*/ 294 h 588"/>
                    <a:gd name="T58" fmla="*/ 454 w 799"/>
                    <a:gd name="T59" fmla="*/ 266 h 588"/>
                    <a:gd name="T60" fmla="*/ 421 w 799"/>
                    <a:gd name="T61" fmla="*/ 237 h 588"/>
                    <a:gd name="T62" fmla="*/ 468 w 799"/>
                    <a:gd name="T63" fmla="*/ 211 h 588"/>
                    <a:gd name="T64" fmla="*/ 468 w 799"/>
                    <a:gd name="T65" fmla="*/ 163 h 588"/>
                    <a:gd name="T66" fmla="*/ 430 w 799"/>
                    <a:gd name="T67" fmla="*/ 166 h 588"/>
                    <a:gd name="T68" fmla="*/ 409 w 799"/>
                    <a:gd name="T69" fmla="*/ 206 h 588"/>
                    <a:gd name="T70" fmla="*/ 364 w 799"/>
                    <a:gd name="T71" fmla="*/ 235 h 588"/>
                    <a:gd name="T72" fmla="*/ 390 w 799"/>
                    <a:gd name="T73" fmla="*/ 190 h 588"/>
                    <a:gd name="T74" fmla="*/ 392 w 799"/>
                    <a:gd name="T75" fmla="*/ 152 h 588"/>
                    <a:gd name="T76" fmla="*/ 392 w 799"/>
                    <a:gd name="T77" fmla="*/ 107 h 588"/>
                    <a:gd name="T78" fmla="*/ 357 w 799"/>
                    <a:gd name="T79" fmla="*/ 128 h 588"/>
                    <a:gd name="T80" fmla="*/ 338 w 799"/>
                    <a:gd name="T81" fmla="*/ 180 h 588"/>
                    <a:gd name="T82" fmla="*/ 338 w 799"/>
                    <a:gd name="T83" fmla="*/ 213 h 588"/>
                    <a:gd name="T84" fmla="*/ 350 w 799"/>
                    <a:gd name="T85" fmla="*/ 244 h 588"/>
                    <a:gd name="T86" fmla="*/ 359 w 799"/>
                    <a:gd name="T87" fmla="*/ 289 h 588"/>
                    <a:gd name="T88" fmla="*/ 366 w 799"/>
                    <a:gd name="T89" fmla="*/ 358 h 588"/>
                    <a:gd name="T90" fmla="*/ 433 w 799"/>
                    <a:gd name="T91" fmla="*/ 420 h 588"/>
                    <a:gd name="T92" fmla="*/ 390 w 799"/>
                    <a:gd name="T93" fmla="*/ 351 h 588"/>
                    <a:gd name="T94" fmla="*/ 390 w 799"/>
                    <a:gd name="T95" fmla="*/ 275 h 588"/>
                    <a:gd name="T96" fmla="*/ 463 w 799"/>
                    <a:gd name="T97" fmla="*/ 294 h 588"/>
                    <a:gd name="T98" fmla="*/ 596 w 799"/>
                    <a:gd name="T99" fmla="*/ 292 h 588"/>
                    <a:gd name="T100" fmla="*/ 799 w 799"/>
                    <a:gd name="T101" fmla="*/ 9 h 588"/>
                    <a:gd name="T102" fmla="*/ 426 w 799"/>
                    <a:gd name="T103" fmla="*/ 427 h 588"/>
                    <a:gd name="T104" fmla="*/ 319 w 799"/>
                    <a:gd name="T105" fmla="*/ 472 h 588"/>
                    <a:gd name="T106" fmla="*/ 312 w 799"/>
                    <a:gd name="T107" fmla="*/ 391 h 588"/>
                    <a:gd name="T108" fmla="*/ 312 w 799"/>
                    <a:gd name="T109" fmla="*/ 377 h 588"/>
                    <a:gd name="T110" fmla="*/ 319 w 799"/>
                    <a:gd name="T111" fmla="*/ 356 h 588"/>
                    <a:gd name="T112" fmla="*/ 298 w 799"/>
                    <a:gd name="T113" fmla="*/ 368 h 588"/>
                    <a:gd name="T114" fmla="*/ 430 w 799"/>
                    <a:gd name="T115" fmla="*/ 498 h 588"/>
                    <a:gd name="T116" fmla="*/ 373 w 799"/>
                    <a:gd name="T117" fmla="*/ 477 h 588"/>
                    <a:gd name="T118" fmla="*/ 329 w 799"/>
                    <a:gd name="T119" fmla="*/ 489 h 588"/>
                    <a:gd name="T120" fmla="*/ 409 w 799"/>
                    <a:gd name="T121" fmla="*/ 49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9" h="588">
                      <a:moveTo>
                        <a:pt x="324" y="294"/>
                      </a:moveTo>
                      <a:lnTo>
                        <a:pt x="324" y="296"/>
                      </a:lnTo>
                      <a:lnTo>
                        <a:pt x="329" y="296"/>
                      </a:lnTo>
                      <a:lnTo>
                        <a:pt x="331" y="292"/>
                      </a:lnTo>
                      <a:lnTo>
                        <a:pt x="331" y="287"/>
                      </a:lnTo>
                      <a:lnTo>
                        <a:pt x="329" y="284"/>
                      </a:lnTo>
                      <a:lnTo>
                        <a:pt x="326" y="284"/>
                      </a:lnTo>
                      <a:lnTo>
                        <a:pt x="326" y="287"/>
                      </a:lnTo>
                      <a:lnTo>
                        <a:pt x="324" y="287"/>
                      </a:lnTo>
                      <a:lnTo>
                        <a:pt x="324" y="289"/>
                      </a:lnTo>
                      <a:lnTo>
                        <a:pt x="324" y="289"/>
                      </a:lnTo>
                      <a:lnTo>
                        <a:pt x="324" y="292"/>
                      </a:lnTo>
                      <a:lnTo>
                        <a:pt x="324" y="294"/>
                      </a:lnTo>
                      <a:close/>
                      <a:moveTo>
                        <a:pt x="215" y="519"/>
                      </a:moveTo>
                      <a:lnTo>
                        <a:pt x="210" y="517"/>
                      </a:lnTo>
                      <a:lnTo>
                        <a:pt x="194" y="517"/>
                      </a:lnTo>
                      <a:lnTo>
                        <a:pt x="180" y="515"/>
                      </a:lnTo>
                      <a:lnTo>
                        <a:pt x="175" y="515"/>
                      </a:lnTo>
                      <a:lnTo>
                        <a:pt x="163" y="517"/>
                      </a:lnTo>
                      <a:lnTo>
                        <a:pt x="158" y="517"/>
                      </a:lnTo>
                      <a:lnTo>
                        <a:pt x="156" y="517"/>
                      </a:lnTo>
                      <a:lnTo>
                        <a:pt x="154" y="517"/>
                      </a:lnTo>
                      <a:lnTo>
                        <a:pt x="151" y="517"/>
                      </a:lnTo>
                      <a:lnTo>
                        <a:pt x="151" y="517"/>
                      </a:lnTo>
                      <a:lnTo>
                        <a:pt x="149" y="519"/>
                      </a:lnTo>
                      <a:lnTo>
                        <a:pt x="149" y="519"/>
                      </a:lnTo>
                      <a:lnTo>
                        <a:pt x="139" y="517"/>
                      </a:lnTo>
                      <a:lnTo>
                        <a:pt x="139" y="517"/>
                      </a:lnTo>
                      <a:lnTo>
                        <a:pt x="137" y="517"/>
                      </a:lnTo>
                      <a:lnTo>
                        <a:pt x="132" y="517"/>
                      </a:lnTo>
                      <a:lnTo>
                        <a:pt x="127" y="517"/>
                      </a:lnTo>
                      <a:lnTo>
                        <a:pt x="125" y="517"/>
                      </a:lnTo>
                      <a:lnTo>
                        <a:pt x="125" y="517"/>
                      </a:lnTo>
                      <a:lnTo>
                        <a:pt x="125" y="515"/>
                      </a:lnTo>
                      <a:lnTo>
                        <a:pt x="125" y="515"/>
                      </a:lnTo>
                      <a:lnTo>
                        <a:pt x="125" y="515"/>
                      </a:lnTo>
                      <a:lnTo>
                        <a:pt x="125" y="515"/>
                      </a:lnTo>
                      <a:lnTo>
                        <a:pt x="123" y="517"/>
                      </a:lnTo>
                      <a:lnTo>
                        <a:pt x="120" y="517"/>
                      </a:lnTo>
                      <a:lnTo>
                        <a:pt x="120" y="517"/>
                      </a:lnTo>
                      <a:lnTo>
                        <a:pt x="118" y="517"/>
                      </a:lnTo>
                      <a:lnTo>
                        <a:pt x="118" y="515"/>
                      </a:lnTo>
                      <a:lnTo>
                        <a:pt x="116" y="515"/>
                      </a:lnTo>
                      <a:lnTo>
                        <a:pt x="116" y="515"/>
                      </a:lnTo>
                      <a:lnTo>
                        <a:pt x="116" y="515"/>
                      </a:lnTo>
                      <a:lnTo>
                        <a:pt x="113" y="515"/>
                      </a:lnTo>
                      <a:lnTo>
                        <a:pt x="113" y="517"/>
                      </a:lnTo>
                      <a:lnTo>
                        <a:pt x="113" y="517"/>
                      </a:lnTo>
                      <a:lnTo>
                        <a:pt x="111" y="517"/>
                      </a:lnTo>
                      <a:lnTo>
                        <a:pt x="111" y="519"/>
                      </a:lnTo>
                      <a:lnTo>
                        <a:pt x="109" y="522"/>
                      </a:lnTo>
                      <a:lnTo>
                        <a:pt x="109" y="522"/>
                      </a:lnTo>
                      <a:lnTo>
                        <a:pt x="111" y="524"/>
                      </a:lnTo>
                      <a:lnTo>
                        <a:pt x="111" y="524"/>
                      </a:lnTo>
                      <a:lnTo>
                        <a:pt x="111" y="524"/>
                      </a:lnTo>
                      <a:lnTo>
                        <a:pt x="113" y="524"/>
                      </a:lnTo>
                      <a:lnTo>
                        <a:pt x="113" y="522"/>
                      </a:lnTo>
                      <a:lnTo>
                        <a:pt x="113" y="522"/>
                      </a:lnTo>
                      <a:lnTo>
                        <a:pt x="118" y="524"/>
                      </a:lnTo>
                      <a:lnTo>
                        <a:pt x="120" y="524"/>
                      </a:lnTo>
                      <a:lnTo>
                        <a:pt x="120" y="526"/>
                      </a:lnTo>
                      <a:lnTo>
                        <a:pt x="120" y="529"/>
                      </a:lnTo>
                      <a:lnTo>
                        <a:pt x="120" y="531"/>
                      </a:lnTo>
                      <a:lnTo>
                        <a:pt x="120" y="534"/>
                      </a:lnTo>
                      <a:lnTo>
                        <a:pt x="123" y="531"/>
                      </a:lnTo>
                      <a:lnTo>
                        <a:pt x="125" y="531"/>
                      </a:lnTo>
                      <a:lnTo>
                        <a:pt x="130" y="531"/>
                      </a:lnTo>
                      <a:lnTo>
                        <a:pt x="132" y="531"/>
                      </a:lnTo>
                      <a:lnTo>
                        <a:pt x="137" y="529"/>
                      </a:lnTo>
                      <a:lnTo>
                        <a:pt x="139" y="529"/>
                      </a:lnTo>
                      <a:lnTo>
                        <a:pt x="158" y="529"/>
                      </a:lnTo>
                      <a:lnTo>
                        <a:pt x="165" y="526"/>
                      </a:lnTo>
                      <a:lnTo>
                        <a:pt x="168" y="526"/>
                      </a:lnTo>
                      <a:lnTo>
                        <a:pt x="168" y="529"/>
                      </a:lnTo>
                      <a:lnTo>
                        <a:pt x="170" y="529"/>
                      </a:lnTo>
                      <a:lnTo>
                        <a:pt x="172" y="531"/>
                      </a:lnTo>
                      <a:lnTo>
                        <a:pt x="175" y="529"/>
                      </a:lnTo>
                      <a:lnTo>
                        <a:pt x="177" y="526"/>
                      </a:lnTo>
                      <a:lnTo>
                        <a:pt x="180" y="526"/>
                      </a:lnTo>
                      <a:lnTo>
                        <a:pt x="182" y="526"/>
                      </a:lnTo>
                      <a:lnTo>
                        <a:pt x="187" y="526"/>
                      </a:lnTo>
                      <a:lnTo>
                        <a:pt x="187" y="526"/>
                      </a:lnTo>
                      <a:lnTo>
                        <a:pt x="196" y="524"/>
                      </a:lnTo>
                      <a:lnTo>
                        <a:pt x="198" y="526"/>
                      </a:lnTo>
                      <a:lnTo>
                        <a:pt x="198" y="526"/>
                      </a:lnTo>
                      <a:lnTo>
                        <a:pt x="201" y="524"/>
                      </a:lnTo>
                      <a:lnTo>
                        <a:pt x="201" y="524"/>
                      </a:lnTo>
                      <a:lnTo>
                        <a:pt x="201" y="524"/>
                      </a:lnTo>
                      <a:lnTo>
                        <a:pt x="203" y="524"/>
                      </a:lnTo>
                      <a:lnTo>
                        <a:pt x="208" y="524"/>
                      </a:lnTo>
                      <a:lnTo>
                        <a:pt x="210" y="524"/>
                      </a:lnTo>
                      <a:lnTo>
                        <a:pt x="215" y="522"/>
                      </a:lnTo>
                      <a:lnTo>
                        <a:pt x="217" y="519"/>
                      </a:lnTo>
                      <a:lnTo>
                        <a:pt x="217" y="519"/>
                      </a:lnTo>
                      <a:lnTo>
                        <a:pt x="217" y="519"/>
                      </a:lnTo>
                      <a:lnTo>
                        <a:pt x="217" y="519"/>
                      </a:lnTo>
                      <a:lnTo>
                        <a:pt x="215" y="519"/>
                      </a:lnTo>
                      <a:close/>
                      <a:moveTo>
                        <a:pt x="359" y="453"/>
                      </a:moveTo>
                      <a:lnTo>
                        <a:pt x="355" y="453"/>
                      </a:lnTo>
                      <a:lnTo>
                        <a:pt x="352" y="453"/>
                      </a:lnTo>
                      <a:lnTo>
                        <a:pt x="345" y="451"/>
                      </a:lnTo>
                      <a:lnTo>
                        <a:pt x="343" y="451"/>
                      </a:lnTo>
                      <a:lnTo>
                        <a:pt x="343" y="451"/>
                      </a:lnTo>
                      <a:lnTo>
                        <a:pt x="340" y="453"/>
                      </a:lnTo>
                      <a:lnTo>
                        <a:pt x="338" y="455"/>
                      </a:lnTo>
                      <a:lnTo>
                        <a:pt x="336" y="458"/>
                      </a:lnTo>
                      <a:lnTo>
                        <a:pt x="336" y="458"/>
                      </a:lnTo>
                      <a:lnTo>
                        <a:pt x="338" y="458"/>
                      </a:lnTo>
                      <a:lnTo>
                        <a:pt x="340" y="460"/>
                      </a:lnTo>
                      <a:lnTo>
                        <a:pt x="343" y="460"/>
                      </a:lnTo>
                      <a:lnTo>
                        <a:pt x="343" y="458"/>
                      </a:lnTo>
                      <a:lnTo>
                        <a:pt x="343" y="458"/>
                      </a:lnTo>
                      <a:lnTo>
                        <a:pt x="345" y="458"/>
                      </a:lnTo>
                      <a:lnTo>
                        <a:pt x="350" y="458"/>
                      </a:lnTo>
                      <a:lnTo>
                        <a:pt x="355" y="460"/>
                      </a:lnTo>
                      <a:lnTo>
                        <a:pt x="357" y="460"/>
                      </a:lnTo>
                      <a:lnTo>
                        <a:pt x="359" y="460"/>
                      </a:lnTo>
                      <a:lnTo>
                        <a:pt x="362" y="458"/>
                      </a:lnTo>
                      <a:lnTo>
                        <a:pt x="362" y="455"/>
                      </a:lnTo>
                      <a:lnTo>
                        <a:pt x="359" y="455"/>
                      </a:lnTo>
                      <a:lnTo>
                        <a:pt x="359" y="453"/>
                      </a:lnTo>
                      <a:close/>
                      <a:moveTo>
                        <a:pt x="189" y="581"/>
                      </a:moveTo>
                      <a:lnTo>
                        <a:pt x="187" y="579"/>
                      </a:lnTo>
                      <a:lnTo>
                        <a:pt x="187" y="576"/>
                      </a:lnTo>
                      <a:lnTo>
                        <a:pt x="177" y="557"/>
                      </a:lnTo>
                      <a:lnTo>
                        <a:pt x="177" y="553"/>
                      </a:lnTo>
                      <a:lnTo>
                        <a:pt x="177" y="550"/>
                      </a:lnTo>
                      <a:lnTo>
                        <a:pt x="180" y="543"/>
                      </a:lnTo>
                      <a:lnTo>
                        <a:pt x="180" y="541"/>
                      </a:lnTo>
                      <a:lnTo>
                        <a:pt x="180" y="538"/>
                      </a:lnTo>
                      <a:lnTo>
                        <a:pt x="180" y="538"/>
                      </a:lnTo>
                      <a:lnTo>
                        <a:pt x="180" y="538"/>
                      </a:lnTo>
                      <a:lnTo>
                        <a:pt x="175" y="534"/>
                      </a:lnTo>
                      <a:lnTo>
                        <a:pt x="175" y="534"/>
                      </a:lnTo>
                      <a:lnTo>
                        <a:pt x="172" y="534"/>
                      </a:lnTo>
                      <a:lnTo>
                        <a:pt x="172" y="534"/>
                      </a:lnTo>
                      <a:lnTo>
                        <a:pt x="172" y="536"/>
                      </a:lnTo>
                      <a:lnTo>
                        <a:pt x="170" y="536"/>
                      </a:lnTo>
                      <a:lnTo>
                        <a:pt x="168" y="541"/>
                      </a:lnTo>
                      <a:lnTo>
                        <a:pt x="165" y="541"/>
                      </a:lnTo>
                      <a:lnTo>
                        <a:pt x="165" y="543"/>
                      </a:lnTo>
                      <a:lnTo>
                        <a:pt x="165" y="548"/>
                      </a:lnTo>
                      <a:lnTo>
                        <a:pt x="168" y="550"/>
                      </a:lnTo>
                      <a:lnTo>
                        <a:pt x="168" y="553"/>
                      </a:lnTo>
                      <a:lnTo>
                        <a:pt x="170" y="555"/>
                      </a:lnTo>
                      <a:lnTo>
                        <a:pt x="170" y="562"/>
                      </a:lnTo>
                      <a:lnTo>
                        <a:pt x="170" y="562"/>
                      </a:lnTo>
                      <a:lnTo>
                        <a:pt x="170" y="564"/>
                      </a:lnTo>
                      <a:lnTo>
                        <a:pt x="175" y="564"/>
                      </a:lnTo>
                      <a:lnTo>
                        <a:pt x="175" y="567"/>
                      </a:lnTo>
                      <a:lnTo>
                        <a:pt x="175" y="569"/>
                      </a:lnTo>
                      <a:lnTo>
                        <a:pt x="175" y="576"/>
                      </a:lnTo>
                      <a:lnTo>
                        <a:pt x="177" y="581"/>
                      </a:lnTo>
                      <a:lnTo>
                        <a:pt x="180" y="583"/>
                      </a:lnTo>
                      <a:lnTo>
                        <a:pt x="182" y="586"/>
                      </a:lnTo>
                      <a:lnTo>
                        <a:pt x="184" y="588"/>
                      </a:lnTo>
                      <a:lnTo>
                        <a:pt x="189" y="588"/>
                      </a:lnTo>
                      <a:lnTo>
                        <a:pt x="189" y="586"/>
                      </a:lnTo>
                      <a:lnTo>
                        <a:pt x="189" y="583"/>
                      </a:lnTo>
                      <a:lnTo>
                        <a:pt x="189" y="581"/>
                      </a:lnTo>
                      <a:close/>
                      <a:moveTo>
                        <a:pt x="319" y="242"/>
                      </a:moveTo>
                      <a:lnTo>
                        <a:pt x="319" y="244"/>
                      </a:lnTo>
                      <a:lnTo>
                        <a:pt x="319" y="244"/>
                      </a:lnTo>
                      <a:lnTo>
                        <a:pt x="321" y="244"/>
                      </a:lnTo>
                      <a:lnTo>
                        <a:pt x="324" y="244"/>
                      </a:lnTo>
                      <a:lnTo>
                        <a:pt x="326" y="244"/>
                      </a:lnTo>
                      <a:lnTo>
                        <a:pt x="326" y="242"/>
                      </a:lnTo>
                      <a:lnTo>
                        <a:pt x="326" y="239"/>
                      </a:lnTo>
                      <a:lnTo>
                        <a:pt x="326" y="237"/>
                      </a:lnTo>
                      <a:lnTo>
                        <a:pt x="326" y="237"/>
                      </a:lnTo>
                      <a:lnTo>
                        <a:pt x="321" y="235"/>
                      </a:lnTo>
                      <a:lnTo>
                        <a:pt x="319" y="235"/>
                      </a:lnTo>
                      <a:lnTo>
                        <a:pt x="317" y="237"/>
                      </a:lnTo>
                      <a:lnTo>
                        <a:pt x="317" y="239"/>
                      </a:lnTo>
                      <a:lnTo>
                        <a:pt x="317" y="239"/>
                      </a:lnTo>
                      <a:lnTo>
                        <a:pt x="319" y="242"/>
                      </a:lnTo>
                      <a:close/>
                      <a:moveTo>
                        <a:pt x="106" y="515"/>
                      </a:moveTo>
                      <a:lnTo>
                        <a:pt x="106" y="515"/>
                      </a:lnTo>
                      <a:lnTo>
                        <a:pt x="104" y="515"/>
                      </a:lnTo>
                      <a:lnTo>
                        <a:pt x="104" y="515"/>
                      </a:lnTo>
                      <a:lnTo>
                        <a:pt x="104" y="515"/>
                      </a:lnTo>
                      <a:lnTo>
                        <a:pt x="106" y="512"/>
                      </a:lnTo>
                      <a:lnTo>
                        <a:pt x="106" y="512"/>
                      </a:lnTo>
                      <a:lnTo>
                        <a:pt x="106" y="510"/>
                      </a:lnTo>
                      <a:lnTo>
                        <a:pt x="104" y="510"/>
                      </a:lnTo>
                      <a:lnTo>
                        <a:pt x="101" y="510"/>
                      </a:lnTo>
                      <a:lnTo>
                        <a:pt x="101" y="510"/>
                      </a:lnTo>
                      <a:lnTo>
                        <a:pt x="99" y="510"/>
                      </a:lnTo>
                      <a:lnTo>
                        <a:pt x="99" y="512"/>
                      </a:lnTo>
                      <a:lnTo>
                        <a:pt x="99" y="515"/>
                      </a:lnTo>
                      <a:lnTo>
                        <a:pt x="97" y="515"/>
                      </a:lnTo>
                      <a:lnTo>
                        <a:pt x="97" y="515"/>
                      </a:lnTo>
                      <a:lnTo>
                        <a:pt x="97" y="515"/>
                      </a:lnTo>
                      <a:lnTo>
                        <a:pt x="94" y="515"/>
                      </a:lnTo>
                      <a:lnTo>
                        <a:pt x="94" y="515"/>
                      </a:lnTo>
                      <a:lnTo>
                        <a:pt x="94" y="510"/>
                      </a:lnTo>
                      <a:lnTo>
                        <a:pt x="94" y="508"/>
                      </a:lnTo>
                      <a:lnTo>
                        <a:pt x="94" y="508"/>
                      </a:lnTo>
                      <a:lnTo>
                        <a:pt x="90" y="505"/>
                      </a:lnTo>
                      <a:lnTo>
                        <a:pt x="90" y="505"/>
                      </a:lnTo>
                      <a:lnTo>
                        <a:pt x="87" y="505"/>
                      </a:lnTo>
                      <a:lnTo>
                        <a:pt x="87" y="505"/>
                      </a:lnTo>
                      <a:lnTo>
                        <a:pt x="87" y="505"/>
                      </a:lnTo>
                      <a:lnTo>
                        <a:pt x="85" y="505"/>
                      </a:lnTo>
                      <a:lnTo>
                        <a:pt x="85" y="510"/>
                      </a:lnTo>
                      <a:lnTo>
                        <a:pt x="85" y="512"/>
                      </a:lnTo>
                      <a:lnTo>
                        <a:pt x="85" y="512"/>
                      </a:lnTo>
                      <a:lnTo>
                        <a:pt x="85" y="512"/>
                      </a:lnTo>
                      <a:lnTo>
                        <a:pt x="85" y="512"/>
                      </a:lnTo>
                      <a:lnTo>
                        <a:pt x="83" y="512"/>
                      </a:lnTo>
                      <a:lnTo>
                        <a:pt x="80" y="512"/>
                      </a:lnTo>
                      <a:lnTo>
                        <a:pt x="80" y="512"/>
                      </a:lnTo>
                      <a:lnTo>
                        <a:pt x="80" y="512"/>
                      </a:lnTo>
                      <a:lnTo>
                        <a:pt x="80" y="512"/>
                      </a:lnTo>
                      <a:lnTo>
                        <a:pt x="78" y="512"/>
                      </a:lnTo>
                      <a:lnTo>
                        <a:pt x="78" y="512"/>
                      </a:lnTo>
                      <a:lnTo>
                        <a:pt x="75" y="508"/>
                      </a:lnTo>
                      <a:lnTo>
                        <a:pt x="75" y="508"/>
                      </a:lnTo>
                      <a:lnTo>
                        <a:pt x="73" y="508"/>
                      </a:lnTo>
                      <a:lnTo>
                        <a:pt x="71" y="508"/>
                      </a:lnTo>
                      <a:lnTo>
                        <a:pt x="71" y="508"/>
                      </a:lnTo>
                      <a:lnTo>
                        <a:pt x="71" y="505"/>
                      </a:lnTo>
                      <a:lnTo>
                        <a:pt x="68" y="505"/>
                      </a:lnTo>
                      <a:lnTo>
                        <a:pt x="68" y="505"/>
                      </a:lnTo>
                      <a:lnTo>
                        <a:pt x="68" y="505"/>
                      </a:lnTo>
                      <a:lnTo>
                        <a:pt x="68" y="508"/>
                      </a:lnTo>
                      <a:lnTo>
                        <a:pt x="61" y="505"/>
                      </a:lnTo>
                      <a:lnTo>
                        <a:pt x="54" y="503"/>
                      </a:lnTo>
                      <a:lnTo>
                        <a:pt x="47" y="503"/>
                      </a:lnTo>
                      <a:lnTo>
                        <a:pt x="47" y="503"/>
                      </a:lnTo>
                      <a:lnTo>
                        <a:pt x="45" y="500"/>
                      </a:lnTo>
                      <a:lnTo>
                        <a:pt x="40" y="500"/>
                      </a:lnTo>
                      <a:lnTo>
                        <a:pt x="35" y="498"/>
                      </a:lnTo>
                      <a:lnTo>
                        <a:pt x="31" y="498"/>
                      </a:lnTo>
                      <a:lnTo>
                        <a:pt x="26" y="500"/>
                      </a:lnTo>
                      <a:lnTo>
                        <a:pt x="23" y="500"/>
                      </a:lnTo>
                      <a:lnTo>
                        <a:pt x="23" y="498"/>
                      </a:lnTo>
                      <a:lnTo>
                        <a:pt x="23" y="498"/>
                      </a:lnTo>
                      <a:lnTo>
                        <a:pt x="23" y="498"/>
                      </a:lnTo>
                      <a:lnTo>
                        <a:pt x="21" y="500"/>
                      </a:lnTo>
                      <a:lnTo>
                        <a:pt x="19" y="500"/>
                      </a:lnTo>
                      <a:lnTo>
                        <a:pt x="14" y="500"/>
                      </a:lnTo>
                      <a:lnTo>
                        <a:pt x="12" y="500"/>
                      </a:lnTo>
                      <a:lnTo>
                        <a:pt x="9" y="503"/>
                      </a:lnTo>
                      <a:lnTo>
                        <a:pt x="7" y="508"/>
                      </a:lnTo>
                      <a:lnTo>
                        <a:pt x="7" y="512"/>
                      </a:lnTo>
                      <a:lnTo>
                        <a:pt x="4" y="515"/>
                      </a:lnTo>
                      <a:lnTo>
                        <a:pt x="4" y="517"/>
                      </a:lnTo>
                      <a:lnTo>
                        <a:pt x="2" y="519"/>
                      </a:lnTo>
                      <a:lnTo>
                        <a:pt x="2" y="524"/>
                      </a:lnTo>
                      <a:lnTo>
                        <a:pt x="2" y="526"/>
                      </a:lnTo>
                      <a:lnTo>
                        <a:pt x="9" y="536"/>
                      </a:lnTo>
                      <a:lnTo>
                        <a:pt x="9" y="536"/>
                      </a:lnTo>
                      <a:lnTo>
                        <a:pt x="12" y="538"/>
                      </a:lnTo>
                      <a:lnTo>
                        <a:pt x="14" y="538"/>
                      </a:lnTo>
                      <a:lnTo>
                        <a:pt x="16" y="538"/>
                      </a:lnTo>
                      <a:lnTo>
                        <a:pt x="21" y="538"/>
                      </a:lnTo>
                      <a:lnTo>
                        <a:pt x="26" y="538"/>
                      </a:lnTo>
                      <a:lnTo>
                        <a:pt x="26" y="538"/>
                      </a:lnTo>
                      <a:lnTo>
                        <a:pt x="28" y="538"/>
                      </a:lnTo>
                      <a:lnTo>
                        <a:pt x="28" y="538"/>
                      </a:lnTo>
                      <a:lnTo>
                        <a:pt x="40" y="534"/>
                      </a:lnTo>
                      <a:lnTo>
                        <a:pt x="42" y="534"/>
                      </a:lnTo>
                      <a:lnTo>
                        <a:pt x="52" y="529"/>
                      </a:lnTo>
                      <a:lnTo>
                        <a:pt x="57" y="526"/>
                      </a:lnTo>
                      <a:lnTo>
                        <a:pt x="59" y="526"/>
                      </a:lnTo>
                      <a:lnTo>
                        <a:pt x="61" y="529"/>
                      </a:lnTo>
                      <a:lnTo>
                        <a:pt x="64" y="529"/>
                      </a:lnTo>
                      <a:lnTo>
                        <a:pt x="68" y="529"/>
                      </a:lnTo>
                      <a:lnTo>
                        <a:pt x="68" y="529"/>
                      </a:lnTo>
                      <a:lnTo>
                        <a:pt x="73" y="531"/>
                      </a:lnTo>
                      <a:lnTo>
                        <a:pt x="75" y="531"/>
                      </a:lnTo>
                      <a:lnTo>
                        <a:pt x="75" y="531"/>
                      </a:lnTo>
                      <a:lnTo>
                        <a:pt x="75" y="529"/>
                      </a:lnTo>
                      <a:lnTo>
                        <a:pt x="78" y="526"/>
                      </a:lnTo>
                      <a:lnTo>
                        <a:pt x="80" y="526"/>
                      </a:lnTo>
                      <a:lnTo>
                        <a:pt x="80" y="526"/>
                      </a:lnTo>
                      <a:lnTo>
                        <a:pt x="83" y="526"/>
                      </a:lnTo>
                      <a:lnTo>
                        <a:pt x="85" y="526"/>
                      </a:lnTo>
                      <a:lnTo>
                        <a:pt x="87" y="526"/>
                      </a:lnTo>
                      <a:lnTo>
                        <a:pt x="87" y="524"/>
                      </a:lnTo>
                      <a:lnTo>
                        <a:pt x="90" y="524"/>
                      </a:lnTo>
                      <a:lnTo>
                        <a:pt x="90" y="524"/>
                      </a:lnTo>
                      <a:lnTo>
                        <a:pt x="92" y="524"/>
                      </a:lnTo>
                      <a:lnTo>
                        <a:pt x="94" y="524"/>
                      </a:lnTo>
                      <a:lnTo>
                        <a:pt x="101" y="524"/>
                      </a:lnTo>
                      <a:lnTo>
                        <a:pt x="104" y="524"/>
                      </a:lnTo>
                      <a:lnTo>
                        <a:pt x="106" y="526"/>
                      </a:lnTo>
                      <a:lnTo>
                        <a:pt x="109" y="526"/>
                      </a:lnTo>
                      <a:lnTo>
                        <a:pt x="109" y="524"/>
                      </a:lnTo>
                      <a:lnTo>
                        <a:pt x="109" y="517"/>
                      </a:lnTo>
                      <a:lnTo>
                        <a:pt x="106" y="515"/>
                      </a:lnTo>
                      <a:close/>
                      <a:moveTo>
                        <a:pt x="4" y="534"/>
                      </a:moveTo>
                      <a:lnTo>
                        <a:pt x="2" y="534"/>
                      </a:lnTo>
                      <a:lnTo>
                        <a:pt x="2" y="534"/>
                      </a:lnTo>
                      <a:lnTo>
                        <a:pt x="0" y="536"/>
                      </a:lnTo>
                      <a:lnTo>
                        <a:pt x="0" y="536"/>
                      </a:lnTo>
                      <a:lnTo>
                        <a:pt x="0" y="538"/>
                      </a:lnTo>
                      <a:lnTo>
                        <a:pt x="0" y="538"/>
                      </a:lnTo>
                      <a:lnTo>
                        <a:pt x="2" y="538"/>
                      </a:lnTo>
                      <a:lnTo>
                        <a:pt x="2" y="538"/>
                      </a:lnTo>
                      <a:lnTo>
                        <a:pt x="4" y="541"/>
                      </a:lnTo>
                      <a:lnTo>
                        <a:pt x="7" y="543"/>
                      </a:lnTo>
                      <a:lnTo>
                        <a:pt x="7" y="536"/>
                      </a:lnTo>
                      <a:lnTo>
                        <a:pt x="7" y="536"/>
                      </a:lnTo>
                      <a:lnTo>
                        <a:pt x="4" y="534"/>
                      </a:lnTo>
                      <a:close/>
                      <a:moveTo>
                        <a:pt x="331" y="453"/>
                      </a:moveTo>
                      <a:lnTo>
                        <a:pt x="331" y="455"/>
                      </a:lnTo>
                      <a:lnTo>
                        <a:pt x="331" y="455"/>
                      </a:lnTo>
                      <a:lnTo>
                        <a:pt x="333" y="453"/>
                      </a:lnTo>
                      <a:lnTo>
                        <a:pt x="333" y="453"/>
                      </a:lnTo>
                      <a:lnTo>
                        <a:pt x="333" y="448"/>
                      </a:lnTo>
                      <a:lnTo>
                        <a:pt x="331" y="446"/>
                      </a:lnTo>
                      <a:lnTo>
                        <a:pt x="331" y="446"/>
                      </a:lnTo>
                      <a:lnTo>
                        <a:pt x="329" y="446"/>
                      </a:lnTo>
                      <a:lnTo>
                        <a:pt x="329" y="446"/>
                      </a:lnTo>
                      <a:lnTo>
                        <a:pt x="329" y="448"/>
                      </a:lnTo>
                      <a:lnTo>
                        <a:pt x="329" y="448"/>
                      </a:lnTo>
                      <a:lnTo>
                        <a:pt x="329" y="448"/>
                      </a:lnTo>
                      <a:lnTo>
                        <a:pt x="329" y="453"/>
                      </a:lnTo>
                      <a:lnTo>
                        <a:pt x="331" y="453"/>
                      </a:lnTo>
                      <a:close/>
                      <a:moveTo>
                        <a:pt x="371" y="92"/>
                      </a:moveTo>
                      <a:lnTo>
                        <a:pt x="373" y="90"/>
                      </a:lnTo>
                      <a:lnTo>
                        <a:pt x="373" y="88"/>
                      </a:lnTo>
                      <a:lnTo>
                        <a:pt x="373" y="85"/>
                      </a:lnTo>
                      <a:lnTo>
                        <a:pt x="373" y="85"/>
                      </a:lnTo>
                      <a:lnTo>
                        <a:pt x="371" y="85"/>
                      </a:lnTo>
                      <a:lnTo>
                        <a:pt x="371" y="85"/>
                      </a:lnTo>
                      <a:lnTo>
                        <a:pt x="369" y="85"/>
                      </a:lnTo>
                      <a:lnTo>
                        <a:pt x="366" y="85"/>
                      </a:lnTo>
                      <a:lnTo>
                        <a:pt x="366" y="88"/>
                      </a:lnTo>
                      <a:lnTo>
                        <a:pt x="366" y="90"/>
                      </a:lnTo>
                      <a:lnTo>
                        <a:pt x="371" y="92"/>
                      </a:lnTo>
                      <a:close/>
                      <a:moveTo>
                        <a:pt x="409" y="83"/>
                      </a:moveTo>
                      <a:lnTo>
                        <a:pt x="409" y="83"/>
                      </a:lnTo>
                      <a:lnTo>
                        <a:pt x="411" y="83"/>
                      </a:lnTo>
                      <a:lnTo>
                        <a:pt x="414" y="76"/>
                      </a:lnTo>
                      <a:lnTo>
                        <a:pt x="414" y="73"/>
                      </a:lnTo>
                      <a:lnTo>
                        <a:pt x="411" y="71"/>
                      </a:lnTo>
                      <a:lnTo>
                        <a:pt x="411" y="71"/>
                      </a:lnTo>
                      <a:lnTo>
                        <a:pt x="409" y="71"/>
                      </a:lnTo>
                      <a:lnTo>
                        <a:pt x="409" y="71"/>
                      </a:lnTo>
                      <a:lnTo>
                        <a:pt x="409" y="73"/>
                      </a:lnTo>
                      <a:lnTo>
                        <a:pt x="407" y="73"/>
                      </a:lnTo>
                      <a:lnTo>
                        <a:pt x="407" y="76"/>
                      </a:lnTo>
                      <a:lnTo>
                        <a:pt x="407" y="76"/>
                      </a:lnTo>
                      <a:lnTo>
                        <a:pt x="407" y="78"/>
                      </a:lnTo>
                      <a:lnTo>
                        <a:pt x="407" y="80"/>
                      </a:lnTo>
                      <a:lnTo>
                        <a:pt x="409" y="83"/>
                      </a:lnTo>
                      <a:close/>
                      <a:moveTo>
                        <a:pt x="418" y="88"/>
                      </a:moveTo>
                      <a:lnTo>
                        <a:pt x="418" y="90"/>
                      </a:lnTo>
                      <a:lnTo>
                        <a:pt x="421" y="95"/>
                      </a:lnTo>
                      <a:lnTo>
                        <a:pt x="418" y="102"/>
                      </a:lnTo>
                      <a:lnTo>
                        <a:pt x="421" y="104"/>
                      </a:lnTo>
                      <a:lnTo>
                        <a:pt x="423" y="107"/>
                      </a:lnTo>
                      <a:lnTo>
                        <a:pt x="423" y="109"/>
                      </a:lnTo>
                      <a:lnTo>
                        <a:pt x="423" y="111"/>
                      </a:lnTo>
                      <a:lnTo>
                        <a:pt x="421" y="114"/>
                      </a:lnTo>
                      <a:lnTo>
                        <a:pt x="423" y="114"/>
                      </a:lnTo>
                      <a:lnTo>
                        <a:pt x="428" y="111"/>
                      </a:lnTo>
                      <a:lnTo>
                        <a:pt x="428" y="109"/>
                      </a:lnTo>
                      <a:lnTo>
                        <a:pt x="430" y="109"/>
                      </a:lnTo>
                      <a:lnTo>
                        <a:pt x="444" y="107"/>
                      </a:lnTo>
                      <a:lnTo>
                        <a:pt x="447" y="107"/>
                      </a:lnTo>
                      <a:lnTo>
                        <a:pt x="454" y="102"/>
                      </a:lnTo>
                      <a:lnTo>
                        <a:pt x="454" y="99"/>
                      </a:lnTo>
                      <a:lnTo>
                        <a:pt x="456" y="97"/>
                      </a:lnTo>
                      <a:lnTo>
                        <a:pt x="461" y="85"/>
                      </a:lnTo>
                      <a:lnTo>
                        <a:pt x="461" y="78"/>
                      </a:lnTo>
                      <a:lnTo>
                        <a:pt x="463" y="76"/>
                      </a:lnTo>
                      <a:lnTo>
                        <a:pt x="466" y="71"/>
                      </a:lnTo>
                      <a:lnTo>
                        <a:pt x="468" y="66"/>
                      </a:lnTo>
                      <a:lnTo>
                        <a:pt x="466" y="61"/>
                      </a:lnTo>
                      <a:lnTo>
                        <a:pt x="461" y="57"/>
                      </a:lnTo>
                      <a:lnTo>
                        <a:pt x="461" y="54"/>
                      </a:lnTo>
                      <a:lnTo>
                        <a:pt x="459" y="54"/>
                      </a:lnTo>
                      <a:lnTo>
                        <a:pt x="456" y="50"/>
                      </a:lnTo>
                      <a:lnTo>
                        <a:pt x="456" y="47"/>
                      </a:lnTo>
                      <a:lnTo>
                        <a:pt x="454" y="47"/>
                      </a:lnTo>
                      <a:lnTo>
                        <a:pt x="452" y="47"/>
                      </a:lnTo>
                      <a:lnTo>
                        <a:pt x="449" y="50"/>
                      </a:lnTo>
                      <a:lnTo>
                        <a:pt x="449" y="52"/>
                      </a:lnTo>
                      <a:lnTo>
                        <a:pt x="449" y="52"/>
                      </a:lnTo>
                      <a:lnTo>
                        <a:pt x="444" y="52"/>
                      </a:lnTo>
                      <a:lnTo>
                        <a:pt x="444" y="50"/>
                      </a:lnTo>
                      <a:lnTo>
                        <a:pt x="442" y="50"/>
                      </a:lnTo>
                      <a:lnTo>
                        <a:pt x="442" y="50"/>
                      </a:lnTo>
                      <a:lnTo>
                        <a:pt x="440" y="52"/>
                      </a:lnTo>
                      <a:lnTo>
                        <a:pt x="440" y="52"/>
                      </a:lnTo>
                      <a:lnTo>
                        <a:pt x="437" y="57"/>
                      </a:lnTo>
                      <a:lnTo>
                        <a:pt x="435" y="59"/>
                      </a:lnTo>
                      <a:lnTo>
                        <a:pt x="430" y="61"/>
                      </a:lnTo>
                      <a:lnTo>
                        <a:pt x="428" y="64"/>
                      </a:lnTo>
                      <a:lnTo>
                        <a:pt x="423" y="73"/>
                      </a:lnTo>
                      <a:lnTo>
                        <a:pt x="421" y="78"/>
                      </a:lnTo>
                      <a:lnTo>
                        <a:pt x="416" y="83"/>
                      </a:lnTo>
                      <a:lnTo>
                        <a:pt x="414" y="85"/>
                      </a:lnTo>
                      <a:lnTo>
                        <a:pt x="416" y="85"/>
                      </a:lnTo>
                      <a:lnTo>
                        <a:pt x="418" y="88"/>
                      </a:lnTo>
                      <a:close/>
                      <a:moveTo>
                        <a:pt x="336" y="311"/>
                      </a:moveTo>
                      <a:lnTo>
                        <a:pt x="333" y="311"/>
                      </a:lnTo>
                      <a:lnTo>
                        <a:pt x="331" y="311"/>
                      </a:lnTo>
                      <a:lnTo>
                        <a:pt x="329" y="315"/>
                      </a:lnTo>
                      <a:lnTo>
                        <a:pt x="329" y="320"/>
                      </a:lnTo>
                      <a:lnTo>
                        <a:pt x="329" y="322"/>
                      </a:lnTo>
                      <a:lnTo>
                        <a:pt x="329" y="325"/>
                      </a:lnTo>
                      <a:lnTo>
                        <a:pt x="331" y="325"/>
                      </a:lnTo>
                      <a:lnTo>
                        <a:pt x="331" y="325"/>
                      </a:lnTo>
                      <a:lnTo>
                        <a:pt x="331" y="325"/>
                      </a:lnTo>
                      <a:lnTo>
                        <a:pt x="331" y="322"/>
                      </a:lnTo>
                      <a:lnTo>
                        <a:pt x="333" y="325"/>
                      </a:lnTo>
                      <a:lnTo>
                        <a:pt x="333" y="325"/>
                      </a:lnTo>
                      <a:lnTo>
                        <a:pt x="333" y="327"/>
                      </a:lnTo>
                      <a:lnTo>
                        <a:pt x="333" y="327"/>
                      </a:lnTo>
                      <a:lnTo>
                        <a:pt x="333" y="330"/>
                      </a:lnTo>
                      <a:lnTo>
                        <a:pt x="336" y="330"/>
                      </a:lnTo>
                      <a:lnTo>
                        <a:pt x="336" y="330"/>
                      </a:lnTo>
                      <a:lnTo>
                        <a:pt x="336" y="327"/>
                      </a:lnTo>
                      <a:lnTo>
                        <a:pt x="336" y="325"/>
                      </a:lnTo>
                      <a:lnTo>
                        <a:pt x="333" y="313"/>
                      </a:lnTo>
                      <a:lnTo>
                        <a:pt x="336" y="311"/>
                      </a:lnTo>
                      <a:lnTo>
                        <a:pt x="336" y="311"/>
                      </a:lnTo>
                      <a:close/>
                      <a:moveTo>
                        <a:pt x="352" y="387"/>
                      </a:moveTo>
                      <a:lnTo>
                        <a:pt x="359" y="379"/>
                      </a:lnTo>
                      <a:lnTo>
                        <a:pt x="359" y="377"/>
                      </a:lnTo>
                      <a:lnTo>
                        <a:pt x="359" y="375"/>
                      </a:lnTo>
                      <a:lnTo>
                        <a:pt x="357" y="372"/>
                      </a:lnTo>
                      <a:lnTo>
                        <a:pt x="357" y="370"/>
                      </a:lnTo>
                      <a:lnTo>
                        <a:pt x="357" y="370"/>
                      </a:lnTo>
                      <a:lnTo>
                        <a:pt x="357" y="370"/>
                      </a:lnTo>
                      <a:lnTo>
                        <a:pt x="355" y="370"/>
                      </a:lnTo>
                      <a:lnTo>
                        <a:pt x="355" y="370"/>
                      </a:lnTo>
                      <a:lnTo>
                        <a:pt x="355" y="370"/>
                      </a:lnTo>
                      <a:lnTo>
                        <a:pt x="352" y="368"/>
                      </a:lnTo>
                      <a:lnTo>
                        <a:pt x="352" y="368"/>
                      </a:lnTo>
                      <a:lnTo>
                        <a:pt x="352" y="365"/>
                      </a:lnTo>
                      <a:lnTo>
                        <a:pt x="352" y="365"/>
                      </a:lnTo>
                      <a:lnTo>
                        <a:pt x="350" y="363"/>
                      </a:lnTo>
                      <a:lnTo>
                        <a:pt x="350" y="363"/>
                      </a:lnTo>
                      <a:lnTo>
                        <a:pt x="347" y="360"/>
                      </a:lnTo>
                      <a:lnTo>
                        <a:pt x="347" y="358"/>
                      </a:lnTo>
                      <a:lnTo>
                        <a:pt x="343" y="358"/>
                      </a:lnTo>
                      <a:lnTo>
                        <a:pt x="343" y="358"/>
                      </a:lnTo>
                      <a:lnTo>
                        <a:pt x="343" y="358"/>
                      </a:lnTo>
                      <a:lnTo>
                        <a:pt x="343" y="358"/>
                      </a:lnTo>
                      <a:lnTo>
                        <a:pt x="343" y="358"/>
                      </a:lnTo>
                      <a:lnTo>
                        <a:pt x="343" y="358"/>
                      </a:lnTo>
                      <a:lnTo>
                        <a:pt x="340" y="358"/>
                      </a:lnTo>
                      <a:lnTo>
                        <a:pt x="340" y="360"/>
                      </a:lnTo>
                      <a:lnTo>
                        <a:pt x="340" y="360"/>
                      </a:lnTo>
                      <a:lnTo>
                        <a:pt x="340" y="360"/>
                      </a:lnTo>
                      <a:lnTo>
                        <a:pt x="340" y="360"/>
                      </a:lnTo>
                      <a:lnTo>
                        <a:pt x="338" y="363"/>
                      </a:lnTo>
                      <a:lnTo>
                        <a:pt x="338" y="363"/>
                      </a:lnTo>
                      <a:lnTo>
                        <a:pt x="338" y="365"/>
                      </a:lnTo>
                      <a:lnTo>
                        <a:pt x="336" y="368"/>
                      </a:lnTo>
                      <a:lnTo>
                        <a:pt x="336" y="370"/>
                      </a:lnTo>
                      <a:lnTo>
                        <a:pt x="333" y="370"/>
                      </a:lnTo>
                      <a:lnTo>
                        <a:pt x="333" y="370"/>
                      </a:lnTo>
                      <a:lnTo>
                        <a:pt x="333" y="368"/>
                      </a:lnTo>
                      <a:lnTo>
                        <a:pt x="331" y="368"/>
                      </a:lnTo>
                      <a:lnTo>
                        <a:pt x="331" y="365"/>
                      </a:lnTo>
                      <a:lnTo>
                        <a:pt x="331" y="365"/>
                      </a:lnTo>
                      <a:lnTo>
                        <a:pt x="331" y="363"/>
                      </a:lnTo>
                      <a:lnTo>
                        <a:pt x="329" y="363"/>
                      </a:lnTo>
                      <a:lnTo>
                        <a:pt x="329" y="360"/>
                      </a:lnTo>
                      <a:lnTo>
                        <a:pt x="326" y="360"/>
                      </a:lnTo>
                      <a:lnTo>
                        <a:pt x="326" y="360"/>
                      </a:lnTo>
                      <a:lnTo>
                        <a:pt x="324" y="360"/>
                      </a:lnTo>
                      <a:lnTo>
                        <a:pt x="321" y="363"/>
                      </a:lnTo>
                      <a:lnTo>
                        <a:pt x="321" y="363"/>
                      </a:lnTo>
                      <a:lnTo>
                        <a:pt x="321" y="365"/>
                      </a:lnTo>
                      <a:lnTo>
                        <a:pt x="321" y="365"/>
                      </a:lnTo>
                      <a:lnTo>
                        <a:pt x="321" y="368"/>
                      </a:lnTo>
                      <a:lnTo>
                        <a:pt x="321" y="370"/>
                      </a:lnTo>
                      <a:lnTo>
                        <a:pt x="319" y="372"/>
                      </a:lnTo>
                      <a:lnTo>
                        <a:pt x="319" y="372"/>
                      </a:lnTo>
                      <a:lnTo>
                        <a:pt x="317" y="375"/>
                      </a:lnTo>
                      <a:lnTo>
                        <a:pt x="317" y="377"/>
                      </a:lnTo>
                      <a:lnTo>
                        <a:pt x="319" y="377"/>
                      </a:lnTo>
                      <a:lnTo>
                        <a:pt x="319" y="379"/>
                      </a:lnTo>
                      <a:lnTo>
                        <a:pt x="319" y="382"/>
                      </a:lnTo>
                      <a:lnTo>
                        <a:pt x="324" y="384"/>
                      </a:lnTo>
                      <a:lnTo>
                        <a:pt x="324" y="384"/>
                      </a:lnTo>
                      <a:lnTo>
                        <a:pt x="324" y="384"/>
                      </a:lnTo>
                      <a:lnTo>
                        <a:pt x="326" y="389"/>
                      </a:lnTo>
                      <a:lnTo>
                        <a:pt x="326" y="389"/>
                      </a:lnTo>
                      <a:lnTo>
                        <a:pt x="329" y="389"/>
                      </a:lnTo>
                      <a:lnTo>
                        <a:pt x="329" y="389"/>
                      </a:lnTo>
                      <a:lnTo>
                        <a:pt x="329" y="389"/>
                      </a:lnTo>
                      <a:lnTo>
                        <a:pt x="329" y="391"/>
                      </a:lnTo>
                      <a:lnTo>
                        <a:pt x="329" y="391"/>
                      </a:lnTo>
                      <a:lnTo>
                        <a:pt x="331" y="391"/>
                      </a:lnTo>
                      <a:lnTo>
                        <a:pt x="333" y="391"/>
                      </a:lnTo>
                      <a:lnTo>
                        <a:pt x="333" y="394"/>
                      </a:lnTo>
                      <a:lnTo>
                        <a:pt x="336" y="394"/>
                      </a:lnTo>
                      <a:lnTo>
                        <a:pt x="338" y="394"/>
                      </a:lnTo>
                      <a:lnTo>
                        <a:pt x="338" y="396"/>
                      </a:lnTo>
                      <a:lnTo>
                        <a:pt x="333" y="401"/>
                      </a:lnTo>
                      <a:lnTo>
                        <a:pt x="333" y="403"/>
                      </a:lnTo>
                      <a:lnTo>
                        <a:pt x="333" y="408"/>
                      </a:lnTo>
                      <a:lnTo>
                        <a:pt x="336" y="410"/>
                      </a:lnTo>
                      <a:lnTo>
                        <a:pt x="336" y="410"/>
                      </a:lnTo>
                      <a:lnTo>
                        <a:pt x="336" y="413"/>
                      </a:lnTo>
                      <a:lnTo>
                        <a:pt x="338" y="413"/>
                      </a:lnTo>
                      <a:lnTo>
                        <a:pt x="343" y="410"/>
                      </a:lnTo>
                      <a:lnTo>
                        <a:pt x="350" y="408"/>
                      </a:lnTo>
                      <a:lnTo>
                        <a:pt x="352" y="408"/>
                      </a:lnTo>
                      <a:lnTo>
                        <a:pt x="352" y="405"/>
                      </a:lnTo>
                      <a:lnTo>
                        <a:pt x="352" y="405"/>
                      </a:lnTo>
                      <a:lnTo>
                        <a:pt x="355" y="405"/>
                      </a:lnTo>
                      <a:lnTo>
                        <a:pt x="355" y="405"/>
                      </a:lnTo>
                      <a:lnTo>
                        <a:pt x="355" y="405"/>
                      </a:lnTo>
                      <a:lnTo>
                        <a:pt x="357" y="408"/>
                      </a:lnTo>
                      <a:lnTo>
                        <a:pt x="357" y="408"/>
                      </a:lnTo>
                      <a:lnTo>
                        <a:pt x="357" y="410"/>
                      </a:lnTo>
                      <a:lnTo>
                        <a:pt x="357" y="413"/>
                      </a:lnTo>
                      <a:lnTo>
                        <a:pt x="357" y="413"/>
                      </a:lnTo>
                      <a:lnTo>
                        <a:pt x="357" y="415"/>
                      </a:lnTo>
                      <a:lnTo>
                        <a:pt x="359" y="415"/>
                      </a:lnTo>
                      <a:lnTo>
                        <a:pt x="359" y="415"/>
                      </a:lnTo>
                      <a:lnTo>
                        <a:pt x="359" y="415"/>
                      </a:lnTo>
                      <a:lnTo>
                        <a:pt x="359" y="417"/>
                      </a:lnTo>
                      <a:lnTo>
                        <a:pt x="362" y="417"/>
                      </a:lnTo>
                      <a:lnTo>
                        <a:pt x="364" y="417"/>
                      </a:lnTo>
                      <a:lnTo>
                        <a:pt x="364" y="417"/>
                      </a:lnTo>
                      <a:lnTo>
                        <a:pt x="366" y="420"/>
                      </a:lnTo>
                      <a:lnTo>
                        <a:pt x="366" y="420"/>
                      </a:lnTo>
                      <a:lnTo>
                        <a:pt x="369" y="420"/>
                      </a:lnTo>
                      <a:lnTo>
                        <a:pt x="371" y="417"/>
                      </a:lnTo>
                      <a:lnTo>
                        <a:pt x="371" y="417"/>
                      </a:lnTo>
                      <a:lnTo>
                        <a:pt x="373" y="417"/>
                      </a:lnTo>
                      <a:lnTo>
                        <a:pt x="373" y="417"/>
                      </a:lnTo>
                      <a:lnTo>
                        <a:pt x="376" y="417"/>
                      </a:lnTo>
                      <a:lnTo>
                        <a:pt x="381" y="413"/>
                      </a:lnTo>
                      <a:lnTo>
                        <a:pt x="381" y="410"/>
                      </a:lnTo>
                      <a:lnTo>
                        <a:pt x="383" y="408"/>
                      </a:lnTo>
                      <a:lnTo>
                        <a:pt x="383" y="408"/>
                      </a:lnTo>
                      <a:lnTo>
                        <a:pt x="383" y="408"/>
                      </a:lnTo>
                      <a:lnTo>
                        <a:pt x="381" y="408"/>
                      </a:lnTo>
                      <a:lnTo>
                        <a:pt x="381" y="408"/>
                      </a:lnTo>
                      <a:lnTo>
                        <a:pt x="381" y="405"/>
                      </a:lnTo>
                      <a:lnTo>
                        <a:pt x="381" y="405"/>
                      </a:lnTo>
                      <a:lnTo>
                        <a:pt x="381" y="405"/>
                      </a:lnTo>
                      <a:lnTo>
                        <a:pt x="381" y="405"/>
                      </a:lnTo>
                      <a:lnTo>
                        <a:pt x="378" y="403"/>
                      </a:lnTo>
                      <a:lnTo>
                        <a:pt x="378" y="403"/>
                      </a:lnTo>
                      <a:lnTo>
                        <a:pt x="378" y="401"/>
                      </a:lnTo>
                      <a:lnTo>
                        <a:pt x="373" y="398"/>
                      </a:lnTo>
                      <a:lnTo>
                        <a:pt x="371" y="398"/>
                      </a:lnTo>
                      <a:lnTo>
                        <a:pt x="364" y="398"/>
                      </a:lnTo>
                      <a:lnTo>
                        <a:pt x="362" y="401"/>
                      </a:lnTo>
                      <a:lnTo>
                        <a:pt x="362" y="401"/>
                      </a:lnTo>
                      <a:lnTo>
                        <a:pt x="359" y="401"/>
                      </a:lnTo>
                      <a:lnTo>
                        <a:pt x="359" y="401"/>
                      </a:lnTo>
                      <a:lnTo>
                        <a:pt x="357" y="401"/>
                      </a:lnTo>
                      <a:lnTo>
                        <a:pt x="357" y="401"/>
                      </a:lnTo>
                      <a:lnTo>
                        <a:pt x="357" y="398"/>
                      </a:lnTo>
                      <a:lnTo>
                        <a:pt x="357" y="398"/>
                      </a:lnTo>
                      <a:lnTo>
                        <a:pt x="357" y="396"/>
                      </a:lnTo>
                      <a:lnTo>
                        <a:pt x="357" y="394"/>
                      </a:lnTo>
                      <a:lnTo>
                        <a:pt x="355" y="394"/>
                      </a:lnTo>
                      <a:lnTo>
                        <a:pt x="352" y="394"/>
                      </a:lnTo>
                      <a:lnTo>
                        <a:pt x="352" y="394"/>
                      </a:lnTo>
                      <a:lnTo>
                        <a:pt x="352" y="391"/>
                      </a:lnTo>
                      <a:lnTo>
                        <a:pt x="352" y="391"/>
                      </a:lnTo>
                      <a:lnTo>
                        <a:pt x="352" y="389"/>
                      </a:lnTo>
                      <a:lnTo>
                        <a:pt x="352" y="387"/>
                      </a:lnTo>
                      <a:close/>
                      <a:moveTo>
                        <a:pt x="324" y="256"/>
                      </a:moveTo>
                      <a:lnTo>
                        <a:pt x="326" y="256"/>
                      </a:lnTo>
                      <a:lnTo>
                        <a:pt x="326" y="258"/>
                      </a:lnTo>
                      <a:lnTo>
                        <a:pt x="326" y="258"/>
                      </a:lnTo>
                      <a:lnTo>
                        <a:pt x="329" y="261"/>
                      </a:lnTo>
                      <a:lnTo>
                        <a:pt x="331" y="258"/>
                      </a:lnTo>
                      <a:lnTo>
                        <a:pt x="333" y="256"/>
                      </a:lnTo>
                      <a:lnTo>
                        <a:pt x="333" y="254"/>
                      </a:lnTo>
                      <a:lnTo>
                        <a:pt x="336" y="254"/>
                      </a:lnTo>
                      <a:lnTo>
                        <a:pt x="336" y="251"/>
                      </a:lnTo>
                      <a:lnTo>
                        <a:pt x="333" y="249"/>
                      </a:lnTo>
                      <a:lnTo>
                        <a:pt x="333" y="247"/>
                      </a:lnTo>
                      <a:lnTo>
                        <a:pt x="333" y="247"/>
                      </a:lnTo>
                      <a:lnTo>
                        <a:pt x="333" y="247"/>
                      </a:lnTo>
                      <a:lnTo>
                        <a:pt x="333" y="247"/>
                      </a:lnTo>
                      <a:lnTo>
                        <a:pt x="331" y="244"/>
                      </a:lnTo>
                      <a:lnTo>
                        <a:pt x="331" y="247"/>
                      </a:lnTo>
                      <a:lnTo>
                        <a:pt x="331" y="247"/>
                      </a:lnTo>
                      <a:lnTo>
                        <a:pt x="329" y="247"/>
                      </a:lnTo>
                      <a:lnTo>
                        <a:pt x="329" y="244"/>
                      </a:lnTo>
                      <a:lnTo>
                        <a:pt x="326" y="251"/>
                      </a:lnTo>
                      <a:lnTo>
                        <a:pt x="324" y="256"/>
                      </a:lnTo>
                      <a:close/>
                      <a:moveTo>
                        <a:pt x="437" y="441"/>
                      </a:moveTo>
                      <a:lnTo>
                        <a:pt x="435" y="439"/>
                      </a:lnTo>
                      <a:lnTo>
                        <a:pt x="433" y="439"/>
                      </a:lnTo>
                      <a:lnTo>
                        <a:pt x="430" y="441"/>
                      </a:lnTo>
                      <a:lnTo>
                        <a:pt x="430" y="441"/>
                      </a:lnTo>
                      <a:lnTo>
                        <a:pt x="430" y="441"/>
                      </a:lnTo>
                      <a:lnTo>
                        <a:pt x="430" y="443"/>
                      </a:lnTo>
                      <a:lnTo>
                        <a:pt x="433" y="443"/>
                      </a:lnTo>
                      <a:lnTo>
                        <a:pt x="433" y="443"/>
                      </a:lnTo>
                      <a:lnTo>
                        <a:pt x="433" y="443"/>
                      </a:lnTo>
                      <a:lnTo>
                        <a:pt x="435" y="443"/>
                      </a:lnTo>
                      <a:lnTo>
                        <a:pt x="435" y="443"/>
                      </a:lnTo>
                      <a:lnTo>
                        <a:pt x="437" y="443"/>
                      </a:lnTo>
                      <a:lnTo>
                        <a:pt x="437" y="443"/>
                      </a:lnTo>
                      <a:lnTo>
                        <a:pt x="440" y="443"/>
                      </a:lnTo>
                      <a:lnTo>
                        <a:pt x="440" y="443"/>
                      </a:lnTo>
                      <a:lnTo>
                        <a:pt x="440" y="443"/>
                      </a:lnTo>
                      <a:lnTo>
                        <a:pt x="440" y="443"/>
                      </a:lnTo>
                      <a:lnTo>
                        <a:pt x="437" y="441"/>
                      </a:lnTo>
                      <a:close/>
                      <a:moveTo>
                        <a:pt x="563" y="327"/>
                      </a:moveTo>
                      <a:lnTo>
                        <a:pt x="563" y="327"/>
                      </a:lnTo>
                      <a:lnTo>
                        <a:pt x="563" y="330"/>
                      </a:lnTo>
                      <a:lnTo>
                        <a:pt x="563" y="332"/>
                      </a:lnTo>
                      <a:lnTo>
                        <a:pt x="565" y="334"/>
                      </a:lnTo>
                      <a:lnTo>
                        <a:pt x="565" y="334"/>
                      </a:lnTo>
                      <a:lnTo>
                        <a:pt x="565" y="334"/>
                      </a:lnTo>
                      <a:lnTo>
                        <a:pt x="565" y="334"/>
                      </a:lnTo>
                      <a:lnTo>
                        <a:pt x="565" y="334"/>
                      </a:lnTo>
                      <a:lnTo>
                        <a:pt x="565" y="332"/>
                      </a:lnTo>
                      <a:lnTo>
                        <a:pt x="567" y="332"/>
                      </a:lnTo>
                      <a:lnTo>
                        <a:pt x="565" y="332"/>
                      </a:lnTo>
                      <a:lnTo>
                        <a:pt x="565" y="332"/>
                      </a:lnTo>
                      <a:lnTo>
                        <a:pt x="565" y="330"/>
                      </a:lnTo>
                      <a:lnTo>
                        <a:pt x="565" y="330"/>
                      </a:lnTo>
                      <a:lnTo>
                        <a:pt x="565" y="332"/>
                      </a:lnTo>
                      <a:lnTo>
                        <a:pt x="567" y="332"/>
                      </a:lnTo>
                      <a:lnTo>
                        <a:pt x="567" y="332"/>
                      </a:lnTo>
                      <a:lnTo>
                        <a:pt x="567" y="332"/>
                      </a:lnTo>
                      <a:lnTo>
                        <a:pt x="567" y="332"/>
                      </a:lnTo>
                      <a:lnTo>
                        <a:pt x="567" y="332"/>
                      </a:lnTo>
                      <a:lnTo>
                        <a:pt x="567" y="332"/>
                      </a:lnTo>
                      <a:lnTo>
                        <a:pt x="567" y="334"/>
                      </a:lnTo>
                      <a:lnTo>
                        <a:pt x="567" y="334"/>
                      </a:lnTo>
                      <a:lnTo>
                        <a:pt x="567" y="334"/>
                      </a:lnTo>
                      <a:lnTo>
                        <a:pt x="567" y="332"/>
                      </a:lnTo>
                      <a:lnTo>
                        <a:pt x="567" y="332"/>
                      </a:lnTo>
                      <a:lnTo>
                        <a:pt x="563" y="327"/>
                      </a:lnTo>
                      <a:close/>
                      <a:moveTo>
                        <a:pt x="560" y="341"/>
                      </a:moveTo>
                      <a:lnTo>
                        <a:pt x="558" y="339"/>
                      </a:lnTo>
                      <a:lnTo>
                        <a:pt x="553" y="337"/>
                      </a:lnTo>
                      <a:lnTo>
                        <a:pt x="549" y="334"/>
                      </a:lnTo>
                      <a:lnTo>
                        <a:pt x="532" y="320"/>
                      </a:lnTo>
                      <a:lnTo>
                        <a:pt x="532" y="320"/>
                      </a:lnTo>
                      <a:lnTo>
                        <a:pt x="532" y="320"/>
                      </a:lnTo>
                      <a:lnTo>
                        <a:pt x="530" y="322"/>
                      </a:lnTo>
                      <a:lnTo>
                        <a:pt x="532" y="322"/>
                      </a:lnTo>
                      <a:lnTo>
                        <a:pt x="532" y="322"/>
                      </a:lnTo>
                      <a:lnTo>
                        <a:pt x="532" y="322"/>
                      </a:lnTo>
                      <a:lnTo>
                        <a:pt x="534" y="325"/>
                      </a:lnTo>
                      <a:lnTo>
                        <a:pt x="537" y="325"/>
                      </a:lnTo>
                      <a:lnTo>
                        <a:pt x="539" y="330"/>
                      </a:lnTo>
                      <a:lnTo>
                        <a:pt x="539" y="330"/>
                      </a:lnTo>
                      <a:lnTo>
                        <a:pt x="539" y="332"/>
                      </a:lnTo>
                      <a:lnTo>
                        <a:pt x="539" y="332"/>
                      </a:lnTo>
                      <a:lnTo>
                        <a:pt x="539" y="334"/>
                      </a:lnTo>
                      <a:lnTo>
                        <a:pt x="549" y="337"/>
                      </a:lnTo>
                      <a:lnTo>
                        <a:pt x="553" y="346"/>
                      </a:lnTo>
                      <a:lnTo>
                        <a:pt x="556" y="349"/>
                      </a:lnTo>
                      <a:lnTo>
                        <a:pt x="556" y="349"/>
                      </a:lnTo>
                      <a:lnTo>
                        <a:pt x="558" y="349"/>
                      </a:lnTo>
                      <a:lnTo>
                        <a:pt x="558" y="349"/>
                      </a:lnTo>
                      <a:lnTo>
                        <a:pt x="560" y="349"/>
                      </a:lnTo>
                      <a:lnTo>
                        <a:pt x="560" y="346"/>
                      </a:lnTo>
                      <a:lnTo>
                        <a:pt x="560" y="346"/>
                      </a:lnTo>
                      <a:lnTo>
                        <a:pt x="560" y="344"/>
                      </a:lnTo>
                      <a:lnTo>
                        <a:pt x="560" y="341"/>
                      </a:lnTo>
                      <a:close/>
                      <a:moveTo>
                        <a:pt x="485" y="294"/>
                      </a:moveTo>
                      <a:lnTo>
                        <a:pt x="480" y="292"/>
                      </a:lnTo>
                      <a:lnTo>
                        <a:pt x="475" y="292"/>
                      </a:lnTo>
                      <a:lnTo>
                        <a:pt x="475" y="292"/>
                      </a:lnTo>
                      <a:lnTo>
                        <a:pt x="468" y="289"/>
                      </a:lnTo>
                      <a:lnTo>
                        <a:pt x="466" y="289"/>
                      </a:lnTo>
                      <a:lnTo>
                        <a:pt x="466" y="284"/>
                      </a:lnTo>
                      <a:lnTo>
                        <a:pt x="466" y="277"/>
                      </a:lnTo>
                      <a:lnTo>
                        <a:pt x="466" y="275"/>
                      </a:lnTo>
                      <a:lnTo>
                        <a:pt x="466" y="275"/>
                      </a:lnTo>
                      <a:lnTo>
                        <a:pt x="466" y="273"/>
                      </a:lnTo>
                      <a:lnTo>
                        <a:pt x="466" y="273"/>
                      </a:lnTo>
                      <a:lnTo>
                        <a:pt x="466" y="273"/>
                      </a:lnTo>
                      <a:lnTo>
                        <a:pt x="466" y="273"/>
                      </a:lnTo>
                      <a:lnTo>
                        <a:pt x="466" y="268"/>
                      </a:lnTo>
                      <a:lnTo>
                        <a:pt x="466" y="268"/>
                      </a:lnTo>
                      <a:lnTo>
                        <a:pt x="463" y="266"/>
                      </a:lnTo>
                      <a:lnTo>
                        <a:pt x="463" y="266"/>
                      </a:lnTo>
                      <a:lnTo>
                        <a:pt x="461" y="266"/>
                      </a:lnTo>
                      <a:lnTo>
                        <a:pt x="461" y="266"/>
                      </a:lnTo>
                      <a:lnTo>
                        <a:pt x="459" y="266"/>
                      </a:lnTo>
                      <a:lnTo>
                        <a:pt x="456" y="266"/>
                      </a:lnTo>
                      <a:lnTo>
                        <a:pt x="456" y="266"/>
                      </a:lnTo>
                      <a:lnTo>
                        <a:pt x="454" y="266"/>
                      </a:lnTo>
                      <a:lnTo>
                        <a:pt x="452" y="263"/>
                      </a:lnTo>
                      <a:lnTo>
                        <a:pt x="449" y="263"/>
                      </a:lnTo>
                      <a:lnTo>
                        <a:pt x="444" y="263"/>
                      </a:lnTo>
                      <a:lnTo>
                        <a:pt x="444" y="261"/>
                      </a:lnTo>
                      <a:lnTo>
                        <a:pt x="442" y="261"/>
                      </a:lnTo>
                      <a:lnTo>
                        <a:pt x="442" y="258"/>
                      </a:lnTo>
                      <a:lnTo>
                        <a:pt x="440" y="258"/>
                      </a:lnTo>
                      <a:lnTo>
                        <a:pt x="440" y="258"/>
                      </a:lnTo>
                      <a:lnTo>
                        <a:pt x="437" y="258"/>
                      </a:lnTo>
                      <a:lnTo>
                        <a:pt x="433" y="258"/>
                      </a:lnTo>
                      <a:lnTo>
                        <a:pt x="433" y="258"/>
                      </a:lnTo>
                      <a:lnTo>
                        <a:pt x="430" y="256"/>
                      </a:lnTo>
                      <a:lnTo>
                        <a:pt x="426" y="254"/>
                      </a:lnTo>
                      <a:lnTo>
                        <a:pt x="426" y="254"/>
                      </a:lnTo>
                      <a:lnTo>
                        <a:pt x="421" y="249"/>
                      </a:lnTo>
                      <a:lnTo>
                        <a:pt x="418" y="247"/>
                      </a:lnTo>
                      <a:lnTo>
                        <a:pt x="416" y="244"/>
                      </a:lnTo>
                      <a:lnTo>
                        <a:pt x="416" y="244"/>
                      </a:lnTo>
                      <a:lnTo>
                        <a:pt x="416" y="242"/>
                      </a:lnTo>
                      <a:lnTo>
                        <a:pt x="416" y="239"/>
                      </a:lnTo>
                      <a:lnTo>
                        <a:pt x="418" y="237"/>
                      </a:lnTo>
                      <a:lnTo>
                        <a:pt x="421" y="237"/>
                      </a:lnTo>
                      <a:lnTo>
                        <a:pt x="421" y="237"/>
                      </a:lnTo>
                      <a:lnTo>
                        <a:pt x="423" y="239"/>
                      </a:lnTo>
                      <a:lnTo>
                        <a:pt x="426" y="239"/>
                      </a:lnTo>
                      <a:lnTo>
                        <a:pt x="426" y="237"/>
                      </a:lnTo>
                      <a:lnTo>
                        <a:pt x="426" y="237"/>
                      </a:lnTo>
                      <a:lnTo>
                        <a:pt x="423" y="235"/>
                      </a:lnTo>
                      <a:lnTo>
                        <a:pt x="426" y="232"/>
                      </a:lnTo>
                      <a:lnTo>
                        <a:pt x="426" y="230"/>
                      </a:lnTo>
                      <a:lnTo>
                        <a:pt x="428" y="230"/>
                      </a:lnTo>
                      <a:lnTo>
                        <a:pt x="437" y="228"/>
                      </a:lnTo>
                      <a:lnTo>
                        <a:pt x="437" y="228"/>
                      </a:lnTo>
                      <a:lnTo>
                        <a:pt x="440" y="228"/>
                      </a:lnTo>
                      <a:lnTo>
                        <a:pt x="442" y="225"/>
                      </a:lnTo>
                      <a:lnTo>
                        <a:pt x="444" y="223"/>
                      </a:lnTo>
                      <a:lnTo>
                        <a:pt x="449" y="223"/>
                      </a:lnTo>
                      <a:lnTo>
                        <a:pt x="452" y="220"/>
                      </a:lnTo>
                      <a:lnTo>
                        <a:pt x="452" y="220"/>
                      </a:lnTo>
                      <a:lnTo>
                        <a:pt x="454" y="218"/>
                      </a:lnTo>
                      <a:lnTo>
                        <a:pt x="461" y="213"/>
                      </a:lnTo>
                      <a:lnTo>
                        <a:pt x="463" y="213"/>
                      </a:lnTo>
                      <a:lnTo>
                        <a:pt x="463" y="213"/>
                      </a:lnTo>
                      <a:lnTo>
                        <a:pt x="466" y="213"/>
                      </a:lnTo>
                      <a:lnTo>
                        <a:pt x="466" y="213"/>
                      </a:lnTo>
                      <a:lnTo>
                        <a:pt x="468" y="211"/>
                      </a:lnTo>
                      <a:lnTo>
                        <a:pt x="468" y="211"/>
                      </a:lnTo>
                      <a:lnTo>
                        <a:pt x="468" y="211"/>
                      </a:lnTo>
                      <a:lnTo>
                        <a:pt x="468" y="209"/>
                      </a:lnTo>
                      <a:lnTo>
                        <a:pt x="468" y="201"/>
                      </a:lnTo>
                      <a:lnTo>
                        <a:pt x="468" y="199"/>
                      </a:lnTo>
                      <a:lnTo>
                        <a:pt x="470" y="194"/>
                      </a:lnTo>
                      <a:lnTo>
                        <a:pt x="470" y="190"/>
                      </a:lnTo>
                      <a:lnTo>
                        <a:pt x="470" y="187"/>
                      </a:lnTo>
                      <a:lnTo>
                        <a:pt x="473" y="187"/>
                      </a:lnTo>
                      <a:lnTo>
                        <a:pt x="473" y="185"/>
                      </a:lnTo>
                      <a:lnTo>
                        <a:pt x="473" y="182"/>
                      </a:lnTo>
                      <a:lnTo>
                        <a:pt x="473" y="180"/>
                      </a:lnTo>
                      <a:lnTo>
                        <a:pt x="473" y="178"/>
                      </a:lnTo>
                      <a:lnTo>
                        <a:pt x="473" y="178"/>
                      </a:lnTo>
                      <a:lnTo>
                        <a:pt x="473" y="175"/>
                      </a:lnTo>
                      <a:lnTo>
                        <a:pt x="470" y="175"/>
                      </a:lnTo>
                      <a:lnTo>
                        <a:pt x="470" y="175"/>
                      </a:lnTo>
                      <a:lnTo>
                        <a:pt x="468" y="173"/>
                      </a:lnTo>
                      <a:lnTo>
                        <a:pt x="466" y="173"/>
                      </a:lnTo>
                      <a:lnTo>
                        <a:pt x="466" y="173"/>
                      </a:lnTo>
                      <a:lnTo>
                        <a:pt x="466" y="168"/>
                      </a:lnTo>
                      <a:lnTo>
                        <a:pt x="466" y="166"/>
                      </a:lnTo>
                      <a:lnTo>
                        <a:pt x="468" y="163"/>
                      </a:lnTo>
                      <a:lnTo>
                        <a:pt x="470" y="161"/>
                      </a:lnTo>
                      <a:lnTo>
                        <a:pt x="470" y="161"/>
                      </a:lnTo>
                      <a:lnTo>
                        <a:pt x="470" y="161"/>
                      </a:lnTo>
                      <a:lnTo>
                        <a:pt x="470" y="159"/>
                      </a:lnTo>
                      <a:lnTo>
                        <a:pt x="470" y="159"/>
                      </a:lnTo>
                      <a:lnTo>
                        <a:pt x="463" y="159"/>
                      </a:lnTo>
                      <a:lnTo>
                        <a:pt x="459" y="159"/>
                      </a:lnTo>
                      <a:lnTo>
                        <a:pt x="452" y="159"/>
                      </a:lnTo>
                      <a:lnTo>
                        <a:pt x="452" y="159"/>
                      </a:lnTo>
                      <a:lnTo>
                        <a:pt x="449" y="161"/>
                      </a:lnTo>
                      <a:lnTo>
                        <a:pt x="449" y="163"/>
                      </a:lnTo>
                      <a:lnTo>
                        <a:pt x="447" y="163"/>
                      </a:lnTo>
                      <a:lnTo>
                        <a:pt x="447" y="163"/>
                      </a:lnTo>
                      <a:lnTo>
                        <a:pt x="447" y="163"/>
                      </a:lnTo>
                      <a:lnTo>
                        <a:pt x="444" y="161"/>
                      </a:lnTo>
                      <a:lnTo>
                        <a:pt x="444" y="161"/>
                      </a:lnTo>
                      <a:lnTo>
                        <a:pt x="442" y="161"/>
                      </a:lnTo>
                      <a:lnTo>
                        <a:pt x="440" y="161"/>
                      </a:lnTo>
                      <a:lnTo>
                        <a:pt x="437" y="163"/>
                      </a:lnTo>
                      <a:lnTo>
                        <a:pt x="435" y="166"/>
                      </a:lnTo>
                      <a:lnTo>
                        <a:pt x="433" y="166"/>
                      </a:lnTo>
                      <a:lnTo>
                        <a:pt x="433" y="166"/>
                      </a:lnTo>
                      <a:lnTo>
                        <a:pt x="430" y="166"/>
                      </a:lnTo>
                      <a:lnTo>
                        <a:pt x="430" y="168"/>
                      </a:lnTo>
                      <a:lnTo>
                        <a:pt x="430" y="171"/>
                      </a:lnTo>
                      <a:lnTo>
                        <a:pt x="428" y="171"/>
                      </a:lnTo>
                      <a:lnTo>
                        <a:pt x="423" y="173"/>
                      </a:lnTo>
                      <a:lnTo>
                        <a:pt x="421" y="173"/>
                      </a:lnTo>
                      <a:lnTo>
                        <a:pt x="418" y="175"/>
                      </a:lnTo>
                      <a:lnTo>
                        <a:pt x="416" y="178"/>
                      </a:lnTo>
                      <a:lnTo>
                        <a:pt x="414" y="180"/>
                      </a:lnTo>
                      <a:lnTo>
                        <a:pt x="411" y="182"/>
                      </a:lnTo>
                      <a:lnTo>
                        <a:pt x="409" y="185"/>
                      </a:lnTo>
                      <a:lnTo>
                        <a:pt x="409" y="187"/>
                      </a:lnTo>
                      <a:lnTo>
                        <a:pt x="404" y="190"/>
                      </a:lnTo>
                      <a:lnTo>
                        <a:pt x="404" y="192"/>
                      </a:lnTo>
                      <a:lnTo>
                        <a:pt x="404" y="194"/>
                      </a:lnTo>
                      <a:lnTo>
                        <a:pt x="404" y="194"/>
                      </a:lnTo>
                      <a:lnTo>
                        <a:pt x="409" y="194"/>
                      </a:lnTo>
                      <a:lnTo>
                        <a:pt x="411" y="194"/>
                      </a:lnTo>
                      <a:lnTo>
                        <a:pt x="414" y="197"/>
                      </a:lnTo>
                      <a:lnTo>
                        <a:pt x="414" y="199"/>
                      </a:lnTo>
                      <a:lnTo>
                        <a:pt x="414" y="201"/>
                      </a:lnTo>
                      <a:lnTo>
                        <a:pt x="411" y="204"/>
                      </a:lnTo>
                      <a:lnTo>
                        <a:pt x="411" y="206"/>
                      </a:lnTo>
                      <a:lnTo>
                        <a:pt x="409" y="206"/>
                      </a:lnTo>
                      <a:lnTo>
                        <a:pt x="402" y="206"/>
                      </a:lnTo>
                      <a:lnTo>
                        <a:pt x="399" y="206"/>
                      </a:lnTo>
                      <a:lnTo>
                        <a:pt x="397" y="209"/>
                      </a:lnTo>
                      <a:lnTo>
                        <a:pt x="395" y="209"/>
                      </a:lnTo>
                      <a:lnTo>
                        <a:pt x="392" y="211"/>
                      </a:lnTo>
                      <a:lnTo>
                        <a:pt x="388" y="218"/>
                      </a:lnTo>
                      <a:lnTo>
                        <a:pt x="385" y="220"/>
                      </a:lnTo>
                      <a:lnTo>
                        <a:pt x="385" y="223"/>
                      </a:lnTo>
                      <a:lnTo>
                        <a:pt x="385" y="232"/>
                      </a:lnTo>
                      <a:lnTo>
                        <a:pt x="385" y="232"/>
                      </a:lnTo>
                      <a:lnTo>
                        <a:pt x="383" y="235"/>
                      </a:lnTo>
                      <a:lnTo>
                        <a:pt x="381" y="237"/>
                      </a:lnTo>
                      <a:lnTo>
                        <a:pt x="378" y="239"/>
                      </a:lnTo>
                      <a:lnTo>
                        <a:pt x="376" y="239"/>
                      </a:lnTo>
                      <a:lnTo>
                        <a:pt x="373" y="242"/>
                      </a:lnTo>
                      <a:lnTo>
                        <a:pt x="371" y="242"/>
                      </a:lnTo>
                      <a:lnTo>
                        <a:pt x="369" y="239"/>
                      </a:lnTo>
                      <a:lnTo>
                        <a:pt x="369" y="239"/>
                      </a:lnTo>
                      <a:lnTo>
                        <a:pt x="366" y="239"/>
                      </a:lnTo>
                      <a:lnTo>
                        <a:pt x="366" y="239"/>
                      </a:lnTo>
                      <a:lnTo>
                        <a:pt x="364" y="237"/>
                      </a:lnTo>
                      <a:lnTo>
                        <a:pt x="364" y="237"/>
                      </a:lnTo>
                      <a:lnTo>
                        <a:pt x="364" y="235"/>
                      </a:lnTo>
                      <a:lnTo>
                        <a:pt x="362" y="235"/>
                      </a:lnTo>
                      <a:lnTo>
                        <a:pt x="359" y="232"/>
                      </a:lnTo>
                      <a:lnTo>
                        <a:pt x="357" y="232"/>
                      </a:lnTo>
                      <a:lnTo>
                        <a:pt x="355" y="230"/>
                      </a:lnTo>
                      <a:lnTo>
                        <a:pt x="355" y="228"/>
                      </a:lnTo>
                      <a:lnTo>
                        <a:pt x="355" y="225"/>
                      </a:lnTo>
                      <a:lnTo>
                        <a:pt x="352" y="225"/>
                      </a:lnTo>
                      <a:lnTo>
                        <a:pt x="355" y="220"/>
                      </a:lnTo>
                      <a:lnTo>
                        <a:pt x="359" y="216"/>
                      </a:lnTo>
                      <a:lnTo>
                        <a:pt x="366" y="211"/>
                      </a:lnTo>
                      <a:lnTo>
                        <a:pt x="376" y="204"/>
                      </a:lnTo>
                      <a:lnTo>
                        <a:pt x="376" y="204"/>
                      </a:lnTo>
                      <a:lnTo>
                        <a:pt x="378" y="204"/>
                      </a:lnTo>
                      <a:lnTo>
                        <a:pt x="381" y="204"/>
                      </a:lnTo>
                      <a:lnTo>
                        <a:pt x="381" y="204"/>
                      </a:lnTo>
                      <a:lnTo>
                        <a:pt x="383" y="204"/>
                      </a:lnTo>
                      <a:lnTo>
                        <a:pt x="383" y="201"/>
                      </a:lnTo>
                      <a:lnTo>
                        <a:pt x="383" y="201"/>
                      </a:lnTo>
                      <a:lnTo>
                        <a:pt x="385" y="197"/>
                      </a:lnTo>
                      <a:lnTo>
                        <a:pt x="385" y="194"/>
                      </a:lnTo>
                      <a:lnTo>
                        <a:pt x="388" y="192"/>
                      </a:lnTo>
                      <a:lnTo>
                        <a:pt x="390" y="192"/>
                      </a:lnTo>
                      <a:lnTo>
                        <a:pt x="390" y="190"/>
                      </a:lnTo>
                      <a:lnTo>
                        <a:pt x="390" y="187"/>
                      </a:lnTo>
                      <a:lnTo>
                        <a:pt x="392" y="187"/>
                      </a:lnTo>
                      <a:lnTo>
                        <a:pt x="395" y="187"/>
                      </a:lnTo>
                      <a:lnTo>
                        <a:pt x="395" y="187"/>
                      </a:lnTo>
                      <a:lnTo>
                        <a:pt x="395" y="185"/>
                      </a:lnTo>
                      <a:lnTo>
                        <a:pt x="392" y="182"/>
                      </a:lnTo>
                      <a:lnTo>
                        <a:pt x="392" y="180"/>
                      </a:lnTo>
                      <a:lnTo>
                        <a:pt x="392" y="180"/>
                      </a:lnTo>
                      <a:lnTo>
                        <a:pt x="395" y="178"/>
                      </a:lnTo>
                      <a:lnTo>
                        <a:pt x="395" y="178"/>
                      </a:lnTo>
                      <a:lnTo>
                        <a:pt x="395" y="178"/>
                      </a:lnTo>
                      <a:lnTo>
                        <a:pt x="395" y="178"/>
                      </a:lnTo>
                      <a:lnTo>
                        <a:pt x="395" y="173"/>
                      </a:lnTo>
                      <a:lnTo>
                        <a:pt x="395" y="171"/>
                      </a:lnTo>
                      <a:lnTo>
                        <a:pt x="397" y="163"/>
                      </a:lnTo>
                      <a:lnTo>
                        <a:pt x="397" y="163"/>
                      </a:lnTo>
                      <a:lnTo>
                        <a:pt x="397" y="159"/>
                      </a:lnTo>
                      <a:lnTo>
                        <a:pt x="395" y="156"/>
                      </a:lnTo>
                      <a:lnTo>
                        <a:pt x="395" y="156"/>
                      </a:lnTo>
                      <a:lnTo>
                        <a:pt x="395" y="154"/>
                      </a:lnTo>
                      <a:lnTo>
                        <a:pt x="392" y="154"/>
                      </a:lnTo>
                      <a:lnTo>
                        <a:pt x="392" y="154"/>
                      </a:lnTo>
                      <a:lnTo>
                        <a:pt x="392" y="152"/>
                      </a:lnTo>
                      <a:lnTo>
                        <a:pt x="395" y="152"/>
                      </a:lnTo>
                      <a:lnTo>
                        <a:pt x="395" y="142"/>
                      </a:lnTo>
                      <a:lnTo>
                        <a:pt x="395" y="142"/>
                      </a:lnTo>
                      <a:lnTo>
                        <a:pt x="390" y="137"/>
                      </a:lnTo>
                      <a:lnTo>
                        <a:pt x="388" y="135"/>
                      </a:lnTo>
                      <a:lnTo>
                        <a:pt x="388" y="135"/>
                      </a:lnTo>
                      <a:lnTo>
                        <a:pt x="381" y="133"/>
                      </a:lnTo>
                      <a:lnTo>
                        <a:pt x="378" y="133"/>
                      </a:lnTo>
                      <a:lnTo>
                        <a:pt x="376" y="130"/>
                      </a:lnTo>
                      <a:lnTo>
                        <a:pt x="378" y="126"/>
                      </a:lnTo>
                      <a:lnTo>
                        <a:pt x="378" y="123"/>
                      </a:lnTo>
                      <a:lnTo>
                        <a:pt x="378" y="121"/>
                      </a:lnTo>
                      <a:lnTo>
                        <a:pt x="381" y="121"/>
                      </a:lnTo>
                      <a:lnTo>
                        <a:pt x="381" y="118"/>
                      </a:lnTo>
                      <a:lnTo>
                        <a:pt x="383" y="118"/>
                      </a:lnTo>
                      <a:lnTo>
                        <a:pt x="385" y="118"/>
                      </a:lnTo>
                      <a:lnTo>
                        <a:pt x="385" y="118"/>
                      </a:lnTo>
                      <a:lnTo>
                        <a:pt x="388" y="116"/>
                      </a:lnTo>
                      <a:lnTo>
                        <a:pt x="388" y="111"/>
                      </a:lnTo>
                      <a:lnTo>
                        <a:pt x="390" y="109"/>
                      </a:lnTo>
                      <a:lnTo>
                        <a:pt x="390" y="107"/>
                      </a:lnTo>
                      <a:lnTo>
                        <a:pt x="392" y="107"/>
                      </a:lnTo>
                      <a:lnTo>
                        <a:pt x="392" y="107"/>
                      </a:lnTo>
                      <a:lnTo>
                        <a:pt x="392" y="104"/>
                      </a:lnTo>
                      <a:lnTo>
                        <a:pt x="395" y="104"/>
                      </a:lnTo>
                      <a:lnTo>
                        <a:pt x="395" y="104"/>
                      </a:lnTo>
                      <a:lnTo>
                        <a:pt x="397" y="102"/>
                      </a:lnTo>
                      <a:lnTo>
                        <a:pt x="399" y="97"/>
                      </a:lnTo>
                      <a:lnTo>
                        <a:pt x="399" y="95"/>
                      </a:lnTo>
                      <a:lnTo>
                        <a:pt x="399" y="92"/>
                      </a:lnTo>
                      <a:lnTo>
                        <a:pt x="399" y="92"/>
                      </a:lnTo>
                      <a:lnTo>
                        <a:pt x="395" y="95"/>
                      </a:lnTo>
                      <a:lnTo>
                        <a:pt x="392" y="95"/>
                      </a:lnTo>
                      <a:lnTo>
                        <a:pt x="390" y="92"/>
                      </a:lnTo>
                      <a:lnTo>
                        <a:pt x="388" y="92"/>
                      </a:lnTo>
                      <a:lnTo>
                        <a:pt x="385" y="92"/>
                      </a:lnTo>
                      <a:lnTo>
                        <a:pt x="385" y="95"/>
                      </a:lnTo>
                      <a:lnTo>
                        <a:pt x="383" y="97"/>
                      </a:lnTo>
                      <a:lnTo>
                        <a:pt x="383" y="99"/>
                      </a:lnTo>
                      <a:lnTo>
                        <a:pt x="383" y="99"/>
                      </a:lnTo>
                      <a:lnTo>
                        <a:pt x="378" y="102"/>
                      </a:lnTo>
                      <a:lnTo>
                        <a:pt x="369" y="111"/>
                      </a:lnTo>
                      <a:lnTo>
                        <a:pt x="366" y="116"/>
                      </a:lnTo>
                      <a:lnTo>
                        <a:pt x="359" y="121"/>
                      </a:lnTo>
                      <a:lnTo>
                        <a:pt x="359" y="123"/>
                      </a:lnTo>
                      <a:lnTo>
                        <a:pt x="357" y="128"/>
                      </a:lnTo>
                      <a:lnTo>
                        <a:pt x="355" y="130"/>
                      </a:lnTo>
                      <a:lnTo>
                        <a:pt x="350" y="140"/>
                      </a:lnTo>
                      <a:lnTo>
                        <a:pt x="347" y="145"/>
                      </a:lnTo>
                      <a:lnTo>
                        <a:pt x="347" y="145"/>
                      </a:lnTo>
                      <a:lnTo>
                        <a:pt x="345" y="147"/>
                      </a:lnTo>
                      <a:lnTo>
                        <a:pt x="347" y="147"/>
                      </a:lnTo>
                      <a:lnTo>
                        <a:pt x="347" y="147"/>
                      </a:lnTo>
                      <a:lnTo>
                        <a:pt x="347" y="147"/>
                      </a:lnTo>
                      <a:lnTo>
                        <a:pt x="347" y="149"/>
                      </a:lnTo>
                      <a:lnTo>
                        <a:pt x="347" y="149"/>
                      </a:lnTo>
                      <a:lnTo>
                        <a:pt x="347" y="149"/>
                      </a:lnTo>
                      <a:lnTo>
                        <a:pt x="345" y="152"/>
                      </a:lnTo>
                      <a:lnTo>
                        <a:pt x="345" y="152"/>
                      </a:lnTo>
                      <a:lnTo>
                        <a:pt x="345" y="152"/>
                      </a:lnTo>
                      <a:lnTo>
                        <a:pt x="345" y="154"/>
                      </a:lnTo>
                      <a:lnTo>
                        <a:pt x="345" y="154"/>
                      </a:lnTo>
                      <a:lnTo>
                        <a:pt x="345" y="156"/>
                      </a:lnTo>
                      <a:lnTo>
                        <a:pt x="343" y="161"/>
                      </a:lnTo>
                      <a:lnTo>
                        <a:pt x="343" y="163"/>
                      </a:lnTo>
                      <a:lnTo>
                        <a:pt x="343" y="166"/>
                      </a:lnTo>
                      <a:lnTo>
                        <a:pt x="345" y="168"/>
                      </a:lnTo>
                      <a:lnTo>
                        <a:pt x="343" y="173"/>
                      </a:lnTo>
                      <a:lnTo>
                        <a:pt x="338" y="180"/>
                      </a:lnTo>
                      <a:lnTo>
                        <a:pt x="336" y="187"/>
                      </a:lnTo>
                      <a:lnTo>
                        <a:pt x="333" y="190"/>
                      </a:lnTo>
                      <a:lnTo>
                        <a:pt x="331" y="194"/>
                      </a:lnTo>
                      <a:lnTo>
                        <a:pt x="329" y="197"/>
                      </a:lnTo>
                      <a:lnTo>
                        <a:pt x="329" y="199"/>
                      </a:lnTo>
                      <a:lnTo>
                        <a:pt x="331" y="201"/>
                      </a:lnTo>
                      <a:lnTo>
                        <a:pt x="331" y="201"/>
                      </a:lnTo>
                      <a:lnTo>
                        <a:pt x="333" y="204"/>
                      </a:lnTo>
                      <a:lnTo>
                        <a:pt x="333" y="206"/>
                      </a:lnTo>
                      <a:lnTo>
                        <a:pt x="333" y="206"/>
                      </a:lnTo>
                      <a:lnTo>
                        <a:pt x="331" y="209"/>
                      </a:lnTo>
                      <a:lnTo>
                        <a:pt x="331" y="209"/>
                      </a:lnTo>
                      <a:lnTo>
                        <a:pt x="331" y="211"/>
                      </a:lnTo>
                      <a:lnTo>
                        <a:pt x="329" y="211"/>
                      </a:lnTo>
                      <a:lnTo>
                        <a:pt x="329" y="213"/>
                      </a:lnTo>
                      <a:lnTo>
                        <a:pt x="331" y="216"/>
                      </a:lnTo>
                      <a:lnTo>
                        <a:pt x="331" y="216"/>
                      </a:lnTo>
                      <a:lnTo>
                        <a:pt x="333" y="216"/>
                      </a:lnTo>
                      <a:lnTo>
                        <a:pt x="336" y="213"/>
                      </a:lnTo>
                      <a:lnTo>
                        <a:pt x="336" y="213"/>
                      </a:lnTo>
                      <a:lnTo>
                        <a:pt x="336" y="213"/>
                      </a:lnTo>
                      <a:lnTo>
                        <a:pt x="338" y="213"/>
                      </a:lnTo>
                      <a:lnTo>
                        <a:pt x="338" y="213"/>
                      </a:lnTo>
                      <a:lnTo>
                        <a:pt x="340" y="213"/>
                      </a:lnTo>
                      <a:lnTo>
                        <a:pt x="340" y="216"/>
                      </a:lnTo>
                      <a:lnTo>
                        <a:pt x="338" y="216"/>
                      </a:lnTo>
                      <a:lnTo>
                        <a:pt x="338" y="218"/>
                      </a:lnTo>
                      <a:lnTo>
                        <a:pt x="338" y="218"/>
                      </a:lnTo>
                      <a:lnTo>
                        <a:pt x="338" y="220"/>
                      </a:lnTo>
                      <a:lnTo>
                        <a:pt x="338" y="220"/>
                      </a:lnTo>
                      <a:lnTo>
                        <a:pt x="340" y="220"/>
                      </a:lnTo>
                      <a:lnTo>
                        <a:pt x="340" y="220"/>
                      </a:lnTo>
                      <a:lnTo>
                        <a:pt x="340" y="220"/>
                      </a:lnTo>
                      <a:lnTo>
                        <a:pt x="340" y="223"/>
                      </a:lnTo>
                      <a:lnTo>
                        <a:pt x="343" y="223"/>
                      </a:lnTo>
                      <a:lnTo>
                        <a:pt x="340" y="225"/>
                      </a:lnTo>
                      <a:lnTo>
                        <a:pt x="340" y="228"/>
                      </a:lnTo>
                      <a:lnTo>
                        <a:pt x="340" y="230"/>
                      </a:lnTo>
                      <a:lnTo>
                        <a:pt x="340" y="232"/>
                      </a:lnTo>
                      <a:lnTo>
                        <a:pt x="345" y="232"/>
                      </a:lnTo>
                      <a:lnTo>
                        <a:pt x="347" y="232"/>
                      </a:lnTo>
                      <a:lnTo>
                        <a:pt x="352" y="235"/>
                      </a:lnTo>
                      <a:lnTo>
                        <a:pt x="352" y="237"/>
                      </a:lnTo>
                      <a:lnTo>
                        <a:pt x="352" y="239"/>
                      </a:lnTo>
                      <a:lnTo>
                        <a:pt x="352" y="242"/>
                      </a:lnTo>
                      <a:lnTo>
                        <a:pt x="350" y="244"/>
                      </a:lnTo>
                      <a:lnTo>
                        <a:pt x="345" y="247"/>
                      </a:lnTo>
                      <a:lnTo>
                        <a:pt x="345" y="249"/>
                      </a:lnTo>
                      <a:lnTo>
                        <a:pt x="345" y="254"/>
                      </a:lnTo>
                      <a:lnTo>
                        <a:pt x="343" y="261"/>
                      </a:lnTo>
                      <a:lnTo>
                        <a:pt x="343" y="266"/>
                      </a:lnTo>
                      <a:lnTo>
                        <a:pt x="343" y="268"/>
                      </a:lnTo>
                      <a:lnTo>
                        <a:pt x="343" y="268"/>
                      </a:lnTo>
                      <a:lnTo>
                        <a:pt x="345" y="268"/>
                      </a:lnTo>
                      <a:lnTo>
                        <a:pt x="345" y="270"/>
                      </a:lnTo>
                      <a:lnTo>
                        <a:pt x="345" y="270"/>
                      </a:lnTo>
                      <a:lnTo>
                        <a:pt x="347" y="273"/>
                      </a:lnTo>
                      <a:lnTo>
                        <a:pt x="347" y="277"/>
                      </a:lnTo>
                      <a:lnTo>
                        <a:pt x="347" y="280"/>
                      </a:lnTo>
                      <a:lnTo>
                        <a:pt x="347" y="280"/>
                      </a:lnTo>
                      <a:lnTo>
                        <a:pt x="347" y="282"/>
                      </a:lnTo>
                      <a:lnTo>
                        <a:pt x="350" y="282"/>
                      </a:lnTo>
                      <a:lnTo>
                        <a:pt x="352" y="284"/>
                      </a:lnTo>
                      <a:lnTo>
                        <a:pt x="352" y="284"/>
                      </a:lnTo>
                      <a:lnTo>
                        <a:pt x="352" y="284"/>
                      </a:lnTo>
                      <a:lnTo>
                        <a:pt x="352" y="284"/>
                      </a:lnTo>
                      <a:lnTo>
                        <a:pt x="357" y="289"/>
                      </a:lnTo>
                      <a:lnTo>
                        <a:pt x="357" y="289"/>
                      </a:lnTo>
                      <a:lnTo>
                        <a:pt x="359" y="289"/>
                      </a:lnTo>
                      <a:lnTo>
                        <a:pt x="362" y="289"/>
                      </a:lnTo>
                      <a:lnTo>
                        <a:pt x="362" y="292"/>
                      </a:lnTo>
                      <a:lnTo>
                        <a:pt x="364" y="292"/>
                      </a:lnTo>
                      <a:lnTo>
                        <a:pt x="364" y="294"/>
                      </a:lnTo>
                      <a:lnTo>
                        <a:pt x="362" y="296"/>
                      </a:lnTo>
                      <a:lnTo>
                        <a:pt x="359" y="308"/>
                      </a:lnTo>
                      <a:lnTo>
                        <a:pt x="359" y="313"/>
                      </a:lnTo>
                      <a:lnTo>
                        <a:pt x="359" y="315"/>
                      </a:lnTo>
                      <a:lnTo>
                        <a:pt x="362" y="318"/>
                      </a:lnTo>
                      <a:lnTo>
                        <a:pt x="362" y="320"/>
                      </a:lnTo>
                      <a:lnTo>
                        <a:pt x="362" y="322"/>
                      </a:lnTo>
                      <a:lnTo>
                        <a:pt x="359" y="325"/>
                      </a:lnTo>
                      <a:lnTo>
                        <a:pt x="359" y="325"/>
                      </a:lnTo>
                      <a:lnTo>
                        <a:pt x="359" y="327"/>
                      </a:lnTo>
                      <a:lnTo>
                        <a:pt x="359" y="339"/>
                      </a:lnTo>
                      <a:lnTo>
                        <a:pt x="359" y="341"/>
                      </a:lnTo>
                      <a:lnTo>
                        <a:pt x="357" y="346"/>
                      </a:lnTo>
                      <a:lnTo>
                        <a:pt x="357" y="349"/>
                      </a:lnTo>
                      <a:lnTo>
                        <a:pt x="359" y="351"/>
                      </a:lnTo>
                      <a:lnTo>
                        <a:pt x="359" y="353"/>
                      </a:lnTo>
                      <a:lnTo>
                        <a:pt x="362" y="356"/>
                      </a:lnTo>
                      <a:lnTo>
                        <a:pt x="364" y="358"/>
                      </a:lnTo>
                      <a:lnTo>
                        <a:pt x="366" y="358"/>
                      </a:lnTo>
                      <a:lnTo>
                        <a:pt x="369" y="360"/>
                      </a:lnTo>
                      <a:lnTo>
                        <a:pt x="376" y="363"/>
                      </a:lnTo>
                      <a:lnTo>
                        <a:pt x="376" y="363"/>
                      </a:lnTo>
                      <a:lnTo>
                        <a:pt x="378" y="365"/>
                      </a:lnTo>
                      <a:lnTo>
                        <a:pt x="378" y="368"/>
                      </a:lnTo>
                      <a:lnTo>
                        <a:pt x="381" y="368"/>
                      </a:lnTo>
                      <a:lnTo>
                        <a:pt x="383" y="377"/>
                      </a:lnTo>
                      <a:lnTo>
                        <a:pt x="390" y="384"/>
                      </a:lnTo>
                      <a:lnTo>
                        <a:pt x="395" y="398"/>
                      </a:lnTo>
                      <a:lnTo>
                        <a:pt x="397" y="401"/>
                      </a:lnTo>
                      <a:lnTo>
                        <a:pt x="399" y="401"/>
                      </a:lnTo>
                      <a:lnTo>
                        <a:pt x="416" y="408"/>
                      </a:lnTo>
                      <a:lnTo>
                        <a:pt x="421" y="410"/>
                      </a:lnTo>
                      <a:lnTo>
                        <a:pt x="421" y="415"/>
                      </a:lnTo>
                      <a:lnTo>
                        <a:pt x="421" y="415"/>
                      </a:lnTo>
                      <a:lnTo>
                        <a:pt x="421" y="413"/>
                      </a:lnTo>
                      <a:lnTo>
                        <a:pt x="418" y="413"/>
                      </a:lnTo>
                      <a:lnTo>
                        <a:pt x="418" y="415"/>
                      </a:lnTo>
                      <a:lnTo>
                        <a:pt x="418" y="417"/>
                      </a:lnTo>
                      <a:lnTo>
                        <a:pt x="421" y="417"/>
                      </a:lnTo>
                      <a:lnTo>
                        <a:pt x="421" y="417"/>
                      </a:lnTo>
                      <a:lnTo>
                        <a:pt x="423" y="420"/>
                      </a:lnTo>
                      <a:lnTo>
                        <a:pt x="433" y="420"/>
                      </a:lnTo>
                      <a:lnTo>
                        <a:pt x="437" y="420"/>
                      </a:lnTo>
                      <a:lnTo>
                        <a:pt x="440" y="422"/>
                      </a:lnTo>
                      <a:lnTo>
                        <a:pt x="440" y="422"/>
                      </a:lnTo>
                      <a:lnTo>
                        <a:pt x="440" y="420"/>
                      </a:lnTo>
                      <a:lnTo>
                        <a:pt x="437" y="420"/>
                      </a:lnTo>
                      <a:lnTo>
                        <a:pt x="435" y="417"/>
                      </a:lnTo>
                      <a:lnTo>
                        <a:pt x="433" y="415"/>
                      </a:lnTo>
                      <a:lnTo>
                        <a:pt x="430" y="413"/>
                      </a:lnTo>
                      <a:lnTo>
                        <a:pt x="430" y="413"/>
                      </a:lnTo>
                      <a:lnTo>
                        <a:pt x="423" y="408"/>
                      </a:lnTo>
                      <a:lnTo>
                        <a:pt x="418" y="401"/>
                      </a:lnTo>
                      <a:lnTo>
                        <a:pt x="409" y="384"/>
                      </a:lnTo>
                      <a:lnTo>
                        <a:pt x="407" y="384"/>
                      </a:lnTo>
                      <a:lnTo>
                        <a:pt x="404" y="379"/>
                      </a:lnTo>
                      <a:lnTo>
                        <a:pt x="402" y="377"/>
                      </a:lnTo>
                      <a:lnTo>
                        <a:pt x="397" y="370"/>
                      </a:lnTo>
                      <a:lnTo>
                        <a:pt x="397" y="368"/>
                      </a:lnTo>
                      <a:lnTo>
                        <a:pt x="395" y="363"/>
                      </a:lnTo>
                      <a:lnTo>
                        <a:pt x="395" y="360"/>
                      </a:lnTo>
                      <a:lnTo>
                        <a:pt x="395" y="358"/>
                      </a:lnTo>
                      <a:lnTo>
                        <a:pt x="392" y="356"/>
                      </a:lnTo>
                      <a:lnTo>
                        <a:pt x="392" y="353"/>
                      </a:lnTo>
                      <a:lnTo>
                        <a:pt x="390" y="351"/>
                      </a:lnTo>
                      <a:lnTo>
                        <a:pt x="390" y="346"/>
                      </a:lnTo>
                      <a:lnTo>
                        <a:pt x="388" y="344"/>
                      </a:lnTo>
                      <a:lnTo>
                        <a:pt x="385" y="337"/>
                      </a:lnTo>
                      <a:lnTo>
                        <a:pt x="383" y="332"/>
                      </a:lnTo>
                      <a:lnTo>
                        <a:pt x="383" y="327"/>
                      </a:lnTo>
                      <a:lnTo>
                        <a:pt x="381" y="322"/>
                      </a:lnTo>
                      <a:lnTo>
                        <a:pt x="381" y="318"/>
                      </a:lnTo>
                      <a:lnTo>
                        <a:pt x="381" y="315"/>
                      </a:lnTo>
                      <a:lnTo>
                        <a:pt x="383" y="315"/>
                      </a:lnTo>
                      <a:lnTo>
                        <a:pt x="383" y="313"/>
                      </a:lnTo>
                      <a:lnTo>
                        <a:pt x="385" y="311"/>
                      </a:lnTo>
                      <a:lnTo>
                        <a:pt x="385" y="311"/>
                      </a:lnTo>
                      <a:lnTo>
                        <a:pt x="383" y="299"/>
                      </a:lnTo>
                      <a:lnTo>
                        <a:pt x="383" y="296"/>
                      </a:lnTo>
                      <a:lnTo>
                        <a:pt x="381" y="294"/>
                      </a:lnTo>
                      <a:lnTo>
                        <a:pt x="381" y="292"/>
                      </a:lnTo>
                      <a:lnTo>
                        <a:pt x="381" y="289"/>
                      </a:lnTo>
                      <a:lnTo>
                        <a:pt x="383" y="287"/>
                      </a:lnTo>
                      <a:lnTo>
                        <a:pt x="383" y="280"/>
                      </a:lnTo>
                      <a:lnTo>
                        <a:pt x="385" y="277"/>
                      </a:lnTo>
                      <a:lnTo>
                        <a:pt x="388" y="275"/>
                      </a:lnTo>
                      <a:lnTo>
                        <a:pt x="390" y="275"/>
                      </a:lnTo>
                      <a:lnTo>
                        <a:pt x="390" y="275"/>
                      </a:lnTo>
                      <a:lnTo>
                        <a:pt x="397" y="275"/>
                      </a:lnTo>
                      <a:lnTo>
                        <a:pt x="399" y="277"/>
                      </a:lnTo>
                      <a:lnTo>
                        <a:pt x="402" y="277"/>
                      </a:lnTo>
                      <a:lnTo>
                        <a:pt x="409" y="277"/>
                      </a:lnTo>
                      <a:lnTo>
                        <a:pt x="411" y="280"/>
                      </a:lnTo>
                      <a:lnTo>
                        <a:pt x="414" y="282"/>
                      </a:lnTo>
                      <a:lnTo>
                        <a:pt x="416" y="282"/>
                      </a:lnTo>
                      <a:lnTo>
                        <a:pt x="418" y="282"/>
                      </a:lnTo>
                      <a:lnTo>
                        <a:pt x="421" y="284"/>
                      </a:lnTo>
                      <a:lnTo>
                        <a:pt x="426" y="284"/>
                      </a:lnTo>
                      <a:lnTo>
                        <a:pt x="433" y="282"/>
                      </a:lnTo>
                      <a:lnTo>
                        <a:pt x="433" y="282"/>
                      </a:lnTo>
                      <a:lnTo>
                        <a:pt x="437" y="284"/>
                      </a:lnTo>
                      <a:lnTo>
                        <a:pt x="437" y="284"/>
                      </a:lnTo>
                      <a:lnTo>
                        <a:pt x="442" y="284"/>
                      </a:lnTo>
                      <a:lnTo>
                        <a:pt x="442" y="284"/>
                      </a:lnTo>
                      <a:lnTo>
                        <a:pt x="444" y="284"/>
                      </a:lnTo>
                      <a:lnTo>
                        <a:pt x="447" y="289"/>
                      </a:lnTo>
                      <a:lnTo>
                        <a:pt x="452" y="292"/>
                      </a:lnTo>
                      <a:lnTo>
                        <a:pt x="454" y="292"/>
                      </a:lnTo>
                      <a:lnTo>
                        <a:pt x="456" y="292"/>
                      </a:lnTo>
                      <a:lnTo>
                        <a:pt x="461" y="294"/>
                      </a:lnTo>
                      <a:lnTo>
                        <a:pt x="463" y="294"/>
                      </a:lnTo>
                      <a:lnTo>
                        <a:pt x="466" y="296"/>
                      </a:lnTo>
                      <a:lnTo>
                        <a:pt x="468" y="294"/>
                      </a:lnTo>
                      <a:lnTo>
                        <a:pt x="482" y="299"/>
                      </a:lnTo>
                      <a:lnTo>
                        <a:pt x="485" y="299"/>
                      </a:lnTo>
                      <a:lnTo>
                        <a:pt x="485" y="299"/>
                      </a:lnTo>
                      <a:lnTo>
                        <a:pt x="489" y="303"/>
                      </a:lnTo>
                      <a:lnTo>
                        <a:pt x="489" y="301"/>
                      </a:lnTo>
                      <a:lnTo>
                        <a:pt x="487" y="299"/>
                      </a:lnTo>
                      <a:lnTo>
                        <a:pt x="485" y="294"/>
                      </a:lnTo>
                      <a:close/>
                      <a:moveTo>
                        <a:pt x="596" y="292"/>
                      </a:moveTo>
                      <a:lnTo>
                        <a:pt x="596" y="292"/>
                      </a:lnTo>
                      <a:lnTo>
                        <a:pt x="591" y="292"/>
                      </a:lnTo>
                      <a:lnTo>
                        <a:pt x="591" y="292"/>
                      </a:lnTo>
                      <a:lnTo>
                        <a:pt x="591" y="292"/>
                      </a:lnTo>
                      <a:lnTo>
                        <a:pt x="591" y="294"/>
                      </a:lnTo>
                      <a:lnTo>
                        <a:pt x="591" y="294"/>
                      </a:lnTo>
                      <a:lnTo>
                        <a:pt x="593" y="294"/>
                      </a:lnTo>
                      <a:lnTo>
                        <a:pt x="593" y="296"/>
                      </a:lnTo>
                      <a:lnTo>
                        <a:pt x="593" y="296"/>
                      </a:lnTo>
                      <a:lnTo>
                        <a:pt x="596" y="296"/>
                      </a:lnTo>
                      <a:lnTo>
                        <a:pt x="598" y="296"/>
                      </a:lnTo>
                      <a:lnTo>
                        <a:pt x="596" y="294"/>
                      </a:lnTo>
                      <a:lnTo>
                        <a:pt x="596" y="292"/>
                      </a:lnTo>
                      <a:close/>
                      <a:moveTo>
                        <a:pt x="222" y="182"/>
                      </a:moveTo>
                      <a:lnTo>
                        <a:pt x="222" y="182"/>
                      </a:lnTo>
                      <a:lnTo>
                        <a:pt x="220" y="182"/>
                      </a:lnTo>
                      <a:lnTo>
                        <a:pt x="220" y="182"/>
                      </a:lnTo>
                      <a:lnTo>
                        <a:pt x="220" y="182"/>
                      </a:lnTo>
                      <a:lnTo>
                        <a:pt x="217" y="185"/>
                      </a:lnTo>
                      <a:lnTo>
                        <a:pt x="217" y="185"/>
                      </a:lnTo>
                      <a:lnTo>
                        <a:pt x="217" y="185"/>
                      </a:lnTo>
                      <a:lnTo>
                        <a:pt x="217" y="185"/>
                      </a:lnTo>
                      <a:lnTo>
                        <a:pt x="220" y="190"/>
                      </a:lnTo>
                      <a:lnTo>
                        <a:pt x="222" y="190"/>
                      </a:lnTo>
                      <a:lnTo>
                        <a:pt x="222" y="187"/>
                      </a:lnTo>
                      <a:lnTo>
                        <a:pt x="222" y="187"/>
                      </a:lnTo>
                      <a:lnTo>
                        <a:pt x="222" y="185"/>
                      </a:lnTo>
                      <a:lnTo>
                        <a:pt x="222" y="182"/>
                      </a:lnTo>
                      <a:close/>
                      <a:moveTo>
                        <a:pt x="799" y="9"/>
                      </a:moveTo>
                      <a:lnTo>
                        <a:pt x="797" y="9"/>
                      </a:lnTo>
                      <a:lnTo>
                        <a:pt x="797" y="9"/>
                      </a:lnTo>
                      <a:lnTo>
                        <a:pt x="794" y="12"/>
                      </a:lnTo>
                      <a:lnTo>
                        <a:pt x="797" y="12"/>
                      </a:lnTo>
                      <a:lnTo>
                        <a:pt x="797" y="12"/>
                      </a:lnTo>
                      <a:lnTo>
                        <a:pt x="799" y="12"/>
                      </a:lnTo>
                      <a:lnTo>
                        <a:pt x="799" y="9"/>
                      </a:lnTo>
                      <a:close/>
                      <a:moveTo>
                        <a:pt x="731" y="0"/>
                      </a:moveTo>
                      <a:lnTo>
                        <a:pt x="728" y="2"/>
                      </a:lnTo>
                      <a:lnTo>
                        <a:pt x="726" y="5"/>
                      </a:lnTo>
                      <a:lnTo>
                        <a:pt x="728" y="5"/>
                      </a:lnTo>
                      <a:lnTo>
                        <a:pt x="731" y="5"/>
                      </a:lnTo>
                      <a:lnTo>
                        <a:pt x="733" y="5"/>
                      </a:lnTo>
                      <a:lnTo>
                        <a:pt x="733" y="2"/>
                      </a:lnTo>
                      <a:lnTo>
                        <a:pt x="733" y="0"/>
                      </a:lnTo>
                      <a:lnTo>
                        <a:pt x="731" y="0"/>
                      </a:lnTo>
                      <a:close/>
                      <a:moveTo>
                        <a:pt x="433" y="436"/>
                      </a:moveTo>
                      <a:lnTo>
                        <a:pt x="435" y="436"/>
                      </a:lnTo>
                      <a:lnTo>
                        <a:pt x="437" y="434"/>
                      </a:lnTo>
                      <a:lnTo>
                        <a:pt x="437" y="432"/>
                      </a:lnTo>
                      <a:lnTo>
                        <a:pt x="437" y="432"/>
                      </a:lnTo>
                      <a:lnTo>
                        <a:pt x="433" y="432"/>
                      </a:lnTo>
                      <a:lnTo>
                        <a:pt x="430" y="429"/>
                      </a:lnTo>
                      <a:lnTo>
                        <a:pt x="430" y="429"/>
                      </a:lnTo>
                      <a:lnTo>
                        <a:pt x="428" y="427"/>
                      </a:lnTo>
                      <a:lnTo>
                        <a:pt x="428" y="427"/>
                      </a:lnTo>
                      <a:lnTo>
                        <a:pt x="428" y="424"/>
                      </a:lnTo>
                      <a:lnTo>
                        <a:pt x="428" y="424"/>
                      </a:lnTo>
                      <a:lnTo>
                        <a:pt x="426" y="427"/>
                      </a:lnTo>
                      <a:lnTo>
                        <a:pt x="426" y="427"/>
                      </a:lnTo>
                      <a:lnTo>
                        <a:pt x="426" y="427"/>
                      </a:lnTo>
                      <a:lnTo>
                        <a:pt x="426" y="427"/>
                      </a:lnTo>
                      <a:lnTo>
                        <a:pt x="428" y="429"/>
                      </a:lnTo>
                      <a:lnTo>
                        <a:pt x="428" y="432"/>
                      </a:lnTo>
                      <a:lnTo>
                        <a:pt x="428" y="432"/>
                      </a:lnTo>
                      <a:lnTo>
                        <a:pt x="428" y="434"/>
                      </a:lnTo>
                      <a:lnTo>
                        <a:pt x="430" y="434"/>
                      </a:lnTo>
                      <a:lnTo>
                        <a:pt x="433" y="436"/>
                      </a:lnTo>
                      <a:lnTo>
                        <a:pt x="433" y="436"/>
                      </a:lnTo>
                      <a:lnTo>
                        <a:pt x="433" y="436"/>
                      </a:lnTo>
                      <a:lnTo>
                        <a:pt x="433" y="436"/>
                      </a:lnTo>
                      <a:close/>
                      <a:moveTo>
                        <a:pt x="329" y="474"/>
                      </a:moveTo>
                      <a:lnTo>
                        <a:pt x="326" y="470"/>
                      </a:lnTo>
                      <a:lnTo>
                        <a:pt x="326" y="470"/>
                      </a:lnTo>
                      <a:lnTo>
                        <a:pt x="324" y="470"/>
                      </a:lnTo>
                      <a:lnTo>
                        <a:pt x="324" y="470"/>
                      </a:lnTo>
                      <a:lnTo>
                        <a:pt x="324" y="470"/>
                      </a:lnTo>
                      <a:lnTo>
                        <a:pt x="321" y="470"/>
                      </a:lnTo>
                      <a:lnTo>
                        <a:pt x="321" y="470"/>
                      </a:lnTo>
                      <a:lnTo>
                        <a:pt x="321" y="470"/>
                      </a:lnTo>
                      <a:lnTo>
                        <a:pt x="321" y="472"/>
                      </a:lnTo>
                      <a:lnTo>
                        <a:pt x="321" y="472"/>
                      </a:lnTo>
                      <a:lnTo>
                        <a:pt x="319" y="472"/>
                      </a:lnTo>
                      <a:lnTo>
                        <a:pt x="317" y="474"/>
                      </a:lnTo>
                      <a:lnTo>
                        <a:pt x="317" y="477"/>
                      </a:lnTo>
                      <a:lnTo>
                        <a:pt x="321" y="479"/>
                      </a:lnTo>
                      <a:lnTo>
                        <a:pt x="321" y="477"/>
                      </a:lnTo>
                      <a:lnTo>
                        <a:pt x="324" y="477"/>
                      </a:lnTo>
                      <a:lnTo>
                        <a:pt x="326" y="474"/>
                      </a:lnTo>
                      <a:lnTo>
                        <a:pt x="326" y="474"/>
                      </a:lnTo>
                      <a:lnTo>
                        <a:pt x="329" y="474"/>
                      </a:lnTo>
                      <a:close/>
                      <a:moveTo>
                        <a:pt x="321" y="408"/>
                      </a:moveTo>
                      <a:lnTo>
                        <a:pt x="319" y="405"/>
                      </a:lnTo>
                      <a:lnTo>
                        <a:pt x="319" y="403"/>
                      </a:lnTo>
                      <a:lnTo>
                        <a:pt x="319" y="401"/>
                      </a:lnTo>
                      <a:lnTo>
                        <a:pt x="319" y="401"/>
                      </a:lnTo>
                      <a:lnTo>
                        <a:pt x="317" y="398"/>
                      </a:lnTo>
                      <a:lnTo>
                        <a:pt x="317" y="398"/>
                      </a:lnTo>
                      <a:lnTo>
                        <a:pt x="317" y="396"/>
                      </a:lnTo>
                      <a:lnTo>
                        <a:pt x="314" y="396"/>
                      </a:lnTo>
                      <a:lnTo>
                        <a:pt x="314" y="394"/>
                      </a:lnTo>
                      <a:lnTo>
                        <a:pt x="314" y="394"/>
                      </a:lnTo>
                      <a:lnTo>
                        <a:pt x="314" y="391"/>
                      </a:lnTo>
                      <a:lnTo>
                        <a:pt x="314" y="391"/>
                      </a:lnTo>
                      <a:lnTo>
                        <a:pt x="314" y="391"/>
                      </a:lnTo>
                      <a:lnTo>
                        <a:pt x="312" y="391"/>
                      </a:lnTo>
                      <a:lnTo>
                        <a:pt x="310" y="391"/>
                      </a:lnTo>
                      <a:lnTo>
                        <a:pt x="307" y="391"/>
                      </a:lnTo>
                      <a:lnTo>
                        <a:pt x="307" y="394"/>
                      </a:lnTo>
                      <a:lnTo>
                        <a:pt x="307" y="398"/>
                      </a:lnTo>
                      <a:lnTo>
                        <a:pt x="305" y="398"/>
                      </a:lnTo>
                      <a:lnTo>
                        <a:pt x="305" y="401"/>
                      </a:lnTo>
                      <a:lnTo>
                        <a:pt x="305" y="403"/>
                      </a:lnTo>
                      <a:lnTo>
                        <a:pt x="303" y="408"/>
                      </a:lnTo>
                      <a:lnTo>
                        <a:pt x="305" y="408"/>
                      </a:lnTo>
                      <a:lnTo>
                        <a:pt x="310" y="408"/>
                      </a:lnTo>
                      <a:lnTo>
                        <a:pt x="314" y="408"/>
                      </a:lnTo>
                      <a:lnTo>
                        <a:pt x="314" y="410"/>
                      </a:lnTo>
                      <a:lnTo>
                        <a:pt x="314" y="410"/>
                      </a:lnTo>
                      <a:lnTo>
                        <a:pt x="314" y="410"/>
                      </a:lnTo>
                      <a:lnTo>
                        <a:pt x="317" y="410"/>
                      </a:lnTo>
                      <a:lnTo>
                        <a:pt x="321" y="410"/>
                      </a:lnTo>
                      <a:lnTo>
                        <a:pt x="321" y="408"/>
                      </a:lnTo>
                      <a:close/>
                      <a:moveTo>
                        <a:pt x="300" y="379"/>
                      </a:moveTo>
                      <a:lnTo>
                        <a:pt x="300" y="382"/>
                      </a:lnTo>
                      <a:lnTo>
                        <a:pt x="305" y="382"/>
                      </a:lnTo>
                      <a:lnTo>
                        <a:pt x="307" y="382"/>
                      </a:lnTo>
                      <a:lnTo>
                        <a:pt x="310" y="379"/>
                      </a:lnTo>
                      <a:lnTo>
                        <a:pt x="312" y="377"/>
                      </a:lnTo>
                      <a:lnTo>
                        <a:pt x="312" y="377"/>
                      </a:lnTo>
                      <a:lnTo>
                        <a:pt x="312" y="379"/>
                      </a:lnTo>
                      <a:lnTo>
                        <a:pt x="314" y="379"/>
                      </a:lnTo>
                      <a:lnTo>
                        <a:pt x="314" y="377"/>
                      </a:lnTo>
                      <a:lnTo>
                        <a:pt x="314" y="375"/>
                      </a:lnTo>
                      <a:lnTo>
                        <a:pt x="314" y="375"/>
                      </a:lnTo>
                      <a:lnTo>
                        <a:pt x="314" y="372"/>
                      </a:lnTo>
                      <a:lnTo>
                        <a:pt x="314" y="370"/>
                      </a:lnTo>
                      <a:lnTo>
                        <a:pt x="317" y="368"/>
                      </a:lnTo>
                      <a:lnTo>
                        <a:pt x="317" y="368"/>
                      </a:lnTo>
                      <a:lnTo>
                        <a:pt x="317" y="365"/>
                      </a:lnTo>
                      <a:lnTo>
                        <a:pt x="317" y="365"/>
                      </a:lnTo>
                      <a:lnTo>
                        <a:pt x="314" y="363"/>
                      </a:lnTo>
                      <a:lnTo>
                        <a:pt x="314" y="360"/>
                      </a:lnTo>
                      <a:lnTo>
                        <a:pt x="314" y="360"/>
                      </a:lnTo>
                      <a:lnTo>
                        <a:pt x="314" y="358"/>
                      </a:lnTo>
                      <a:lnTo>
                        <a:pt x="314" y="358"/>
                      </a:lnTo>
                      <a:lnTo>
                        <a:pt x="317" y="358"/>
                      </a:lnTo>
                      <a:lnTo>
                        <a:pt x="317" y="358"/>
                      </a:lnTo>
                      <a:lnTo>
                        <a:pt x="319" y="358"/>
                      </a:lnTo>
                      <a:lnTo>
                        <a:pt x="319" y="356"/>
                      </a:lnTo>
                      <a:lnTo>
                        <a:pt x="319" y="356"/>
                      </a:lnTo>
                      <a:lnTo>
                        <a:pt x="319" y="356"/>
                      </a:lnTo>
                      <a:lnTo>
                        <a:pt x="314" y="356"/>
                      </a:lnTo>
                      <a:lnTo>
                        <a:pt x="314" y="356"/>
                      </a:lnTo>
                      <a:lnTo>
                        <a:pt x="314" y="353"/>
                      </a:lnTo>
                      <a:lnTo>
                        <a:pt x="312" y="353"/>
                      </a:lnTo>
                      <a:lnTo>
                        <a:pt x="312" y="353"/>
                      </a:lnTo>
                      <a:lnTo>
                        <a:pt x="312" y="353"/>
                      </a:lnTo>
                      <a:lnTo>
                        <a:pt x="310" y="353"/>
                      </a:lnTo>
                      <a:lnTo>
                        <a:pt x="310" y="353"/>
                      </a:lnTo>
                      <a:lnTo>
                        <a:pt x="310" y="353"/>
                      </a:lnTo>
                      <a:lnTo>
                        <a:pt x="305" y="353"/>
                      </a:lnTo>
                      <a:lnTo>
                        <a:pt x="305" y="353"/>
                      </a:lnTo>
                      <a:lnTo>
                        <a:pt x="303" y="353"/>
                      </a:lnTo>
                      <a:lnTo>
                        <a:pt x="300" y="356"/>
                      </a:lnTo>
                      <a:lnTo>
                        <a:pt x="300" y="356"/>
                      </a:lnTo>
                      <a:lnTo>
                        <a:pt x="298" y="356"/>
                      </a:lnTo>
                      <a:lnTo>
                        <a:pt x="298" y="358"/>
                      </a:lnTo>
                      <a:lnTo>
                        <a:pt x="300" y="360"/>
                      </a:lnTo>
                      <a:lnTo>
                        <a:pt x="300" y="363"/>
                      </a:lnTo>
                      <a:lnTo>
                        <a:pt x="300" y="365"/>
                      </a:lnTo>
                      <a:lnTo>
                        <a:pt x="300" y="365"/>
                      </a:lnTo>
                      <a:lnTo>
                        <a:pt x="298" y="365"/>
                      </a:lnTo>
                      <a:lnTo>
                        <a:pt x="298" y="365"/>
                      </a:lnTo>
                      <a:lnTo>
                        <a:pt x="298" y="368"/>
                      </a:lnTo>
                      <a:lnTo>
                        <a:pt x="298" y="370"/>
                      </a:lnTo>
                      <a:lnTo>
                        <a:pt x="298" y="372"/>
                      </a:lnTo>
                      <a:lnTo>
                        <a:pt x="298" y="372"/>
                      </a:lnTo>
                      <a:lnTo>
                        <a:pt x="300" y="372"/>
                      </a:lnTo>
                      <a:lnTo>
                        <a:pt x="300" y="375"/>
                      </a:lnTo>
                      <a:lnTo>
                        <a:pt x="300" y="375"/>
                      </a:lnTo>
                      <a:lnTo>
                        <a:pt x="300" y="377"/>
                      </a:lnTo>
                      <a:lnTo>
                        <a:pt x="300" y="377"/>
                      </a:lnTo>
                      <a:lnTo>
                        <a:pt x="298" y="377"/>
                      </a:lnTo>
                      <a:lnTo>
                        <a:pt x="298" y="379"/>
                      </a:lnTo>
                      <a:lnTo>
                        <a:pt x="300" y="379"/>
                      </a:lnTo>
                      <a:lnTo>
                        <a:pt x="300" y="379"/>
                      </a:lnTo>
                      <a:lnTo>
                        <a:pt x="300" y="379"/>
                      </a:lnTo>
                      <a:close/>
                      <a:moveTo>
                        <a:pt x="430" y="496"/>
                      </a:moveTo>
                      <a:lnTo>
                        <a:pt x="428" y="496"/>
                      </a:lnTo>
                      <a:lnTo>
                        <a:pt x="426" y="498"/>
                      </a:lnTo>
                      <a:lnTo>
                        <a:pt x="426" y="500"/>
                      </a:lnTo>
                      <a:lnTo>
                        <a:pt x="426" y="500"/>
                      </a:lnTo>
                      <a:lnTo>
                        <a:pt x="428" y="503"/>
                      </a:lnTo>
                      <a:lnTo>
                        <a:pt x="428" y="503"/>
                      </a:lnTo>
                      <a:lnTo>
                        <a:pt x="430" y="500"/>
                      </a:lnTo>
                      <a:lnTo>
                        <a:pt x="430" y="500"/>
                      </a:lnTo>
                      <a:lnTo>
                        <a:pt x="430" y="498"/>
                      </a:lnTo>
                      <a:lnTo>
                        <a:pt x="430" y="498"/>
                      </a:lnTo>
                      <a:lnTo>
                        <a:pt x="430" y="496"/>
                      </a:lnTo>
                      <a:close/>
                      <a:moveTo>
                        <a:pt x="407" y="493"/>
                      </a:moveTo>
                      <a:lnTo>
                        <a:pt x="407" y="491"/>
                      </a:lnTo>
                      <a:lnTo>
                        <a:pt x="407" y="491"/>
                      </a:lnTo>
                      <a:lnTo>
                        <a:pt x="404" y="491"/>
                      </a:lnTo>
                      <a:lnTo>
                        <a:pt x="404" y="491"/>
                      </a:lnTo>
                      <a:lnTo>
                        <a:pt x="402" y="491"/>
                      </a:lnTo>
                      <a:lnTo>
                        <a:pt x="402" y="491"/>
                      </a:lnTo>
                      <a:lnTo>
                        <a:pt x="402" y="491"/>
                      </a:lnTo>
                      <a:lnTo>
                        <a:pt x="397" y="489"/>
                      </a:lnTo>
                      <a:lnTo>
                        <a:pt x="397" y="489"/>
                      </a:lnTo>
                      <a:lnTo>
                        <a:pt x="397" y="489"/>
                      </a:lnTo>
                      <a:lnTo>
                        <a:pt x="395" y="486"/>
                      </a:lnTo>
                      <a:lnTo>
                        <a:pt x="385" y="479"/>
                      </a:lnTo>
                      <a:lnTo>
                        <a:pt x="385" y="479"/>
                      </a:lnTo>
                      <a:lnTo>
                        <a:pt x="383" y="477"/>
                      </a:lnTo>
                      <a:lnTo>
                        <a:pt x="381" y="477"/>
                      </a:lnTo>
                      <a:lnTo>
                        <a:pt x="381" y="477"/>
                      </a:lnTo>
                      <a:lnTo>
                        <a:pt x="378" y="477"/>
                      </a:lnTo>
                      <a:lnTo>
                        <a:pt x="378" y="479"/>
                      </a:lnTo>
                      <a:lnTo>
                        <a:pt x="376" y="477"/>
                      </a:lnTo>
                      <a:lnTo>
                        <a:pt x="373" y="477"/>
                      </a:lnTo>
                      <a:lnTo>
                        <a:pt x="371" y="474"/>
                      </a:lnTo>
                      <a:lnTo>
                        <a:pt x="369" y="472"/>
                      </a:lnTo>
                      <a:lnTo>
                        <a:pt x="369" y="472"/>
                      </a:lnTo>
                      <a:lnTo>
                        <a:pt x="366" y="470"/>
                      </a:lnTo>
                      <a:lnTo>
                        <a:pt x="362" y="467"/>
                      </a:lnTo>
                      <a:lnTo>
                        <a:pt x="355" y="467"/>
                      </a:lnTo>
                      <a:lnTo>
                        <a:pt x="352" y="467"/>
                      </a:lnTo>
                      <a:lnTo>
                        <a:pt x="343" y="474"/>
                      </a:lnTo>
                      <a:lnTo>
                        <a:pt x="343" y="474"/>
                      </a:lnTo>
                      <a:lnTo>
                        <a:pt x="340" y="477"/>
                      </a:lnTo>
                      <a:lnTo>
                        <a:pt x="340" y="479"/>
                      </a:lnTo>
                      <a:lnTo>
                        <a:pt x="338" y="479"/>
                      </a:lnTo>
                      <a:lnTo>
                        <a:pt x="338" y="479"/>
                      </a:lnTo>
                      <a:lnTo>
                        <a:pt x="336" y="477"/>
                      </a:lnTo>
                      <a:lnTo>
                        <a:pt x="333" y="474"/>
                      </a:lnTo>
                      <a:lnTo>
                        <a:pt x="333" y="477"/>
                      </a:lnTo>
                      <a:lnTo>
                        <a:pt x="333" y="479"/>
                      </a:lnTo>
                      <a:lnTo>
                        <a:pt x="331" y="479"/>
                      </a:lnTo>
                      <a:lnTo>
                        <a:pt x="331" y="481"/>
                      </a:lnTo>
                      <a:lnTo>
                        <a:pt x="331" y="484"/>
                      </a:lnTo>
                      <a:lnTo>
                        <a:pt x="331" y="486"/>
                      </a:lnTo>
                      <a:lnTo>
                        <a:pt x="329" y="489"/>
                      </a:lnTo>
                      <a:lnTo>
                        <a:pt x="329" y="489"/>
                      </a:lnTo>
                      <a:lnTo>
                        <a:pt x="329" y="491"/>
                      </a:lnTo>
                      <a:lnTo>
                        <a:pt x="329" y="493"/>
                      </a:lnTo>
                      <a:lnTo>
                        <a:pt x="329" y="496"/>
                      </a:lnTo>
                      <a:lnTo>
                        <a:pt x="326" y="498"/>
                      </a:lnTo>
                      <a:lnTo>
                        <a:pt x="333" y="505"/>
                      </a:lnTo>
                      <a:lnTo>
                        <a:pt x="340" y="508"/>
                      </a:lnTo>
                      <a:lnTo>
                        <a:pt x="343" y="510"/>
                      </a:lnTo>
                      <a:lnTo>
                        <a:pt x="347" y="510"/>
                      </a:lnTo>
                      <a:lnTo>
                        <a:pt x="357" y="508"/>
                      </a:lnTo>
                      <a:lnTo>
                        <a:pt x="357" y="508"/>
                      </a:lnTo>
                      <a:lnTo>
                        <a:pt x="359" y="508"/>
                      </a:lnTo>
                      <a:lnTo>
                        <a:pt x="359" y="505"/>
                      </a:lnTo>
                      <a:lnTo>
                        <a:pt x="362" y="505"/>
                      </a:lnTo>
                      <a:lnTo>
                        <a:pt x="378" y="505"/>
                      </a:lnTo>
                      <a:lnTo>
                        <a:pt x="381" y="505"/>
                      </a:lnTo>
                      <a:lnTo>
                        <a:pt x="383" y="505"/>
                      </a:lnTo>
                      <a:lnTo>
                        <a:pt x="385" y="505"/>
                      </a:lnTo>
                      <a:lnTo>
                        <a:pt x="399" y="508"/>
                      </a:lnTo>
                      <a:lnTo>
                        <a:pt x="402" y="508"/>
                      </a:lnTo>
                      <a:lnTo>
                        <a:pt x="407" y="505"/>
                      </a:lnTo>
                      <a:lnTo>
                        <a:pt x="409" y="503"/>
                      </a:lnTo>
                      <a:lnTo>
                        <a:pt x="411" y="500"/>
                      </a:lnTo>
                      <a:lnTo>
                        <a:pt x="409" y="496"/>
                      </a:lnTo>
                      <a:lnTo>
                        <a:pt x="407" y="493"/>
                      </a:lnTo>
                      <a:close/>
                      <a:moveTo>
                        <a:pt x="352" y="519"/>
                      </a:moveTo>
                      <a:lnTo>
                        <a:pt x="350" y="519"/>
                      </a:lnTo>
                      <a:lnTo>
                        <a:pt x="347" y="519"/>
                      </a:lnTo>
                      <a:lnTo>
                        <a:pt x="347" y="522"/>
                      </a:lnTo>
                      <a:lnTo>
                        <a:pt x="347" y="522"/>
                      </a:lnTo>
                      <a:lnTo>
                        <a:pt x="347" y="524"/>
                      </a:lnTo>
                      <a:lnTo>
                        <a:pt x="347" y="524"/>
                      </a:lnTo>
                      <a:lnTo>
                        <a:pt x="347" y="524"/>
                      </a:lnTo>
                      <a:lnTo>
                        <a:pt x="350" y="524"/>
                      </a:lnTo>
                      <a:lnTo>
                        <a:pt x="350" y="522"/>
                      </a:lnTo>
                      <a:lnTo>
                        <a:pt x="350" y="522"/>
                      </a:lnTo>
                      <a:lnTo>
                        <a:pt x="350" y="522"/>
                      </a:lnTo>
                      <a:lnTo>
                        <a:pt x="352" y="522"/>
                      </a:lnTo>
                      <a:lnTo>
                        <a:pt x="352" y="522"/>
                      </a:lnTo>
                      <a:lnTo>
                        <a:pt x="352" y="522"/>
                      </a:lnTo>
                      <a:lnTo>
                        <a:pt x="355" y="522"/>
                      </a:lnTo>
                      <a:lnTo>
                        <a:pt x="355" y="519"/>
                      </a:lnTo>
                      <a:lnTo>
                        <a:pt x="355" y="519"/>
                      </a:lnTo>
                      <a:lnTo>
                        <a:pt x="352" y="519"/>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5" name="Freeform 23">
                  <a:extLst>
                    <a:ext uri="{FF2B5EF4-FFF2-40B4-BE49-F238E27FC236}">
                      <a16:creationId xmlns:a16="http://schemas.microsoft.com/office/drawing/2014/main" id="{77233E2A-AB22-FE47-A111-3E58E909BE41}"/>
                    </a:ext>
                  </a:extLst>
                </p:cNvPr>
                <p:cNvSpPr>
                  <a:spLocks noEditPoints="1"/>
                </p:cNvSpPr>
                <p:nvPr/>
              </p:nvSpPr>
              <p:spPr bwMode="auto">
                <a:xfrm>
                  <a:off x="5468495" y="4176519"/>
                  <a:ext cx="1576839" cy="958693"/>
                </a:xfrm>
                <a:custGeom>
                  <a:avLst/>
                  <a:gdLst>
                    <a:gd name="T0" fmla="*/ 147 w 977"/>
                    <a:gd name="T1" fmla="*/ 50 h 594"/>
                    <a:gd name="T2" fmla="*/ 47 w 977"/>
                    <a:gd name="T3" fmla="*/ 88 h 594"/>
                    <a:gd name="T4" fmla="*/ 178 w 977"/>
                    <a:gd name="T5" fmla="*/ 503 h 594"/>
                    <a:gd name="T6" fmla="*/ 215 w 977"/>
                    <a:gd name="T7" fmla="*/ 41 h 594"/>
                    <a:gd name="T8" fmla="*/ 26 w 977"/>
                    <a:gd name="T9" fmla="*/ 520 h 594"/>
                    <a:gd name="T10" fmla="*/ 43 w 977"/>
                    <a:gd name="T11" fmla="*/ 544 h 594"/>
                    <a:gd name="T12" fmla="*/ 3 w 977"/>
                    <a:gd name="T13" fmla="*/ 553 h 594"/>
                    <a:gd name="T14" fmla="*/ 251 w 977"/>
                    <a:gd name="T15" fmla="*/ 582 h 594"/>
                    <a:gd name="T16" fmla="*/ 256 w 977"/>
                    <a:gd name="T17" fmla="*/ 102 h 594"/>
                    <a:gd name="T18" fmla="*/ 218 w 977"/>
                    <a:gd name="T19" fmla="*/ 567 h 594"/>
                    <a:gd name="T20" fmla="*/ 301 w 977"/>
                    <a:gd name="T21" fmla="*/ 86 h 594"/>
                    <a:gd name="T22" fmla="*/ 194 w 977"/>
                    <a:gd name="T23" fmla="*/ 287 h 594"/>
                    <a:gd name="T24" fmla="*/ 625 w 977"/>
                    <a:gd name="T25" fmla="*/ 416 h 594"/>
                    <a:gd name="T26" fmla="*/ 918 w 977"/>
                    <a:gd name="T27" fmla="*/ 378 h 594"/>
                    <a:gd name="T28" fmla="*/ 906 w 977"/>
                    <a:gd name="T29" fmla="*/ 349 h 594"/>
                    <a:gd name="T30" fmla="*/ 906 w 977"/>
                    <a:gd name="T31" fmla="*/ 318 h 594"/>
                    <a:gd name="T32" fmla="*/ 911 w 977"/>
                    <a:gd name="T33" fmla="*/ 302 h 594"/>
                    <a:gd name="T34" fmla="*/ 906 w 977"/>
                    <a:gd name="T35" fmla="*/ 290 h 594"/>
                    <a:gd name="T36" fmla="*/ 577 w 977"/>
                    <a:gd name="T37" fmla="*/ 492 h 594"/>
                    <a:gd name="T38" fmla="*/ 561 w 977"/>
                    <a:gd name="T39" fmla="*/ 520 h 594"/>
                    <a:gd name="T40" fmla="*/ 587 w 977"/>
                    <a:gd name="T41" fmla="*/ 129 h 594"/>
                    <a:gd name="T42" fmla="*/ 608 w 977"/>
                    <a:gd name="T43" fmla="*/ 129 h 594"/>
                    <a:gd name="T44" fmla="*/ 934 w 977"/>
                    <a:gd name="T45" fmla="*/ 420 h 594"/>
                    <a:gd name="T46" fmla="*/ 937 w 977"/>
                    <a:gd name="T47" fmla="*/ 406 h 594"/>
                    <a:gd name="T48" fmla="*/ 911 w 977"/>
                    <a:gd name="T49" fmla="*/ 380 h 594"/>
                    <a:gd name="T50" fmla="*/ 894 w 977"/>
                    <a:gd name="T51" fmla="*/ 373 h 594"/>
                    <a:gd name="T52" fmla="*/ 920 w 977"/>
                    <a:gd name="T53" fmla="*/ 427 h 594"/>
                    <a:gd name="T54" fmla="*/ 776 w 977"/>
                    <a:gd name="T55" fmla="*/ 304 h 594"/>
                    <a:gd name="T56" fmla="*/ 930 w 977"/>
                    <a:gd name="T57" fmla="*/ 456 h 594"/>
                    <a:gd name="T58" fmla="*/ 750 w 977"/>
                    <a:gd name="T59" fmla="*/ 295 h 594"/>
                    <a:gd name="T60" fmla="*/ 748 w 977"/>
                    <a:gd name="T61" fmla="*/ 309 h 594"/>
                    <a:gd name="T62" fmla="*/ 738 w 977"/>
                    <a:gd name="T63" fmla="*/ 325 h 594"/>
                    <a:gd name="T64" fmla="*/ 944 w 977"/>
                    <a:gd name="T65" fmla="*/ 439 h 594"/>
                    <a:gd name="T66" fmla="*/ 956 w 977"/>
                    <a:gd name="T67" fmla="*/ 363 h 594"/>
                    <a:gd name="T68" fmla="*/ 958 w 977"/>
                    <a:gd name="T69" fmla="*/ 340 h 594"/>
                    <a:gd name="T70" fmla="*/ 958 w 977"/>
                    <a:gd name="T71" fmla="*/ 314 h 594"/>
                    <a:gd name="T72" fmla="*/ 937 w 977"/>
                    <a:gd name="T73" fmla="*/ 283 h 594"/>
                    <a:gd name="T74" fmla="*/ 906 w 977"/>
                    <a:gd name="T75" fmla="*/ 316 h 594"/>
                    <a:gd name="T76" fmla="*/ 918 w 977"/>
                    <a:gd name="T77" fmla="*/ 347 h 594"/>
                    <a:gd name="T78" fmla="*/ 939 w 977"/>
                    <a:gd name="T79" fmla="*/ 378 h 594"/>
                    <a:gd name="T80" fmla="*/ 970 w 977"/>
                    <a:gd name="T81" fmla="*/ 392 h 594"/>
                    <a:gd name="T82" fmla="*/ 949 w 977"/>
                    <a:gd name="T83" fmla="*/ 397 h 594"/>
                    <a:gd name="T84" fmla="*/ 960 w 977"/>
                    <a:gd name="T85" fmla="*/ 411 h 594"/>
                    <a:gd name="T86" fmla="*/ 925 w 977"/>
                    <a:gd name="T87" fmla="*/ 385 h 594"/>
                    <a:gd name="T88" fmla="*/ 431 w 977"/>
                    <a:gd name="T89" fmla="*/ 537 h 594"/>
                    <a:gd name="T90" fmla="*/ 400 w 977"/>
                    <a:gd name="T91" fmla="*/ 423 h 594"/>
                    <a:gd name="T92" fmla="*/ 324 w 977"/>
                    <a:gd name="T93" fmla="*/ 91 h 594"/>
                    <a:gd name="T94" fmla="*/ 319 w 977"/>
                    <a:gd name="T95" fmla="*/ 79 h 594"/>
                    <a:gd name="T96" fmla="*/ 570 w 977"/>
                    <a:gd name="T97" fmla="*/ 570 h 594"/>
                    <a:gd name="T98" fmla="*/ 636 w 977"/>
                    <a:gd name="T99" fmla="*/ 463 h 594"/>
                    <a:gd name="T100" fmla="*/ 599 w 977"/>
                    <a:gd name="T101" fmla="*/ 496 h 594"/>
                    <a:gd name="T102" fmla="*/ 577 w 977"/>
                    <a:gd name="T103" fmla="*/ 537 h 594"/>
                    <a:gd name="T104" fmla="*/ 601 w 977"/>
                    <a:gd name="T105" fmla="*/ 546 h 594"/>
                    <a:gd name="T106" fmla="*/ 636 w 977"/>
                    <a:gd name="T107" fmla="*/ 494 h 594"/>
                    <a:gd name="T108" fmla="*/ 544 w 977"/>
                    <a:gd name="T109" fmla="*/ 79 h 594"/>
                    <a:gd name="T110" fmla="*/ 435 w 977"/>
                    <a:gd name="T111" fmla="*/ 15 h 594"/>
                    <a:gd name="T112" fmla="*/ 364 w 977"/>
                    <a:gd name="T113" fmla="*/ 17 h 594"/>
                    <a:gd name="T114" fmla="*/ 251 w 977"/>
                    <a:gd name="T115" fmla="*/ 19 h 594"/>
                    <a:gd name="T116" fmla="*/ 239 w 977"/>
                    <a:gd name="T117" fmla="*/ 69 h 594"/>
                    <a:gd name="T118" fmla="*/ 315 w 977"/>
                    <a:gd name="T119" fmla="*/ 64 h 594"/>
                    <a:gd name="T120" fmla="*/ 452 w 977"/>
                    <a:gd name="T121" fmla="*/ 64 h 594"/>
                    <a:gd name="T122" fmla="*/ 639 w 977"/>
                    <a:gd name="T123" fmla="*/ 465 h 594"/>
                    <a:gd name="T124" fmla="*/ 445 w 977"/>
                    <a:gd name="T125" fmla="*/ 19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7" h="594">
                      <a:moveTo>
                        <a:pt x="222" y="280"/>
                      </a:moveTo>
                      <a:lnTo>
                        <a:pt x="220" y="278"/>
                      </a:lnTo>
                      <a:lnTo>
                        <a:pt x="220" y="280"/>
                      </a:lnTo>
                      <a:lnTo>
                        <a:pt x="222" y="280"/>
                      </a:lnTo>
                      <a:close/>
                      <a:moveTo>
                        <a:pt x="161" y="563"/>
                      </a:moveTo>
                      <a:lnTo>
                        <a:pt x="161" y="560"/>
                      </a:lnTo>
                      <a:lnTo>
                        <a:pt x="159" y="558"/>
                      </a:lnTo>
                      <a:lnTo>
                        <a:pt x="156" y="558"/>
                      </a:lnTo>
                      <a:lnTo>
                        <a:pt x="156" y="558"/>
                      </a:lnTo>
                      <a:lnTo>
                        <a:pt x="154" y="558"/>
                      </a:lnTo>
                      <a:lnTo>
                        <a:pt x="154" y="560"/>
                      </a:lnTo>
                      <a:lnTo>
                        <a:pt x="152" y="560"/>
                      </a:lnTo>
                      <a:lnTo>
                        <a:pt x="152" y="565"/>
                      </a:lnTo>
                      <a:lnTo>
                        <a:pt x="152" y="565"/>
                      </a:lnTo>
                      <a:lnTo>
                        <a:pt x="152" y="567"/>
                      </a:lnTo>
                      <a:lnTo>
                        <a:pt x="156" y="567"/>
                      </a:lnTo>
                      <a:lnTo>
                        <a:pt x="159" y="567"/>
                      </a:lnTo>
                      <a:lnTo>
                        <a:pt x="161" y="565"/>
                      </a:lnTo>
                      <a:lnTo>
                        <a:pt x="161" y="563"/>
                      </a:lnTo>
                      <a:lnTo>
                        <a:pt x="161" y="563"/>
                      </a:lnTo>
                      <a:close/>
                      <a:moveTo>
                        <a:pt x="161" y="62"/>
                      </a:moveTo>
                      <a:lnTo>
                        <a:pt x="156" y="60"/>
                      </a:lnTo>
                      <a:lnTo>
                        <a:pt x="154" y="60"/>
                      </a:lnTo>
                      <a:lnTo>
                        <a:pt x="152" y="60"/>
                      </a:lnTo>
                      <a:lnTo>
                        <a:pt x="152" y="60"/>
                      </a:lnTo>
                      <a:lnTo>
                        <a:pt x="149" y="62"/>
                      </a:lnTo>
                      <a:lnTo>
                        <a:pt x="147" y="62"/>
                      </a:lnTo>
                      <a:lnTo>
                        <a:pt x="147" y="62"/>
                      </a:lnTo>
                      <a:lnTo>
                        <a:pt x="144" y="60"/>
                      </a:lnTo>
                      <a:lnTo>
                        <a:pt x="142" y="60"/>
                      </a:lnTo>
                      <a:lnTo>
                        <a:pt x="142" y="60"/>
                      </a:lnTo>
                      <a:lnTo>
                        <a:pt x="142" y="57"/>
                      </a:lnTo>
                      <a:lnTo>
                        <a:pt x="140" y="55"/>
                      </a:lnTo>
                      <a:lnTo>
                        <a:pt x="140" y="53"/>
                      </a:lnTo>
                      <a:lnTo>
                        <a:pt x="140" y="53"/>
                      </a:lnTo>
                      <a:lnTo>
                        <a:pt x="142" y="50"/>
                      </a:lnTo>
                      <a:lnTo>
                        <a:pt x="142" y="50"/>
                      </a:lnTo>
                      <a:lnTo>
                        <a:pt x="144" y="53"/>
                      </a:lnTo>
                      <a:lnTo>
                        <a:pt x="147" y="53"/>
                      </a:lnTo>
                      <a:lnTo>
                        <a:pt x="147" y="53"/>
                      </a:lnTo>
                      <a:lnTo>
                        <a:pt x="147" y="53"/>
                      </a:lnTo>
                      <a:lnTo>
                        <a:pt x="147" y="50"/>
                      </a:lnTo>
                      <a:lnTo>
                        <a:pt x="147" y="48"/>
                      </a:lnTo>
                      <a:lnTo>
                        <a:pt x="147" y="45"/>
                      </a:lnTo>
                      <a:lnTo>
                        <a:pt x="147" y="45"/>
                      </a:lnTo>
                      <a:lnTo>
                        <a:pt x="147" y="45"/>
                      </a:lnTo>
                      <a:lnTo>
                        <a:pt x="144" y="43"/>
                      </a:lnTo>
                      <a:lnTo>
                        <a:pt x="142" y="43"/>
                      </a:lnTo>
                      <a:lnTo>
                        <a:pt x="140" y="41"/>
                      </a:lnTo>
                      <a:lnTo>
                        <a:pt x="135" y="38"/>
                      </a:lnTo>
                      <a:lnTo>
                        <a:pt x="133" y="38"/>
                      </a:lnTo>
                      <a:lnTo>
                        <a:pt x="130" y="38"/>
                      </a:lnTo>
                      <a:lnTo>
                        <a:pt x="128" y="36"/>
                      </a:lnTo>
                      <a:lnTo>
                        <a:pt x="128" y="36"/>
                      </a:lnTo>
                      <a:lnTo>
                        <a:pt x="125" y="36"/>
                      </a:lnTo>
                      <a:lnTo>
                        <a:pt x="123" y="34"/>
                      </a:lnTo>
                      <a:lnTo>
                        <a:pt x="121" y="31"/>
                      </a:lnTo>
                      <a:lnTo>
                        <a:pt x="118" y="31"/>
                      </a:lnTo>
                      <a:lnTo>
                        <a:pt x="107" y="29"/>
                      </a:lnTo>
                      <a:lnTo>
                        <a:pt x="73" y="31"/>
                      </a:lnTo>
                      <a:lnTo>
                        <a:pt x="62" y="34"/>
                      </a:lnTo>
                      <a:lnTo>
                        <a:pt x="57" y="36"/>
                      </a:lnTo>
                      <a:lnTo>
                        <a:pt x="55" y="38"/>
                      </a:lnTo>
                      <a:lnTo>
                        <a:pt x="55" y="41"/>
                      </a:lnTo>
                      <a:lnTo>
                        <a:pt x="50" y="43"/>
                      </a:lnTo>
                      <a:lnTo>
                        <a:pt x="50" y="43"/>
                      </a:lnTo>
                      <a:lnTo>
                        <a:pt x="47" y="41"/>
                      </a:lnTo>
                      <a:lnTo>
                        <a:pt x="43" y="41"/>
                      </a:lnTo>
                      <a:lnTo>
                        <a:pt x="43" y="38"/>
                      </a:lnTo>
                      <a:lnTo>
                        <a:pt x="40" y="36"/>
                      </a:lnTo>
                      <a:lnTo>
                        <a:pt x="38" y="36"/>
                      </a:lnTo>
                      <a:lnTo>
                        <a:pt x="36" y="38"/>
                      </a:lnTo>
                      <a:lnTo>
                        <a:pt x="33" y="38"/>
                      </a:lnTo>
                      <a:lnTo>
                        <a:pt x="31" y="41"/>
                      </a:lnTo>
                      <a:lnTo>
                        <a:pt x="29" y="50"/>
                      </a:lnTo>
                      <a:lnTo>
                        <a:pt x="31" y="62"/>
                      </a:lnTo>
                      <a:lnTo>
                        <a:pt x="33" y="67"/>
                      </a:lnTo>
                      <a:lnTo>
                        <a:pt x="33" y="67"/>
                      </a:lnTo>
                      <a:lnTo>
                        <a:pt x="36" y="72"/>
                      </a:lnTo>
                      <a:lnTo>
                        <a:pt x="36" y="72"/>
                      </a:lnTo>
                      <a:lnTo>
                        <a:pt x="38" y="74"/>
                      </a:lnTo>
                      <a:lnTo>
                        <a:pt x="45" y="79"/>
                      </a:lnTo>
                      <a:lnTo>
                        <a:pt x="47" y="83"/>
                      </a:lnTo>
                      <a:lnTo>
                        <a:pt x="47" y="88"/>
                      </a:lnTo>
                      <a:lnTo>
                        <a:pt x="50" y="91"/>
                      </a:lnTo>
                      <a:lnTo>
                        <a:pt x="55" y="91"/>
                      </a:lnTo>
                      <a:lnTo>
                        <a:pt x="57" y="91"/>
                      </a:lnTo>
                      <a:lnTo>
                        <a:pt x="59" y="93"/>
                      </a:lnTo>
                      <a:lnTo>
                        <a:pt x="64" y="95"/>
                      </a:lnTo>
                      <a:lnTo>
                        <a:pt x="69" y="98"/>
                      </a:lnTo>
                      <a:lnTo>
                        <a:pt x="69" y="98"/>
                      </a:lnTo>
                      <a:lnTo>
                        <a:pt x="76" y="102"/>
                      </a:lnTo>
                      <a:lnTo>
                        <a:pt x="85" y="107"/>
                      </a:lnTo>
                      <a:lnTo>
                        <a:pt x="88" y="107"/>
                      </a:lnTo>
                      <a:lnTo>
                        <a:pt x="92" y="110"/>
                      </a:lnTo>
                      <a:lnTo>
                        <a:pt x="99" y="112"/>
                      </a:lnTo>
                      <a:lnTo>
                        <a:pt x="102" y="112"/>
                      </a:lnTo>
                      <a:lnTo>
                        <a:pt x="104" y="114"/>
                      </a:lnTo>
                      <a:lnTo>
                        <a:pt x="107" y="114"/>
                      </a:lnTo>
                      <a:lnTo>
                        <a:pt x="109" y="114"/>
                      </a:lnTo>
                      <a:lnTo>
                        <a:pt x="111" y="112"/>
                      </a:lnTo>
                      <a:lnTo>
                        <a:pt x="118" y="110"/>
                      </a:lnTo>
                      <a:lnTo>
                        <a:pt x="125" y="107"/>
                      </a:lnTo>
                      <a:lnTo>
                        <a:pt x="130" y="105"/>
                      </a:lnTo>
                      <a:lnTo>
                        <a:pt x="130" y="102"/>
                      </a:lnTo>
                      <a:lnTo>
                        <a:pt x="133" y="100"/>
                      </a:lnTo>
                      <a:lnTo>
                        <a:pt x="135" y="100"/>
                      </a:lnTo>
                      <a:lnTo>
                        <a:pt x="135" y="100"/>
                      </a:lnTo>
                      <a:lnTo>
                        <a:pt x="149" y="93"/>
                      </a:lnTo>
                      <a:lnTo>
                        <a:pt x="152" y="93"/>
                      </a:lnTo>
                      <a:lnTo>
                        <a:pt x="154" y="93"/>
                      </a:lnTo>
                      <a:lnTo>
                        <a:pt x="156" y="93"/>
                      </a:lnTo>
                      <a:lnTo>
                        <a:pt x="159" y="93"/>
                      </a:lnTo>
                      <a:lnTo>
                        <a:pt x="161" y="91"/>
                      </a:lnTo>
                      <a:lnTo>
                        <a:pt x="161" y="88"/>
                      </a:lnTo>
                      <a:lnTo>
                        <a:pt x="161" y="74"/>
                      </a:lnTo>
                      <a:lnTo>
                        <a:pt x="161" y="72"/>
                      </a:lnTo>
                      <a:lnTo>
                        <a:pt x="163" y="67"/>
                      </a:lnTo>
                      <a:lnTo>
                        <a:pt x="163" y="64"/>
                      </a:lnTo>
                      <a:lnTo>
                        <a:pt x="163" y="62"/>
                      </a:lnTo>
                      <a:lnTo>
                        <a:pt x="161" y="62"/>
                      </a:lnTo>
                      <a:close/>
                      <a:moveTo>
                        <a:pt x="187" y="506"/>
                      </a:moveTo>
                      <a:lnTo>
                        <a:pt x="185" y="506"/>
                      </a:lnTo>
                      <a:lnTo>
                        <a:pt x="182" y="506"/>
                      </a:lnTo>
                      <a:lnTo>
                        <a:pt x="180" y="503"/>
                      </a:lnTo>
                      <a:lnTo>
                        <a:pt x="178" y="503"/>
                      </a:lnTo>
                      <a:lnTo>
                        <a:pt x="175" y="503"/>
                      </a:lnTo>
                      <a:lnTo>
                        <a:pt x="175" y="506"/>
                      </a:lnTo>
                      <a:lnTo>
                        <a:pt x="175" y="506"/>
                      </a:lnTo>
                      <a:lnTo>
                        <a:pt x="175" y="511"/>
                      </a:lnTo>
                      <a:lnTo>
                        <a:pt x="175" y="513"/>
                      </a:lnTo>
                      <a:lnTo>
                        <a:pt x="175" y="513"/>
                      </a:lnTo>
                      <a:lnTo>
                        <a:pt x="175" y="513"/>
                      </a:lnTo>
                      <a:lnTo>
                        <a:pt x="175" y="513"/>
                      </a:lnTo>
                      <a:lnTo>
                        <a:pt x="173" y="515"/>
                      </a:lnTo>
                      <a:lnTo>
                        <a:pt x="173" y="515"/>
                      </a:lnTo>
                      <a:lnTo>
                        <a:pt x="173" y="515"/>
                      </a:lnTo>
                      <a:lnTo>
                        <a:pt x="173" y="518"/>
                      </a:lnTo>
                      <a:lnTo>
                        <a:pt x="173" y="520"/>
                      </a:lnTo>
                      <a:lnTo>
                        <a:pt x="175" y="520"/>
                      </a:lnTo>
                      <a:lnTo>
                        <a:pt x="178" y="518"/>
                      </a:lnTo>
                      <a:lnTo>
                        <a:pt x="178" y="518"/>
                      </a:lnTo>
                      <a:lnTo>
                        <a:pt x="180" y="515"/>
                      </a:lnTo>
                      <a:lnTo>
                        <a:pt x="180" y="515"/>
                      </a:lnTo>
                      <a:lnTo>
                        <a:pt x="180" y="515"/>
                      </a:lnTo>
                      <a:lnTo>
                        <a:pt x="182" y="515"/>
                      </a:lnTo>
                      <a:lnTo>
                        <a:pt x="185" y="513"/>
                      </a:lnTo>
                      <a:lnTo>
                        <a:pt x="187" y="513"/>
                      </a:lnTo>
                      <a:lnTo>
                        <a:pt x="187" y="511"/>
                      </a:lnTo>
                      <a:lnTo>
                        <a:pt x="187" y="508"/>
                      </a:lnTo>
                      <a:lnTo>
                        <a:pt x="187" y="506"/>
                      </a:lnTo>
                      <a:lnTo>
                        <a:pt x="187" y="506"/>
                      </a:lnTo>
                      <a:close/>
                      <a:moveTo>
                        <a:pt x="208" y="50"/>
                      </a:moveTo>
                      <a:lnTo>
                        <a:pt x="215" y="50"/>
                      </a:lnTo>
                      <a:lnTo>
                        <a:pt x="218" y="50"/>
                      </a:lnTo>
                      <a:lnTo>
                        <a:pt x="218" y="48"/>
                      </a:lnTo>
                      <a:lnTo>
                        <a:pt x="220" y="48"/>
                      </a:lnTo>
                      <a:lnTo>
                        <a:pt x="220" y="45"/>
                      </a:lnTo>
                      <a:lnTo>
                        <a:pt x="220" y="43"/>
                      </a:lnTo>
                      <a:lnTo>
                        <a:pt x="220" y="43"/>
                      </a:lnTo>
                      <a:lnTo>
                        <a:pt x="220" y="41"/>
                      </a:lnTo>
                      <a:lnTo>
                        <a:pt x="218" y="41"/>
                      </a:lnTo>
                      <a:lnTo>
                        <a:pt x="218" y="41"/>
                      </a:lnTo>
                      <a:lnTo>
                        <a:pt x="218" y="41"/>
                      </a:lnTo>
                      <a:lnTo>
                        <a:pt x="218" y="38"/>
                      </a:lnTo>
                      <a:lnTo>
                        <a:pt x="215" y="38"/>
                      </a:lnTo>
                      <a:lnTo>
                        <a:pt x="215" y="38"/>
                      </a:lnTo>
                      <a:lnTo>
                        <a:pt x="215" y="41"/>
                      </a:lnTo>
                      <a:lnTo>
                        <a:pt x="211" y="41"/>
                      </a:lnTo>
                      <a:lnTo>
                        <a:pt x="208" y="43"/>
                      </a:lnTo>
                      <a:lnTo>
                        <a:pt x="206" y="45"/>
                      </a:lnTo>
                      <a:lnTo>
                        <a:pt x="204" y="48"/>
                      </a:lnTo>
                      <a:lnTo>
                        <a:pt x="206" y="50"/>
                      </a:lnTo>
                      <a:lnTo>
                        <a:pt x="208" y="50"/>
                      </a:lnTo>
                      <a:close/>
                      <a:moveTo>
                        <a:pt x="118" y="525"/>
                      </a:moveTo>
                      <a:lnTo>
                        <a:pt x="118" y="525"/>
                      </a:lnTo>
                      <a:lnTo>
                        <a:pt x="116" y="522"/>
                      </a:lnTo>
                      <a:lnTo>
                        <a:pt x="116" y="520"/>
                      </a:lnTo>
                      <a:lnTo>
                        <a:pt x="114" y="520"/>
                      </a:lnTo>
                      <a:lnTo>
                        <a:pt x="109" y="520"/>
                      </a:lnTo>
                      <a:lnTo>
                        <a:pt x="107" y="520"/>
                      </a:lnTo>
                      <a:lnTo>
                        <a:pt x="104" y="520"/>
                      </a:lnTo>
                      <a:lnTo>
                        <a:pt x="104" y="518"/>
                      </a:lnTo>
                      <a:lnTo>
                        <a:pt x="104" y="518"/>
                      </a:lnTo>
                      <a:lnTo>
                        <a:pt x="97" y="515"/>
                      </a:lnTo>
                      <a:lnTo>
                        <a:pt x="97" y="515"/>
                      </a:lnTo>
                      <a:lnTo>
                        <a:pt x="97" y="513"/>
                      </a:lnTo>
                      <a:lnTo>
                        <a:pt x="97" y="513"/>
                      </a:lnTo>
                      <a:lnTo>
                        <a:pt x="97" y="511"/>
                      </a:lnTo>
                      <a:lnTo>
                        <a:pt x="97" y="508"/>
                      </a:lnTo>
                      <a:lnTo>
                        <a:pt x="95" y="511"/>
                      </a:lnTo>
                      <a:lnTo>
                        <a:pt x="95" y="511"/>
                      </a:lnTo>
                      <a:lnTo>
                        <a:pt x="83" y="513"/>
                      </a:lnTo>
                      <a:lnTo>
                        <a:pt x="81" y="513"/>
                      </a:lnTo>
                      <a:lnTo>
                        <a:pt x="78" y="515"/>
                      </a:lnTo>
                      <a:lnTo>
                        <a:pt x="71" y="518"/>
                      </a:lnTo>
                      <a:lnTo>
                        <a:pt x="66" y="522"/>
                      </a:lnTo>
                      <a:lnTo>
                        <a:pt x="64" y="525"/>
                      </a:lnTo>
                      <a:lnTo>
                        <a:pt x="62" y="522"/>
                      </a:lnTo>
                      <a:lnTo>
                        <a:pt x="59" y="522"/>
                      </a:lnTo>
                      <a:lnTo>
                        <a:pt x="57" y="522"/>
                      </a:lnTo>
                      <a:lnTo>
                        <a:pt x="55" y="522"/>
                      </a:lnTo>
                      <a:lnTo>
                        <a:pt x="52" y="525"/>
                      </a:lnTo>
                      <a:lnTo>
                        <a:pt x="50" y="525"/>
                      </a:lnTo>
                      <a:lnTo>
                        <a:pt x="33" y="522"/>
                      </a:lnTo>
                      <a:lnTo>
                        <a:pt x="33" y="522"/>
                      </a:lnTo>
                      <a:lnTo>
                        <a:pt x="33" y="522"/>
                      </a:lnTo>
                      <a:lnTo>
                        <a:pt x="31" y="522"/>
                      </a:lnTo>
                      <a:lnTo>
                        <a:pt x="29" y="520"/>
                      </a:lnTo>
                      <a:lnTo>
                        <a:pt x="26" y="520"/>
                      </a:lnTo>
                      <a:lnTo>
                        <a:pt x="26" y="520"/>
                      </a:lnTo>
                      <a:lnTo>
                        <a:pt x="24" y="520"/>
                      </a:lnTo>
                      <a:lnTo>
                        <a:pt x="24" y="522"/>
                      </a:lnTo>
                      <a:lnTo>
                        <a:pt x="21" y="527"/>
                      </a:lnTo>
                      <a:lnTo>
                        <a:pt x="19" y="527"/>
                      </a:lnTo>
                      <a:lnTo>
                        <a:pt x="19" y="529"/>
                      </a:lnTo>
                      <a:lnTo>
                        <a:pt x="19" y="529"/>
                      </a:lnTo>
                      <a:lnTo>
                        <a:pt x="17" y="529"/>
                      </a:lnTo>
                      <a:lnTo>
                        <a:pt x="17" y="529"/>
                      </a:lnTo>
                      <a:lnTo>
                        <a:pt x="17" y="532"/>
                      </a:lnTo>
                      <a:lnTo>
                        <a:pt x="17" y="534"/>
                      </a:lnTo>
                      <a:lnTo>
                        <a:pt x="14" y="537"/>
                      </a:lnTo>
                      <a:lnTo>
                        <a:pt x="14" y="537"/>
                      </a:lnTo>
                      <a:lnTo>
                        <a:pt x="12" y="537"/>
                      </a:lnTo>
                      <a:lnTo>
                        <a:pt x="10" y="539"/>
                      </a:lnTo>
                      <a:lnTo>
                        <a:pt x="10" y="541"/>
                      </a:lnTo>
                      <a:lnTo>
                        <a:pt x="10" y="541"/>
                      </a:lnTo>
                      <a:lnTo>
                        <a:pt x="10" y="548"/>
                      </a:lnTo>
                      <a:lnTo>
                        <a:pt x="10" y="551"/>
                      </a:lnTo>
                      <a:lnTo>
                        <a:pt x="7" y="551"/>
                      </a:lnTo>
                      <a:lnTo>
                        <a:pt x="7" y="553"/>
                      </a:lnTo>
                      <a:lnTo>
                        <a:pt x="5" y="556"/>
                      </a:lnTo>
                      <a:lnTo>
                        <a:pt x="5" y="558"/>
                      </a:lnTo>
                      <a:lnTo>
                        <a:pt x="7" y="558"/>
                      </a:lnTo>
                      <a:lnTo>
                        <a:pt x="10" y="558"/>
                      </a:lnTo>
                      <a:lnTo>
                        <a:pt x="19" y="551"/>
                      </a:lnTo>
                      <a:lnTo>
                        <a:pt x="19" y="548"/>
                      </a:lnTo>
                      <a:lnTo>
                        <a:pt x="19" y="548"/>
                      </a:lnTo>
                      <a:lnTo>
                        <a:pt x="21" y="548"/>
                      </a:lnTo>
                      <a:lnTo>
                        <a:pt x="21" y="548"/>
                      </a:lnTo>
                      <a:lnTo>
                        <a:pt x="21" y="546"/>
                      </a:lnTo>
                      <a:lnTo>
                        <a:pt x="21" y="546"/>
                      </a:lnTo>
                      <a:lnTo>
                        <a:pt x="21" y="546"/>
                      </a:lnTo>
                      <a:lnTo>
                        <a:pt x="24" y="546"/>
                      </a:lnTo>
                      <a:lnTo>
                        <a:pt x="26" y="546"/>
                      </a:lnTo>
                      <a:lnTo>
                        <a:pt x="26" y="546"/>
                      </a:lnTo>
                      <a:lnTo>
                        <a:pt x="29" y="544"/>
                      </a:lnTo>
                      <a:lnTo>
                        <a:pt x="36" y="544"/>
                      </a:lnTo>
                      <a:lnTo>
                        <a:pt x="38" y="544"/>
                      </a:lnTo>
                      <a:lnTo>
                        <a:pt x="38" y="544"/>
                      </a:lnTo>
                      <a:lnTo>
                        <a:pt x="40" y="544"/>
                      </a:lnTo>
                      <a:lnTo>
                        <a:pt x="43" y="544"/>
                      </a:lnTo>
                      <a:lnTo>
                        <a:pt x="45" y="546"/>
                      </a:lnTo>
                      <a:lnTo>
                        <a:pt x="47" y="546"/>
                      </a:lnTo>
                      <a:lnTo>
                        <a:pt x="50" y="548"/>
                      </a:lnTo>
                      <a:lnTo>
                        <a:pt x="59" y="546"/>
                      </a:lnTo>
                      <a:lnTo>
                        <a:pt x="62" y="546"/>
                      </a:lnTo>
                      <a:lnTo>
                        <a:pt x="66" y="548"/>
                      </a:lnTo>
                      <a:lnTo>
                        <a:pt x="69" y="548"/>
                      </a:lnTo>
                      <a:lnTo>
                        <a:pt x="73" y="548"/>
                      </a:lnTo>
                      <a:lnTo>
                        <a:pt x="76" y="548"/>
                      </a:lnTo>
                      <a:lnTo>
                        <a:pt x="78" y="551"/>
                      </a:lnTo>
                      <a:lnTo>
                        <a:pt x="78" y="553"/>
                      </a:lnTo>
                      <a:lnTo>
                        <a:pt x="81" y="551"/>
                      </a:lnTo>
                      <a:lnTo>
                        <a:pt x="81" y="548"/>
                      </a:lnTo>
                      <a:lnTo>
                        <a:pt x="83" y="548"/>
                      </a:lnTo>
                      <a:lnTo>
                        <a:pt x="83" y="546"/>
                      </a:lnTo>
                      <a:lnTo>
                        <a:pt x="83" y="546"/>
                      </a:lnTo>
                      <a:lnTo>
                        <a:pt x="83" y="546"/>
                      </a:lnTo>
                      <a:lnTo>
                        <a:pt x="83" y="544"/>
                      </a:lnTo>
                      <a:lnTo>
                        <a:pt x="90" y="537"/>
                      </a:lnTo>
                      <a:lnTo>
                        <a:pt x="90" y="537"/>
                      </a:lnTo>
                      <a:lnTo>
                        <a:pt x="92" y="537"/>
                      </a:lnTo>
                      <a:lnTo>
                        <a:pt x="92" y="534"/>
                      </a:lnTo>
                      <a:lnTo>
                        <a:pt x="95" y="532"/>
                      </a:lnTo>
                      <a:lnTo>
                        <a:pt x="97" y="532"/>
                      </a:lnTo>
                      <a:lnTo>
                        <a:pt x="104" y="529"/>
                      </a:lnTo>
                      <a:lnTo>
                        <a:pt x="107" y="529"/>
                      </a:lnTo>
                      <a:lnTo>
                        <a:pt x="109" y="529"/>
                      </a:lnTo>
                      <a:lnTo>
                        <a:pt x="114" y="529"/>
                      </a:lnTo>
                      <a:lnTo>
                        <a:pt x="114" y="529"/>
                      </a:lnTo>
                      <a:lnTo>
                        <a:pt x="116" y="529"/>
                      </a:lnTo>
                      <a:lnTo>
                        <a:pt x="116" y="532"/>
                      </a:lnTo>
                      <a:lnTo>
                        <a:pt x="118" y="529"/>
                      </a:lnTo>
                      <a:lnTo>
                        <a:pt x="118" y="529"/>
                      </a:lnTo>
                      <a:lnTo>
                        <a:pt x="118" y="529"/>
                      </a:lnTo>
                      <a:lnTo>
                        <a:pt x="118" y="527"/>
                      </a:lnTo>
                      <a:lnTo>
                        <a:pt x="118" y="525"/>
                      </a:lnTo>
                      <a:close/>
                      <a:moveTo>
                        <a:pt x="220" y="273"/>
                      </a:moveTo>
                      <a:lnTo>
                        <a:pt x="218" y="273"/>
                      </a:lnTo>
                      <a:lnTo>
                        <a:pt x="218" y="273"/>
                      </a:lnTo>
                      <a:lnTo>
                        <a:pt x="220" y="273"/>
                      </a:lnTo>
                      <a:close/>
                      <a:moveTo>
                        <a:pt x="3" y="556"/>
                      </a:moveTo>
                      <a:lnTo>
                        <a:pt x="3" y="553"/>
                      </a:lnTo>
                      <a:lnTo>
                        <a:pt x="0" y="553"/>
                      </a:lnTo>
                      <a:lnTo>
                        <a:pt x="0" y="553"/>
                      </a:lnTo>
                      <a:lnTo>
                        <a:pt x="0" y="553"/>
                      </a:lnTo>
                      <a:lnTo>
                        <a:pt x="0" y="556"/>
                      </a:lnTo>
                      <a:lnTo>
                        <a:pt x="0" y="556"/>
                      </a:lnTo>
                      <a:lnTo>
                        <a:pt x="0" y="558"/>
                      </a:lnTo>
                      <a:lnTo>
                        <a:pt x="0" y="560"/>
                      </a:lnTo>
                      <a:lnTo>
                        <a:pt x="0" y="560"/>
                      </a:lnTo>
                      <a:lnTo>
                        <a:pt x="0" y="563"/>
                      </a:lnTo>
                      <a:lnTo>
                        <a:pt x="3" y="558"/>
                      </a:lnTo>
                      <a:lnTo>
                        <a:pt x="3" y="556"/>
                      </a:lnTo>
                      <a:lnTo>
                        <a:pt x="3" y="556"/>
                      </a:lnTo>
                      <a:close/>
                      <a:moveTo>
                        <a:pt x="161" y="112"/>
                      </a:moveTo>
                      <a:lnTo>
                        <a:pt x="161" y="110"/>
                      </a:lnTo>
                      <a:lnTo>
                        <a:pt x="156" y="110"/>
                      </a:lnTo>
                      <a:lnTo>
                        <a:pt x="156" y="110"/>
                      </a:lnTo>
                      <a:lnTo>
                        <a:pt x="154" y="110"/>
                      </a:lnTo>
                      <a:lnTo>
                        <a:pt x="152" y="112"/>
                      </a:lnTo>
                      <a:lnTo>
                        <a:pt x="149" y="117"/>
                      </a:lnTo>
                      <a:lnTo>
                        <a:pt x="152" y="117"/>
                      </a:lnTo>
                      <a:lnTo>
                        <a:pt x="154" y="119"/>
                      </a:lnTo>
                      <a:lnTo>
                        <a:pt x="154" y="119"/>
                      </a:lnTo>
                      <a:lnTo>
                        <a:pt x="156" y="119"/>
                      </a:lnTo>
                      <a:lnTo>
                        <a:pt x="159" y="121"/>
                      </a:lnTo>
                      <a:lnTo>
                        <a:pt x="161" y="121"/>
                      </a:lnTo>
                      <a:lnTo>
                        <a:pt x="161" y="119"/>
                      </a:lnTo>
                      <a:lnTo>
                        <a:pt x="161" y="119"/>
                      </a:lnTo>
                      <a:lnTo>
                        <a:pt x="163" y="117"/>
                      </a:lnTo>
                      <a:lnTo>
                        <a:pt x="163" y="117"/>
                      </a:lnTo>
                      <a:lnTo>
                        <a:pt x="163" y="114"/>
                      </a:lnTo>
                      <a:lnTo>
                        <a:pt x="161" y="112"/>
                      </a:lnTo>
                      <a:close/>
                      <a:moveTo>
                        <a:pt x="267" y="582"/>
                      </a:moveTo>
                      <a:lnTo>
                        <a:pt x="265" y="579"/>
                      </a:lnTo>
                      <a:lnTo>
                        <a:pt x="265" y="577"/>
                      </a:lnTo>
                      <a:lnTo>
                        <a:pt x="263" y="577"/>
                      </a:lnTo>
                      <a:lnTo>
                        <a:pt x="260" y="579"/>
                      </a:lnTo>
                      <a:lnTo>
                        <a:pt x="258" y="579"/>
                      </a:lnTo>
                      <a:lnTo>
                        <a:pt x="256" y="579"/>
                      </a:lnTo>
                      <a:lnTo>
                        <a:pt x="253" y="579"/>
                      </a:lnTo>
                      <a:lnTo>
                        <a:pt x="253" y="579"/>
                      </a:lnTo>
                      <a:lnTo>
                        <a:pt x="253" y="582"/>
                      </a:lnTo>
                      <a:lnTo>
                        <a:pt x="251" y="582"/>
                      </a:lnTo>
                      <a:lnTo>
                        <a:pt x="251" y="584"/>
                      </a:lnTo>
                      <a:lnTo>
                        <a:pt x="251" y="584"/>
                      </a:lnTo>
                      <a:lnTo>
                        <a:pt x="253" y="586"/>
                      </a:lnTo>
                      <a:lnTo>
                        <a:pt x="253" y="586"/>
                      </a:lnTo>
                      <a:lnTo>
                        <a:pt x="256" y="586"/>
                      </a:lnTo>
                      <a:lnTo>
                        <a:pt x="258" y="586"/>
                      </a:lnTo>
                      <a:lnTo>
                        <a:pt x="263" y="586"/>
                      </a:lnTo>
                      <a:lnTo>
                        <a:pt x="265" y="586"/>
                      </a:lnTo>
                      <a:lnTo>
                        <a:pt x="265" y="586"/>
                      </a:lnTo>
                      <a:lnTo>
                        <a:pt x="267" y="586"/>
                      </a:lnTo>
                      <a:lnTo>
                        <a:pt x="267" y="584"/>
                      </a:lnTo>
                      <a:lnTo>
                        <a:pt x="267" y="584"/>
                      </a:lnTo>
                      <a:lnTo>
                        <a:pt x="267" y="582"/>
                      </a:lnTo>
                      <a:close/>
                      <a:moveTo>
                        <a:pt x="272" y="76"/>
                      </a:moveTo>
                      <a:lnTo>
                        <a:pt x="267" y="79"/>
                      </a:lnTo>
                      <a:lnTo>
                        <a:pt x="260" y="86"/>
                      </a:lnTo>
                      <a:lnTo>
                        <a:pt x="258" y="86"/>
                      </a:lnTo>
                      <a:lnTo>
                        <a:pt x="248" y="86"/>
                      </a:lnTo>
                      <a:lnTo>
                        <a:pt x="248" y="86"/>
                      </a:lnTo>
                      <a:lnTo>
                        <a:pt x="246" y="86"/>
                      </a:lnTo>
                      <a:lnTo>
                        <a:pt x="241" y="88"/>
                      </a:lnTo>
                      <a:lnTo>
                        <a:pt x="239" y="91"/>
                      </a:lnTo>
                      <a:lnTo>
                        <a:pt x="234" y="98"/>
                      </a:lnTo>
                      <a:lnTo>
                        <a:pt x="232" y="98"/>
                      </a:lnTo>
                      <a:lnTo>
                        <a:pt x="234" y="100"/>
                      </a:lnTo>
                      <a:lnTo>
                        <a:pt x="234" y="102"/>
                      </a:lnTo>
                      <a:lnTo>
                        <a:pt x="234" y="105"/>
                      </a:lnTo>
                      <a:lnTo>
                        <a:pt x="237" y="105"/>
                      </a:lnTo>
                      <a:lnTo>
                        <a:pt x="241" y="105"/>
                      </a:lnTo>
                      <a:lnTo>
                        <a:pt x="244" y="102"/>
                      </a:lnTo>
                      <a:lnTo>
                        <a:pt x="244" y="102"/>
                      </a:lnTo>
                      <a:lnTo>
                        <a:pt x="246" y="100"/>
                      </a:lnTo>
                      <a:lnTo>
                        <a:pt x="248" y="100"/>
                      </a:lnTo>
                      <a:lnTo>
                        <a:pt x="251" y="98"/>
                      </a:lnTo>
                      <a:lnTo>
                        <a:pt x="253" y="98"/>
                      </a:lnTo>
                      <a:lnTo>
                        <a:pt x="258" y="95"/>
                      </a:lnTo>
                      <a:lnTo>
                        <a:pt x="263" y="93"/>
                      </a:lnTo>
                      <a:lnTo>
                        <a:pt x="265" y="91"/>
                      </a:lnTo>
                      <a:lnTo>
                        <a:pt x="265" y="93"/>
                      </a:lnTo>
                      <a:lnTo>
                        <a:pt x="265" y="93"/>
                      </a:lnTo>
                      <a:lnTo>
                        <a:pt x="258" y="98"/>
                      </a:lnTo>
                      <a:lnTo>
                        <a:pt x="256" y="102"/>
                      </a:lnTo>
                      <a:lnTo>
                        <a:pt x="256" y="102"/>
                      </a:lnTo>
                      <a:lnTo>
                        <a:pt x="253" y="105"/>
                      </a:lnTo>
                      <a:lnTo>
                        <a:pt x="253" y="105"/>
                      </a:lnTo>
                      <a:lnTo>
                        <a:pt x="256" y="105"/>
                      </a:lnTo>
                      <a:lnTo>
                        <a:pt x="258" y="102"/>
                      </a:lnTo>
                      <a:lnTo>
                        <a:pt x="260" y="102"/>
                      </a:lnTo>
                      <a:lnTo>
                        <a:pt x="263" y="100"/>
                      </a:lnTo>
                      <a:lnTo>
                        <a:pt x="265" y="100"/>
                      </a:lnTo>
                      <a:lnTo>
                        <a:pt x="267" y="100"/>
                      </a:lnTo>
                      <a:lnTo>
                        <a:pt x="270" y="98"/>
                      </a:lnTo>
                      <a:lnTo>
                        <a:pt x="272" y="95"/>
                      </a:lnTo>
                      <a:lnTo>
                        <a:pt x="272" y="95"/>
                      </a:lnTo>
                      <a:lnTo>
                        <a:pt x="272" y="93"/>
                      </a:lnTo>
                      <a:lnTo>
                        <a:pt x="270" y="91"/>
                      </a:lnTo>
                      <a:lnTo>
                        <a:pt x="267" y="88"/>
                      </a:lnTo>
                      <a:lnTo>
                        <a:pt x="270" y="88"/>
                      </a:lnTo>
                      <a:lnTo>
                        <a:pt x="270" y="88"/>
                      </a:lnTo>
                      <a:lnTo>
                        <a:pt x="270" y="88"/>
                      </a:lnTo>
                      <a:lnTo>
                        <a:pt x="272" y="88"/>
                      </a:lnTo>
                      <a:lnTo>
                        <a:pt x="275" y="91"/>
                      </a:lnTo>
                      <a:lnTo>
                        <a:pt x="275" y="91"/>
                      </a:lnTo>
                      <a:lnTo>
                        <a:pt x="277" y="91"/>
                      </a:lnTo>
                      <a:lnTo>
                        <a:pt x="279" y="88"/>
                      </a:lnTo>
                      <a:lnTo>
                        <a:pt x="277" y="86"/>
                      </a:lnTo>
                      <a:lnTo>
                        <a:pt x="277" y="83"/>
                      </a:lnTo>
                      <a:lnTo>
                        <a:pt x="277" y="81"/>
                      </a:lnTo>
                      <a:lnTo>
                        <a:pt x="279" y="81"/>
                      </a:lnTo>
                      <a:lnTo>
                        <a:pt x="279" y="79"/>
                      </a:lnTo>
                      <a:lnTo>
                        <a:pt x="277" y="76"/>
                      </a:lnTo>
                      <a:lnTo>
                        <a:pt x="272" y="76"/>
                      </a:lnTo>
                      <a:close/>
                      <a:moveTo>
                        <a:pt x="256" y="575"/>
                      </a:moveTo>
                      <a:lnTo>
                        <a:pt x="256" y="572"/>
                      </a:lnTo>
                      <a:lnTo>
                        <a:pt x="251" y="570"/>
                      </a:lnTo>
                      <a:lnTo>
                        <a:pt x="248" y="572"/>
                      </a:lnTo>
                      <a:lnTo>
                        <a:pt x="244" y="572"/>
                      </a:lnTo>
                      <a:lnTo>
                        <a:pt x="237" y="570"/>
                      </a:lnTo>
                      <a:lnTo>
                        <a:pt x="227" y="567"/>
                      </a:lnTo>
                      <a:lnTo>
                        <a:pt x="225" y="567"/>
                      </a:lnTo>
                      <a:lnTo>
                        <a:pt x="220" y="567"/>
                      </a:lnTo>
                      <a:lnTo>
                        <a:pt x="220" y="567"/>
                      </a:lnTo>
                      <a:lnTo>
                        <a:pt x="218" y="567"/>
                      </a:lnTo>
                      <a:lnTo>
                        <a:pt x="218" y="567"/>
                      </a:lnTo>
                      <a:lnTo>
                        <a:pt x="218" y="570"/>
                      </a:lnTo>
                      <a:lnTo>
                        <a:pt x="218" y="570"/>
                      </a:lnTo>
                      <a:lnTo>
                        <a:pt x="220" y="570"/>
                      </a:lnTo>
                      <a:lnTo>
                        <a:pt x="220" y="572"/>
                      </a:lnTo>
                      <a:lnTo>
                        <a:pt x="220" y="575"/>
                      </a:lnTo>
                      <a:lnTo>
                        <a:pt x="220" y="575"/>
                      </a:lnTo>
                      <a:lnTo>
                        <a:pt x="225" y="577"/>
                      </a:lnTo>
                      <a:lnTo>
                        <a:pt x="225" y="579"/>
                      </a:lnTo>
                      <a:lnTo>
                        <a:pt x="227" y="579"/>
                      </a:lnTo>
                      <a:lnTo>
                        <a:pt x="234" y="579"/>
                      </a:lnTo>
                      <a:lnTo>
                        <a:pt x="237" y="579"/>
                      </a:lnTo>
                      <a:lnTo>
                        <a:pt x="237" y="579"/>
                      </a:lnTo>
                      <a:lnTo>
                        <a:pt x="241" y="584"/>
                      </a:lnTo>
                      <a:lnTo>
                        <a:pt x="244" y="584"/>
                      </a:lnTo>
                      <a:lnTo>
                        <a:pt x="246" y="584"/>
                      </a:lnTo>
                      <a:lnTo>
                        <a:pt x="246" y="584"/>
                      </a:lnTo>
                      <a:lnTo>
                        <a:pt x="248" y="582"/>
                      </a:lnTo>
                      <a:lnTo>
                        <a:pt x="248" y="579"/>
                      </a:lnTo>
                      <a:lnTo>
                        <a:pt x="256" y="575"/>
                      </a:lnTo>
                      <a:lnTo>
                        <a:pt x="256" y="575"/>
                      </a:lnTo>
                      <a:close/>
                      <a:moveTo>
                        <a:pt x="301" y="86"/>
                      </a:moveTo>
                      <a:lnTo>
                        <a:pt x="303" y="86"/>
                      </a:lnTo>
                      <a:lnTo>
                        <a:pt x="303" y="83"/>
                      </a:lnTo>
                      <a:lnTo>
                        <a:pt x="301" y="81"/>
                      </a:lnTo>
                      <a:lnTo>
                        <a:pt x="298" y="79"/>
                      </a:lnTo>
                      <a:lnTo>
                        <a:pt x="296" y="79"/>
                      </a:lnTo>
                      <a:lnTo>
                        <a:pt x="293" y="79"/>
                      </a:lnTo>
                      <a:lnTo>
                        <a:pt x="291" y="76"/>
                      </a:lnTo>
                      <a:lnTo>
                        <a:pt x="289" y="79"/>
                      </a:lnTo>
                      <a:lnTo>
                        <a:pt x="286" y="79"/>
                      </a:lnTo>
                      <a:lnTo>
                        <a:pt x="286" y="81"/>
                      </a:lnTo>
                      <a:lnTo>
                        <a:pt x="286" y="81"/>
                      </a:lnTo>
                      <a:lnTo>
                        <a:pt x="286" y="83"/>
                      </a:lnTo>
                      <a:lnTo>
                        <a:pt x="284" y="86"/>
                      </a:lnTo>
                      <a:lnTo>
                        <a:pt x="284" y="88"/>
                      </a:lnTo>
                      <a:lnTo>
                        <a:pt x="284" y="91"/>
                      </a:lnTo>
                      <a:lnTo>
                        <a:pt x="284" y="91"/>
                      </a:lnTo>
                      <a:lnTo>
                        <a:pt x="289" y="91"/>
                      </a:lnTo>
                      <a:lnTo>
                        <a:pt x="291" y="88"/>
                      </a:lnTo>
                      <a:lnTo>
                        <a:pt x="293" y="88"/>
                      </a:lnTo>
                      <a:lnTo>
                        <a:pt x="298" y="88"/>
                      </a:lnTo>
                      <a:lnTo>
                        <a:pt x="301" y="86"/>
                      </a:lnTo>
                      <a:close/>
                      <a:moveTo>
                        <a:pt x="204" y="60"/>
                      </a:moveTo>
                      <a:lnTo>
                        <a:pt x="204" y="60"/>
                      </a:lnTo>
                      <a:lnTo>
                        <a:pt x="204" y="57"/>
                      </a:lnTo>
                      <a:lnTo>
                        <a:pt x="201" y="55"/>
                      </a:lnTo>
                      <a:lnTo>
                        <a:pt x="199" y="53"/>
                      </a:lnTo>
                      <a:lnTo>
                        <a:pt x="196" y="50"/>
                      </a:lnTo>
                      <a:lnTo>
                        <a:pt x="192" y="50"/>
                      </a:lnTo>
                      <a:lnTo>
                        <a:pt x="192" y="50"/>
                      </a:lnTo>
                      <a:lnTo>
                        <a:pt x="192" y="50"/>
                      </a:lnTo>
                      <a:lnTo>
                        <a:pt x="192" y="50"/>
                      </a:lnTo>
                      <a:lnTo>
                        <a:pt x="192" y="50"/>
                      </a:lnTo>
                      <a:lnTo>
                        <a:pt x="192" y="50"/>
                      </a:lnTo>
                      <a:lnTo>
                        <a:pt x="189" y="53"/>
                      </a:lnTo>
                      <a:lnTo>
                        <a:pt x="189" y="53"/>
                      </a:lnTo>
                      <a:lnTo>
                        <a:pt x="187" y="55"/>
                      </a:lnTo>
                      <a:lnTo>
                        <a:pt x="187" y="55"/>
                      </a:lnTo>
                      <a:lnTo>
                        <a:pt x="187" y="55"/>
                      </a:lnTo>
                      <a:lnTo>
                        <a:pt x="189" y="57"/>
                      </a:lnTo>
                      <a:lnTo>
                        <a:pt x="192" y="57"/>
                      </a:lnTo>
                      <a:lnTo>
                        <a:pt x="196" y="60"/>
                      </a:lnTo>
                      <a:lnTo>
                        <a:pt x="201" y="62"/>
                      </a:lnTo>
                      <a:lnTo>
                        <a:pt x="201" y="62"/>
                      </a:lnTo>
                      <a:lnTo>
                        <a:pt x="204" y="60"/>
                      </a:lnTo>
                      <a:close/>
                      <a:moveTo>
                        <a:pt x="215" y="572"/>
                      </a:moveTo>
                      <a:lnTo>
                        <a:pt x="213" y="572"/>
                      </a:lnTo>
                      <a:lnTo>
                        <a:pt x="211" y="572"/>
                      </a:lnTo>
                      <a:lnTo>
                        <a:pt x="208" y="572"/>
                      </a:lnTo>
                      <a:lnTo>
                        <a:pt x="201" y="579"/>
                      </a:lnTo>
                      <a:lnTo>
                        <a:pt x="201" y="579"/>
                      </a:lnTo>
                      <a:lnTo>
                        <a:pt x="206" y="582"/>
                      </a:lnTo>
                      <a:lnTo>
                        <a:pt x="206" y="582"/>
                      </a:lnTo>
                      <a:lnTo>
                        <a:pt x="208" y="582"/>
                      </a:lnTo>
                      <a:lnTo>
                        <a:pt x="213" y="579"/>
                      </a:lnTo>
                      <a:lnTo>
                        <a:pt x="215" y="579"/>
                      </a:lnTo>
                      <a:lnTo>
                        <a:pt x="218" y="579"/>
                      </a:lnTo>
                      <a:lnTo>
                        <a:pt x="218" y="577"/>
                      </a:lnTo>
                      <a:lnTo>
                        <a:pt x="218" y="575"/>
                      </a:lnTo>
                      <a:lnTo>
                        <a:pt x="215" y="572"/>
                      </a:lnTo>
                      <a:close/>
                      <a:moveTo>
                        <a:pt x="194" y="287"/>
                      </a:moveTo>
                      <a:lnTo>
                        <a:pt x="194" y="287"/>
                      </a:lnTo>
                      <a:lnTo>
                        <a:pt x="194" y="290"/>
                      </a:lnTo>
                      <a:lnTo>
                        <a:pt x="194" y="287"/>
                      </a:lnTo>
                      <a:close/>
                      <a:moveTo>
                        <a:pt x="194" y="290"/>
                      </a:moveTo>
                      <a:lnTo>
                        <a:pt x="196" y="290"/>
                      </a:lnTo>
                      <a:lnTo>
                        <a:pt x="194" y="290"/>
                      </a:lnTo>
                      <a:lnTo>
                        <a:pt x="194" y="290"/>
                      </a:lnTo>
                      <a:close/>
                      <a:moveTo>
                        <a:pt x="547" y="501"/>
                      </a:moveTo>
                      <a:lnTo>
                        <a:pt x="544" y="503"/>
                      </a:lnTo>
                      <a:lnTo>
                        <a:pt x="544" y="506"/>
                      </a:lnTo>
                      <a:lnTo>
                        <a:pt x="544" y="508"/>
                      </a:lnTo>
                      <a:lnTo>
                        <a:pt x="547" y="508"/>
                      </a:lnTo>
                      <a:lnTo>
                        <a:pt x="551" y="508"/>
                      </a:lnTo>
                      <a:lnTo>
                        <a:pt x="556" y="508"/>
                      </a:lnTo>
                      <a:lnTo>
                        <a:pt x="556" y="508"/>
                      </a:lnTo>
                      <a:lnTo>
                        <a:pt x="556" y="508"/>
                      </a:lnTo>
                      <a:lnTo>
                        <a:pt x="558" y="508"/>
                      </a:lnTo>
                      <a:lnTo>
                        <a:pt x="558" y="508"/>
                      </a:lnTo>
                      <a:lnTo>
                        <a:pt x="558" y="508"/>
                      </a:lnTo>
                      <a:lnTo>
                        <a:pt x="561" y="508"/>
                      </a:lnTo>
                      <a:lnTo>
                        <a:pt x="561" y="508"/>
                      </a:lnTo>
                      <a:lnTo>
                        <a:pt x="561" y="508"/>
                      </a:lnTo>
                      <a:lnTo>
                        <a:pt x="561" y="508"/>
                      </a:lnTo>
                      <a:lnTo>
                        <a:pt x="558" y="506"/>
                      </a:lnTo>
                      <a:lnTo>
                        <a:pt x="558" y="506"/>
                      </a:lnTo>
                      <a:lnTo>
                        <a:pt x="561" y="506"/>
                      </a:lnTo>
                      <a:lnTo>
                        <a:pt x="558" y="503"/>
                      </a:lnTo>
                      <a:lnTo>
                        <a:pt x="556" y="506"/>
                      </a:lnTo>
                      <a:lnTo>
                        <a:pt x="554" y="506"/>
                      </a:lnTo>
                      <a:lnTo>
                        <a:pt x="554" y="503"/>
                      </a:lnTo>
                      <a:lnTo>
                        <a:pt x="551" y="503"/>
                      </a:lnTo>
                      <a:lnTo>
                        <a:pt x="551" y="503"/>
                      </a:lnTo>
                      <a:lnTo>
                        <a:pt x="547" y="501"/>
                      </a:lnTo>
                      <a:lnTo>
                        <a:pt x="547" y="501"/>
                      </a:lnTo>
                      <a:close/>
                      <a:moveTo>
                        <a:pt x="622" y="427"/>
                      </a:moveTo>
                      <a:lnTo>
                        <a:pt x="625" y="425"/>
                      </a:lnTo>
                      <a:lnTo>
                        <a:pt x="625" y="425"/>
                      </a:lnTo>
                      <a:lnTo>
                        <a:pt x="622" y="423"/>
                      </a:lnTo>
                      <a:lnTo>
                        <a:pt x="622" y="420"/>
                      </a:lnTo>
                      <a:lnTo>
                        <a:pt x="625" y="420"/>
                      </a:lnTo>
                      <a:lnTo>
                        <a:pt x="627" y="420"/>
                      </a:lnTo>
                      <a:lnTo>
                        <a:pt x="629" y="418"/>
                      </a:lnTo>
                      <a:lnTo>
                        <a:pt x="629" y="416"/>
                      </a:lnTo>
                      <a:lnTo>
                        <a:pt x="627" y="416"/>
                      </a:lnTo>
                      <a:lnTo>
                        <a:pt x="625" y="416"/>
                      </a:lnTo>
                      <a:lnTo>
                        <a:pt x="622" y="416"/>
                      </a:lnTo>
                      <a:lnTo>
                        <a:pt x="620" y="420"/>
                      </a:lnTo>
                      <a:lnTo>
                        <a:pt x="617" y="425"/>
                      </a:lnTo>
                      <a:lnTo>
                        <a:pt x="620" y="427"/>
                      </a:lnTo>
                      <a:lnTo>
                        <a:pt x="622" y="427"/>
                      </a:lnTo>
                      <a:close/>
                      <a:moveTo>
                        <a:pt x="641" y="212"/>
                      </a:moveTo>
                      <a:lnTo>
                        <a:pt x="641" y="209"/>
                      </a:lnTo>
                      <a:lnTo>
                        <a:pt x="641" y="207"/>
                      </a:lnTo>
                      <a:lnTo>
                        <a:pt x="641" y="204"/>
                      </a:lnTo>
                      <a:lnTo>
                        <a:pt x="639" y="202"/>
                      </a:lnTo>
                      <a:lnTo>
                        <a:pt x="639" y="204"/>
                      </a:lnTo>
                      <a:lnTo>
                        <a:pt x="639" y="207"/>
                      </a:lnTo>
                      <a:lnTo>
                        <a:pt x="639" y="209"/>
                      </a:lnTo>
                      <a:lnTo>
                        <a:pt x="641" y="212"/>
                      </a:lnTo>
                      <a:close/>
                      <a:moveTo>
                        <a:pt x="897" y="359"/>
                      </a:moveTo>
                      <a:lnTo>
                        <a:pt x="897" y="359"/>
                      </a:lnTo>
                      <a:lnTo>
                        <a:pt x="897" y="359"/>
                      </a:lnTo>
                      <a:lnTo>
                        <a:pt x="899" y="356"/>
                      </a:lnTo>
                      <a:lnTo>
                        <a:pt x="901" y="356"/>
                      </a:lnTo>
                      <a:lnTo>
                        <a:pt x="901" y="359"/>
                      </a:lnTo>
                      <a:lnTo>
                        <a:pt x="901" y="361"/>
                      </a:lnTo>
                      <a:lnTo>
                        <a:pt x="899" y="361"/>
                      </a:lnTo>
                      <a:lnTo>
                        <a:pt x="899" y="363"/>
                      </a:lnTo>
                      <a:lnTo>
                        <a:pt x="899" y="363"/>
                      </a:lnTo>
                      <a:lnTo>
                        <a:pt x="899" y="363"/>
                      </a:lnTo>
                      <a:lnTo>
                        <a:pt x="899" y="363"/>
                      </a:lnTo>
                      <a:lnTo>
                        <a:pt x="901" y="363"/>
                      </a:lnTo>
                      <a:lnTo>
                        <a:pt x="901" y="363"/>
                      </a:lnTo>
                      <a:lnTo>
                        <a:pt x="901" y="363"/>
                      </a:lnTo>
                      <a:lnTo>
                        <a:pt x="904" y="363"/>
                      </a:lnTo>
                      <a:lnTo>
                        <a:pt x="904" y="363"/>
                      </a:lnTo>
                      <a:lnTo>
                        <a:pt x="906" y="368"/>
                      </a:lnTo>
                      <a:lnTo>
                        <a:pt x="911" y="373"/>
                      </a:lnTo>
                      <a:lnTo>
                        <a:pt x="911" y="373"/>
                      </a:lnTo>
                      <a:lnTo>
                        <a:pt x="911" y="373"/>
                      </a:lnTo>
                      <a:lnTo>
                        <a:pt x="911" y="373"/>
                      </a:lnTo>
                      <a:lnTo>
                        <a:pt x="913" y="373"/>
                      </a:lnTo>
                      <a:lnTo>
                        <a:pt x="913" y="373"/>
                      </a:lnTo>
                      <a:lnTo>
                        <a:pt x="915" y="375"/>
                      </a:lnTo>
                      <a:lnTo>
                        <a:pt x="915" y="375"/>
                      </a:lnTo>
                      <a:lnTo>
                        <a:pt x="918" y="378"/>
                      </a:lnTo>
                      <a:lnTo>
                        <a:pt x="918" y="378"/>
                      </a:lnTo>
                      <a:lnTo>
                        <a:pt x="918" y="378"/>
                      </a:lnTo>
                      <a:lnTo>
                        <a:pt x="918" y="378"/>
                      </a:lnTo>
                      <a:lnTo>
                        <a:pt x="918" y="378"/>
                      </a:lnTo>
                      <a:lnTo>
                        <a:pt x="918" y="378"/>
                      </a:lnTo>
                      <a:lnTo>
                        <a:pt x="918" y="378"/>
                      </a:lnTo>
                      <a:lnTo>
                        <a:pt x="920" y="375"/>
                      </a:lnTo>
                      <a:lnTo>
                        <a:pt x="923" y="375"/>
                      </a:lnTo>
                      <a:lnTo>
                        <a:pt x="923" y="373"/>
                      </a:lnTo>
                      <a:lnTo>
                        <a:pt x="927" y="373"/>
                      </a:lnTo>
                      <a:lnTo>
                        <a:pt x="927" y="371"/>
                      </a:lnTo>
                      <a:lnTo>
                        <a:pt x="925" y="371"/>
                      </a:lnTo>
                      <a:lnTo>
                        <a:pt x="925" y="371"/>
                      </a:lnTo>
                      <a:lnTo>
                        <a:pt x="923" y="371"/>
                      </a:lnTo>
                      <a:lnTo>
                        <a:pt x="923" y="371"/>
                      </a:lnTo>
                      <a:lnTo>
                        <a:pt x="923" y="371"/>
                      </a:lnTo>
                      <a:lnTo>
                        <a:pt x="923" y="371"/>
                      </a:lnTo>
                      <a:lnTo>
                        <a:pt x="920" y="371"/>
                      </a:lnTo>
                      <a:lnTo>
                        <a:pt x="918" y="368"/>
                      </a:lnTo>
                      <a:lnTo>
                        <a:pt x="918" y="368"/>
                      </a:lnTo>
                      <a:lnTo>
                        <a:pt x="920" y="368"/>
                      </a:lnTo>
                      <a:lnTo>
                        <a:pt x="918" y="368"/>
                      </a:lnTo>
                      <a:lnTo>
                        <a:pt x="918" y="368"/>
                      </a:lnTo>
                      <a:lnTo>
                        <a:pt x="913" y="361"/>
                      </a:lnTo>
                      <a:lnTo>
                        <a:pt x="911" y="361"/>
                      </a:lnTo>
                      <a:lnTo>
                        <a:pt x="911" y="361"/>
                      </a:lnTo>
                      <a:lnTo>
                        <a:pt x="911" y="361"/>
                      </a:lnTo>
                      <a:lnTo>
                        <a:pt x="911" y="361"/>
                      </a:lnTo>
                      <a:lnTo>
                        <a:pt x="911" y="361"/>
                      </a:lnTo>
                      <a:lnTo>
                        <a:pt x="908" y="359"/>
                      </a:lnTo>
                      <a:lnTo>
                        <a:pt x="906" y="359"/>
                      </a:lnTo>
                      <a:lnTo>
                        <a:pt x="906" y="356"/>
                      </a:lnTo>
                      <a:lnTo>
                        <a:pt x="906" y="354"/>
                      </a:lnTo>
                      <a:lnTo>
                        <a:pt x="908" y="352"/>
                      </a:lnTo>
                      <a:lnTo>
                        <a:pt x="908" y="352"/>
                      </a:lnTo>
                      <a:lnTo>
                        <a:pt x="911" y="349"/>
                      </a:lnTo>
                      <a:lnTo>
                        <a:pt x="911" y="349"/>
                      </a:lnTo>
                      <a:lnTo>
                        <a:pt x="911" y="349"/>
                      </a:lnTo>
                      <a:lnTo>
                        <a:pt x="908" y="349"/>
                      </a:lnTo>
                      <a:lnTo>
                        <a:pt x="908" y="352"/>
                      </a:lnTo>
                      <a:lnTo>
                        <a:pt x="906" y="349"/>
                      </a:lnTo>
                      <a:lnTo>
                        <a:pt x="906" y="349"/>
                      </a:lnTo>
                      <a:lnTo>
                        <a:pt x="906" y="349"/>
                      </a:lnTo>
                      <a:lnTo>
                        <a:pt x="906" y="344"/>
                      </a:lnTo>
                      <a:lnTo>
                        <a:pt x="904" y="344"/>
                      </a:lnTo>
                      <a:lnTo>
                        <a:pt x="904" y="344"/>
                      </a:lnTo>
                      <a:lnTo>
                        <a:pt x="904" y="344"/>
                      </a:lnTo>
                      <a:lnTo>
                        <a:pt x="904" y="344"/>
                      </a:lnTo>
                      <a:lnTo>
                        <a:pt x="899" y="347"/>
                      </a:lnTo>
                      <a:lnTo>
                        <a:pt x="899" y="347"/>
                      </a:lnTo>
                      <a:lnTo>
                        <a:pt x="899" y="342"/>
                      </a:lnTo>
                      <a:lnTo>
                        <a:pt x="899" y="342"/>
                      </a:lnTo>
                      <a:lnTo>
                        <a:pt x="899" y="342"/>
                      </a:lnTo>
                      <a:lnTo>
                        <a:pt x="894" y="347"/>
                      </a:lnTo>
                      <a:lnTo>
                        <a:pt x="894" y="352"/>
                      </a:lnTo>
                      <a:lnTo>
                        <a:pt x="894" y="356"/>
                      </a:lnTo>
                      <a:lnTo>
                        <a:pt x="897" y="359"/>
                      </a:lnTo>
                      <a:close/>
                      <a:moveTo>
                        <a:pt x="632" y="185"/>
                      </a:moveTo>
                      <a:lnTo>
                        <a:pt x="632" y="185"/>
                      </a:lnTo>
                      <a:lnTo>
                        <a:pt x="634" y="185"/>
                      </a:lnTo>
                      <a:lnTo>
                        <a:pt x="634" y="181"/>
                      </a:lnTo>
                      <a:lnTo>
                        <a:pt x="632" y="178"/>
                      </a:lnTo>
                      <a:lnTo>
                        <a:pt x="629" y="176"/>
                      </a:lnTo>
                      <a:lnTo>
                        <a:pt x="629" y="174"/>
                      </a:lnTo>
                      <a:lnTo>
                        <a:pt x="627" y="174"/>
                      </a:lnTo>
                      <a:lnTo>
                        <a:pt x="627" y="174"/>
                      </a:lnTo>
                      <a:lnTo>
                        <a:pt x="627" y="176"/>
                      </a:lnTo>
                      <a:lnTo>
                        <a:pt x="627" y="176"/>
                      </a:lnTo>
                      <a:lnTo>
                        <a:pt x="632" y="185"/>
                      </a:lnTo>
                      <a:close/>
                      <a:moveTo>
                        <a:pt x="899" y="323"/>
                      </a:moveTo>
                      <a:lnTo>
                        <a:pt x="899" y="323"/>
                      </a:lnTo>
                      <a:lnTo>
                        <a:pt x="901" y="323"/>
                      </a:lnTo>
                      <a:lnTo>
                        <a:pt x="901" y="325"/>
                      </a:lnTo>
                      <a:lnTo>
                        <a:pt x="901" y="325"/>
                      </a:lnTo>
                      <a:lnTo>
                        <a:pt x="901" y="325"/>
                      </a:lnTo>
                      <a:lnTo>
                        <a:pt x="904" y="323"/>
                      </a:lnTo>
                      <a:lnTo>
                        <a:pt x="904" y="323"/>
                      </a:lnTo>
                      <a:lnTo>
                        <a:pt x="906" y="321"/>
                      </a:lnTo>
                      <a:lnTo>
                        <a:pt x="906" y="321"/>
                      </a:lnTo>
                      <a:lnTo>
                        <a:pt x="906" y="321"/>
                      </a:lnTo>
                      <a:lnTo>
                        <a:pt x="906" y="318"/>
                      </a:lnTo>
                      <a:lnTo>
                        <a:pt x="906" y="318"/>
                      </a:lnTo>
                      <a:lnTo>
                        <a:pt x="906" y="318"/>
                      </a:lnTo>
                      <a:lnTo>
                        <a:pt x="906" y="318"/>
                      </a:lnTo>
                      <a:lnTo>
                        <a:pt x="906" y="318"/>
                      </a:lnTo>
                      <a:lnTo>
                        <a:pt x="904" y="316"/>
                      </a:lnTo>
                      <a:lnTo>
                        <a:pt x="904" y="316"/>
                      </a:lnTo>
                      <a:lnTo>
                        <a:pt x="904" y="316"/>
                      </a:lnTo>
                      <a:lnTo>
                        <a:pt x="904" y="316"/>
                      </a:lnTo>
                      <a:lnTo>
                        <a:pt x="904" y="316"/>
                      </a:lnTo>
                      <a:lnTo>
                        <a:pt x="901" y="316"/>
                      </a:lnTo>
                      <a:lnTo>
                        <a:pt x="901" y="316"/>
                      </a:lnTo>
                      <a:lnTo>
                        <a:pt x="901" y="316"/>
                      </a:lnTo>
                      <a:lnTo>
                        <a:pt x="901" y="316"/>
                      </a:lnTo>
                      <a:lnTo>
                        <a:pt x="899" y="318"/>
                      </a:lnTo>
                      <a:lnTo>
                        <a:pt x="899" y="318"/>
                      </a:lnTo>
                      <a:lnTo>
                        <a:pt x="899" y="318"/>
                      </a:lnTo>
                      <a:lnTo>
                        <a:pt x="899" y="321"/>
                      </a:lnTo>
                      <a:lnTo>
                        <a:pt x="899" y="321"/>
                      </a:lnTo>
                      <a:lnTo>
                        <a:pt x="899" y="323"/>
                      </a:lnTo>
                      <a:close/>
                      <a:moveTo>
                        <a:pt x="934" y="278"/>
                      </a:moveTo>
                      <a:lnTo>
                        <a:pt x="937" y="278"/>
                      </a:lnTo>
                      <a:lnTo>
                        <a:pt x="939" y="278"/>
                      </a:lnTo>
                      <a:lnTo>
                        <a:pt x="939" y="273"/>
                      </a:lnTo>
                      <a:lnTo>
                        <a:pt x="942" y="273"/>
                      </a:lnTo>
                      <a:lnTo>
                        <a:pt x="942" y="273"/>
                      </a:lnTo>
                      <a:lnTo>
                        <a:pt x="942" y="273"/>
                      </a:lnTo>
                      <a:lnTo>
                        <a:pt x="942" y="271"/>
                      </a:lnTo>
                      <a:lnTo>
                        <a:pt x="939" y="271"/>
                      </a:lnTo>
                      <a:lnTo>
                        <a:pt x="937" y="271"/>
                      </a:lnTo>
                      <a:lnTo>
                        <a:pt x="937" y="273"/>
                      </a:lnTo>
                      <a:lnTo>
                        <a:pt x="937" y="273"/>
                      </a:lnTo>
                      <a:lnTo>
                        <a:pt x="937" y="273"/>
                      </a:lnTo>
                      <a:lnTo>
                        <a:pt x="937" y="273"/>
                      </a:lnTo>
                      <a:lnTo>
                        <a:pt x="934" y="273"/>
                      </a:lnTo>
                      <a:lnTo>
                        <a:pt x="934" y="276"/>
                      </a:lnTo>
                      <a:lnTo>
                        <a:pt x="934" y="276"/>
                      </a:lnTo>
                      <a:lnTo>
                        <a:pt x="934" y="276"/>
                      </a:lnTo>
                      <a:lnTo>
                        <a:pt x="932" y="276"/>
                      </a:lnTo>
                      <a:lnTo>
                        <a:pt x="934" y="278"/>
                      </a:lnTo>
                      <a:lnTo>
                        <a:pt x="934" y="278"/>
                      </a:lnTo>
                      <a:close/>
                      <a:moveTo>
                        <a:pt x="906" y="304"/>
                      </a:moveTo>
                      <a:lnTo>
                        <a:pt x="908" y="304"/>
                      </a:lnTo>
                      <a:lnTo>
                        <a:pt x="908" y="304"/>
                      </a:lnTo>
                      <a:lnTo>
                        <a:pt x="908" y="304"/>
                      </a:lnTo>
                      <a:lnTo>
                        <a:pt x="908" y="304"/>
                      </a:lnTo>
                      <a:lnTo>
                        <a:pt x="911" y="302"/>
                      </a:lnTo>
                      <a:lnTo>
                        <a:pt x="915" y="299"/>
                      </a:lnTo>
                      <a:lnTo>
                        <a:pt x="915" y="297"/>
                      </a:lnTo>
                      <a:lnTo>
                        <a:pt x="915" y="297"/>
                      </a:lnTo>
                      <a:lnTo>
                        <a:pt x="913" y="295"/>
                      </a:lnTo>
                      <a:lnTo>
                        <a:pt x="913" y="295"/>
                      </a:lnTo>
                      <a:lnTo>
                        <a:pt x="911" y="297"/>
                      </a:lnTo>
                      <a:lnTo>
                        <a:pt x="911" y="297"/>
                      </a:lnTo>
                      <a:lnTo>
                        <a:pt x="911" y="299"/>
                      </a:lnTo>
                      <a:lnTo>
                        <a:pt x="908" y="299"/>
                      </a:lnTo>
                      <a:lnTo>
                        <a:pt x="906" y="302"/>
                      </a:lnTo>
                      <a:lnTo>
                        <a:pt x="906" y="302"/>
                      </a:lnTo>
                      <a:lnTo>
                        <a:pt x="906" y="302"/>
                      </a:lnTo>
                      <a:lnTo>
                        <a:pt x="906" y="302"/>
                      </a:lnTo>
                      <a:lnTo>
                        <a:pt x="906" y="302"/>
                      </a:lnTo>
                      <a:lnTo>
                        <a:pt x="906" y="304"/>
                      </a:lnTo>
                      <a:close/>
                      <a:moveTo>
                        <a:pt x="963" y="316"/>
                      </a:moveTo>
                      <a:lnTo>
                        <a:pt x="965" y="316"/>
                      </a:lnTo>
                      <a:lnTo>
                        <a:pt x="965" y="316"/>
                      </a:lnTo>
                      <a:lnTo>
                        <a:pt x="965" y="316"/>
                      </a:lnTo>
                      <a:lnTo>
                        <a:pt x="965" y="316"/>
                      </a:lnTo>
                      <a:lnTo>
                        <a:pt x="965" y="316"/>
                      </a:lnTo>
                      <a:lnTo>
                        <a:pt x="965" y="314"/>
                      </a:lnTo>
                      <a:lnTo>
                        <a:pt x="965" y="314"/>
                      </a:lnTo>
                      <a:lnTo>
                        <a:pt x="963" y="314"/>
                      </a:lnTo>
                      <a:lnTo>
                        <a:pt x="963" y="314"/>
                      </a:lnTo>
                      <a:lnTo>
                        <a:pt x="963" y="316"/>
                      </a:lnTo>
                      <a:lnTo>
                        <a:pt x="963" y="316"/>
                      </a:lnTo>
                      <a:lnTo>
                        <a:pt x="963" y="316"/>
                      </a:lnTo>
                      <a:lnTo>
                        <a:pt x="963" y="316"/>
                      </a:lnTo>
                      <a:close/>
                      <a:moveTo>
                        <a:pt x="906" y="290"/>
                      </a:moveTo>
                      <a:lnTo>
                        <a:pt x="906" y="295"/>
                      </a:lnTo>
                      <a:lnTo>
                        <a:pt x="906" y="295"/>
                      </a:lnTo>
                      <a:lnTo>
                        <a:pt x="906" y="295"/>
                      </a:lnTo>
                      <a:lnTo>
                        <a:pt x="908" y="292"/>
                      </a:lnTo>
                      <a:lnTo>
                        <a:pt x="908" y="290"/>
                      </a:lnTo>
                      <a:lnTo>
                        <a:pt x="908" y="290"/>
                      </a:lnTo>
                      <a:lnTo>
                        <a:pt x="908" y="287"/>
                      </a:lnTo>
                      <a:lnTo>
                        <a:pt x="906" y="287"/>
                      </a:lnTo>
                      <a:lnTo>
                        <a:pt x="906" y="290"/>
                      </a:lnTo>
                      <a:lnTo>
                        <a:pt x="906" y="290"/>
                      </a:lnTo>
                      <a:lnTo>
                        <a:pt x="906" y="290"/>
                      </a:lnTo>
                      <a:lnTo>
                        <a:pt x="906" y="290"/>
                      </a:lnTo>
                      <a:close/>
                      <a:moveTo>
                        <a:pt x="587" y="487"/>
                      </a:moveTo>
                      <a:lnTo>
                        <a:pt x="587" y="487"/>
                      </a:lnTo>
                      <a:lnTo>
                        <a:pt x="584" y="487"/>
                      </a:lnTo>
                      <a:lnTo>
                        <a:pt x="587" y="489"/>
                      </a:lnTo>
                      <a:lnTo>
                        <a:pt x="591" y="489"/>
                      </a:lnTo>
                      <a:lnTo>
                        <a:pt x="591" y="487"/>
                      </a:lnTo>
                      <a:lnTo>
                        <a:pt x="594" y="487"/>
                      </a:lnTo>
                      <a:lnTo>
                        <a:pt x="594" y="484"/>
                      </a:lnTo>
                      <a:lnTo>
                        <a:pt x="594" y="484"/>
                      </a:lnTo>
                      <a:lnTo>
                        <a:pt x="594" y="484"/>
                      </a:lnTo>
                      <a:lnTo>
                        <a:pt x="594" y="484"/>
                      </a:lnTo>
                      <a:lnTo>
                        <a:pt x="591" y="484"/>
                      </a:lnTo>
                      <a:lnTo>
                        <a:pt x="591" y="484"/>
                      </a:lnTo>
                      <a:lnTo>
                        <a:pt x="591" y="482"/>
                      </a:lnTo>
                      <a:lnTo>
                        <a:pt x="589" y="482"/>
                      </a:lnTo>
                      <a:lnTo>
                        <a:pt x="589" y="482"/>
                      </a:lnTo>
                      <a:lnTo>
                        <a:pt x="587" y="484"/>
                      </a:lnTo>
                      <a:lnTo>
                        <a:pt x="587" y="487"/>
                      </a:lnTo>
                      <a:close/>
                      <a:moveTo>
                        <a:pt x="563" y="501"/>
                      </a:moveTo>
                      <a:lnTo>
                        <a:pt x="565" y="501"/>
                      </a:lnTo>
                      <a:lnTo>
                        <a:pt x="568" y="501"/>
                      </a:lnTo>
                      <a:lnTo>
                        <a:pt x="570" y="501"/>
                      </a:lnTo>
                      <a:lnTo>
                        <a:pt x="568" y="501"/>
                      </a:lnTo>
                      <a:lnTo>
                        <a:pt x="568" y="503"/>
                      </a:lnTo>
                      <a:lnTo>
                        <a:pt x="568" y="503"/>
                      </a:lnTo>
                      <a:lnTo>
                        <a:pt x="568" y="503"/>
                      </a:lnTo>
                      <a:lnTo>
                        <a:pt x="570" y="503"/>
                      </a:lnTo>
                      <a:lnTo>
                        <a:pt x="570" y="503"/>
                      </a:lnTo>
                      <a:lnTo>
                        <a:pt x="570" y="503"/>
                      </a:lnTo>
                      <a:lnTo>
                        <a:pt x="573" y="501"/>
                      </a:lnTo>
                      <a:lnTo>
                        <a:pt x="573" y="501"/>
                      </a:lnTo>
                      <a:lnTo>
                        <a:pt x="575" y="499"/>
                      </a:lnTo>
                      <a:lnTo>
                        <a:pt x="575" y="499"/>
                      </a:lnTo>
                      <a:lnTo>
                        <a:pt x="580" y="494"/>
                      </a:lnTo>
                      <a:lnTo>
                        <a:pt x="582" y="494"/>
                      </a:lnTo>
                      <a:lnTo>
                        <a:pt x="582" y="494"/>
                      </a:lnTo>
                      <a:lnTo>
                        <a:pt x="580" y="492"/>
                      </a:lnTo>
                      <a:lnTo>
                        <a:pt x="580" y="492"/>
                      </a:lnTo>
                      <a:lnTo>
                        <a:pt x="580" y="492"/>
                      </a:lnTo>
                      <a:lnTo>
                        <a:pt x="580" y="492"/>
                      </a:lnTo>
                      <a:lnTo>
                        <a:pt x="580" y="492"/>
                      </a:lnTo>
                      <a:lnTo>
                        <a:pt x="577" y="492"/>
                      </a:lnTo>
                      <a:lnTo>
                        <a:pt x="577" y="492"/>
                      </a:lnTo>
                      <a:lnTo>
                        <a:pt x="575" y="494"/>
                      </a:lnTo>
                      <a:lnTo>
                        <a:pt x="568" y="494"/>
                      </a:lnTo>
                      <a:lnTo>
                        <a:pt x="568" y="494"/>
                      </a:lnTo>
                      <a:lnTo>
                        <a:pt x="565" y="494"/>
                      </a:lnTo>
                      <a:lnTo>
                        <a:pt x="565" y="494"/>
                      </a:lnTo>
                      <a:lnTo>
                        <a:pt x="563" y="494"/>
                      </a:lnTo>
                      <a:lnTo>
                        <a:pt x="563" y="494"/>
                      </a:lnTo>
                      <a:lnTo>
                        <a:pt x="561" y="496"/>
                      </a:lnTo>
                      <a:lnTo>
                        <a:pt x="561" y="499"/>
                      </a:lnTo>
                      <a:lnTo>
                        <a:pt x="561" y="501"/>
                      </a:lnTo>
                      <a:lnTo>
                        <a:pt x="563" y="501"/>
                      </a:lnTo>
                      <a:close/>
                      <a:moveTo>
                        <a:pt x="613" y="439"/>
                      </a:moveTo>
                      <a:lnTo>
                        <a:pt x="615" y="439"/>
                      </a:lnTo>
                      <a:lnTo>
                        <a:pt x="615" y="437"/>
                      </a:lnTo>
                      <a:lnTo>
                        <a:pt x="615" y="435"/>
                      </a:lnTo>
                      <a:lnTo>
                        <a:pt x="615" y="435"/>
                      </a:lnTo>
                      <a:lnTo>
                        <a:pt x="615" y="435"/>
                      </a:lnTo>
                      <a:lnTo>
                        <a:pt x="613" y="435"/>
                      </a:lnTo>
                      <a:lnTo>
                        <a:pt x="613" y="437"/>
                      </a:lnTo>
                      <a:lnTo>
                        <a:pt x="610" y="439"/>
                      </a:lnTo>
                      <a:lnTo>
                        <a:pt x="610" y="439"/>
                      </a:lnTo>
                      <a:lnTo>
                        <a:pt x="610" y="439"/>
                      </a:lnTo>
                      <a:lnTo>
                        <a:pt x="613" y="439"/>
                      </a:lnTo>
                      <a:close/>
                      <a:moveTo>
                        <a:pt x="573" y="522"/>
                      </a:moveTo>
                      <a:lnTo>
                        <a:pt x="573" y="522"/>
                      </a:lnTo>
                      <a:lnTo>
                        <a:pt x="575" y="520"/>
                      </a:lnTo>
                      <a:lnTo>
                        <a:pt x="575" y="515"/>
                      </a:lnTo>
                      <a:lnTo>
                        <a:pt x="575" y="515"/>
                      </a:lnTo>
                      <a:lnTo>
                        <a:pt x="575" y="515"/>
                      </a:lnTo>
                      <a:lnTo>
                        <a:pt x="573" y="518"/>
                      </a:lnTo>
                      <a:lnTo>
                        <a:pt x="573" y="518"/>
                      </a:lnTo>
                      <a:lnTo>
                        <a:pt x="573" y="518"/>
                      </a:lnTo>
                      <a:lnTo>
                        <a:pt x="570" y="518"/>
                      </a:lnTo>
                      <a:lnTo>
                        <a:pt x="570" y="518"/>
                      </a:lnTo>
                      <a:lnTo>
                        <a:pt x="570" y="518"/>
                      </a:lnTo>
                      <a:lnTo>
                        <a:pt x="570" y="518"/>
                      </a:lnTo>
                      <a:lnTo>
                        <a:pt x="568" y="518"/>
                      </a:lnTo>
                      <a:lnTo>
                        <a:pt x="565" y="518"/>
                      </a:lnTo>
                      <a:lnTo>
                        <a:pt x="563" y="520"/>
                      </a:lnTo>
                      <a:lnTo>
                        <a:pt x="561" y="520"/>
                      </a:lnTo>
                      <a:lnTo>
                        <a:pt x="561" y="520"/>
                      </a:lnTo>
                      <a:lnTo>
                        <a:pt x="561" y="520"/>
                      </a:lnTo>
                      <a:lnTo>
                        <a:pt x="558" y="525"/>
                      </a:lnTo>
                      <a:lnTo>
                        <a:pt x="561" y="525"/>
                      </a:lnTo>
                      <a:lnTo>
                        <a:pt x="565" y="525"/>
                      </a:lnTo>
                      <a:lnTo>
                        <a:pt x="565" y="522"/>
                      </a:lnTo>
                      <a:lnTo>
                        <a:pt x="568" y="522"/>
                      </a:lnTo>
                      <a:lnTo>
                        <a:pt x="573" y="522"/>
                      </a:lnTo>
                      <a:close/>
                      <a:moveTo>
                        <a:pt x="315" y="461"/>
                      </a:moveTo>
                      <a:lnTo>
                        <a:pt x="315" y="458"/>
                      </a:lnTo>
                      <a:lnTo>
                        <a:pt x="312" y="458"/>
                      </a:lnTo>
                      <a:lnTo>
                        <a:pt x="312" y="458"/>
                      </a:lnTo>
                      <a:lnTo>
                        <a:pt x="310" y="458"/>
                      </a:lnTo>
                      <a:lnTo>
                        <a:pt x="310" y="456"/>
                      </a:lnTo>
                      <a:lnTo>
                        <a:pt x="308" y="456"/>
                      </a:lnTo>
                      <a:lnTo>
                        <a:pt x="305" y="456"/>
                      </a:lnTo>
                      <a:lnTo>
                        <a:pt x="303" y="458"/>
                      </a:lnTo>
                      <a:lnTo>
                        <a:pt x="301" y="461"/>
                      </a:lnTo>
                      <a:lnTo>
                        <a:pt x="298" y="463"/>
                      </a:lnTo>
                      <a:lnTo>
                        <a:pt x="298" y="465"/>
                      </a:lnTo>
                      <a:lnTo>
                        <a:pt x="301" y="465"/>
                      </a:lnTo>
                      <a:lnTo>
                        <a:pt x="305" y="468"/>
                      </a:lnTo>
                      <a:lnTo>
                        <a:pt x="308" y="473"/>
                      </a:lnTo>
                      <a:lnTo>
                        <a:pt x="310" y="473"/>
                      </a:lnTo>
                      <a:lnTo>
                        <a:pt x="315" y="468"/>
                      </a:lnTo>
                      <a:lnTo>
                        <a:pt x="315" y="468"/>
                      </a:lnTo>
                      <a:lnTo>
                        <a:pt x="312" y="465"/>
                      </a:lnTo>
                      <a:lnTo>
                        <a:pt x="312" y="465"/>
                      </a:lnTo>
                      <a:lnTo>
                        <a:pt x="315" y="463"/>
                      </a:lnTo>
                      <a:lnTo>
                        <a:pt x="315" y="463"/>
                      </a:lnTo>
                      <a:lnTo>
                        <a:pt x="317" y="463"/>
                      </a:lnTo>
                      <a:lnTo>
                        <a:pt x="317" y="461"/>
                      </a:lnTo>
                      <a:lnTo>
                        <a:pt x="315" y="461"/>
                      </a:lnTo>
                      <a:close/>
                      <a:moveTo>
                        <a:pt x="584" y="131"/>
                      </a:moveTo>
                      <a:lnTo>
                        <a:pt x="587" y="133"/>
                      </a:lnTo>
                      <a:lnTo>
                        <a:pt x="587" y="133"/>
                      </a:lnTo>
                      <a:lnTo>
                        <a:pt x="589" y="133"/>
                      </a:lnTo>
                      <a:lnTo>
                        <a:pt x="589" y="133"/>
                      </a:lnTo>
                      <a:lnTo>
                        <a:pt x="589" y="131"/>
                      </a:lnTo>
                      <a:lnTo>
                        <a:pt x="589" y="129"/>
                      </a:lnTo>
                      <a:lnTo>
                        <a:pt x="587" y="129"/>
                      </a:lnTo>
                      <a:lnTo>
                        <a:pt x="587" y="129"/>
                      </a:lnTo>
                      <a:lnTo>
                        <a:pt x="587" y="129"/>
                      </a:lnTo>
                      <a:lnTo>
                        <a:pt x="584" y="126"/>
                      </a:lnTo>
                      <a:lnTo>
                        <a:pt x="584" y="129"/>
                      </a:lnTo>
                      <a:lnTo>
                        <a:pt x="584" y="131"/>
                      </a:lnTo>
                      <a:close/>
                      <a:moveTo>
                        <a:pt x="225" y="26"/>
                      </a:moveTo>
                      <a:lnTo>
                        <a:pt x="234" y="26"/>
                      </a:lnTo>
                      <a:lnTo>
                        <a:pt x="234" y="26"/>
                      </a:lnTo>
                      <a:lnTo>
                        <a:pt x="237" y="24"/>
                      </a:lnTo>
                      <a:lnTo>
                        <a:pt x="237" y="24"/>
                      </a:lnTo>
                      <a:lnTo>
                        <a:pt x="239" y="22"/>
                      </a:lnTo>
                      <a:lnTo>
                        <a:pt x="239" y="22"/>
                      </a:lnTo>
                      <a:lnTo>
                        <a:pt x="239" y="19"/>
                      </a:lnTo>
                      <a:lnTo>
                        <a:pt x="241" y="17"/>
                      </a:lnTo>
                      <a:lnTo>
                        <a:pt x="241" y="17"/>
                      </a:lnTo>
                      <a:lnTo>
                        <a:pt x="241" y="17"/>
                      </a:lnTo>
                      <a:lnTo>
                        <a:pt x="241" y="15"/>
                      </a:lnTo>
                      <a:lnTo>
                        <a:pt x="239" y="15"/>
                      </a:lnTo>
                      <a:lnTo>
                        <a:pt x="237" y="15"/>
                      </a:lnTo>
                      <a:lnTo>
                        <a:pt x="234" y="15"/>
                      </a:lnTo>
                      <a:lnTo>
                        <a:pt x="234" y="17"/>
                      </a:lnTo>
                      <a:lnTo>
                        <a:pt x="234" y="17"/>
                      </a:lnTo>
                      <a:lnTo>
                        <a:pt x="234" y="19"/>
                      </a:lnTo>
                      <a:lnTo>
                        <a:pt x="232" y="19"/>
                      </a:lnTo>
                      <a:lnTo>
                        <a:pt x="232" y="19"/>
                      </a:lnTo>
                      <a:lnTo>
                        <a:pt x="232" y="19"/>
                      </a:lnTo>
                      <a:lnTo>
                        <a:pt x="232" y="19"/>
                      </a:lnTo>
                      <a:lnTo>
                        <a:pt x="230" y="19"/>
                      </a:lnTo>
                      <a:lnTo>
                        <a:pt x="230" y="22"/>
                      </a:lnTo>
                      <a:lnTo>
                        <a:pt x="230" y="22"/>
                      </a:lnTo>
                      <a:lnTo>
                        <a:pt x="227" y="22"/>
                      </a:lnTo>
                      <a:lnTo>
                        <a:pt x="227" y="22"/>
                      </a:lnTo>
                      <a:lnTo>
                        <a:pt x="225" y="24"/>
                      </a:lnTo>
                      <a:lnTo>
                        <a:pt x="225" y="24"/>
                      </a:lnTo>
                      <a:lnTo>
                        <a:pt x="225" y="26"/>
                      </a:lnTo>
                      <a:lnTo>
                        <a:pt x="225" y="26"/>
                      </a:lnTo>
                      <a:close/>
                      <a:moveTo>
                        <a:pt x="603" y="133"/>
                      </a:moveTo>
                      <a:lnTo>
                        <a:pt x="603" y="133"/>
                      </a:lnTo>
                      <a:lnTo>
                        <a:pt x="606" y="136"/>
                      </a:lnTo>
                      <a:lnTo>
                        <a:pt x="608" y="136"/>
                      </a:lnTo>
                      <a:lnTo>
                        <a:pt x="610" y="136"/>
                      </a:lnTo>
                      <a:lnTo>
                        <a:pt x="608" y="133"/>
                      </a:lnTo>
                      <a:lnTo>
                        <a:pt x="608" y="131"/>
                      </a:lnTo>
                      <a:lnTo>
                        <a:pt x="608" y="129"/>
                      </a:lnTo>
                      <a:lnTo>
                        <a:pt x="606" y="124"/>
                      </a:lnTo>
                      <a:lnTo>
                        <a:pt x="603" y="124"/>
                      </a:lnTo>
                      <a:lnTo>
                        <a:pt x="601" y="124"/>
                      </a:lnTo>
                      <a:lnTo>
                        <a:pt x="601" y="126"/>
                      </a:lnTo>
                      <a:lnTo>
                        <a:pt x="601" y="126"/>
                      </a:lnTo>
                      <a:lnTo>
                        <a:pt x="601" y="129"/>
                      </a:lnTo>
                      <a:lnTo>
                        <a:pt x="603" y="133"/>
                      </a:lnTo>
                      <a:close/>
                      <a:moveTo>
                        <a:pt x="591" y="138"/>
                      </a:moveTo>
                      <a:lnTo>
                        <a:pt x="591" y="140"/>
                      </a:lnTo>
                      <a:lnTo>
                        <a:pt x="594" y="140"/>
                      </a:lnTo>
                      <a:lnTo>
                        <a:pt x="594" y="143"/>
                      </a:lnTo>
                      <a:lnTo>
                        <a:pt x="599" y="143"/>
                      </a:lnTo>
                      <a:lnTo>
                        <a:pt x="603" y="145"/>
                      </a:lnTo>
                      <a:lnTo>
                        <a:pt x="603" y="145"/>
                      </a:lnTo>
                      <a:lnTo>
                        <a:pt x="603" y="145"/>
                      </a:lnTo>
                      <a:lnTo>
                        <a:pt x="601" y="143"/>
                      </a:lnTo>
                      <a:lnTo>
                        <a:pt x="596" y="138"/>
                      </a:lnTo>
                      <a:lnTo>
                        <a:pt x="594" y="138"/>
                      </a:lnTo>
                      <a:lnTo>
                        <a:pt x="594" y="136"/>
                      </a:lnTo>
                      <a:lnTo>
                        <a:pt x="594" y="136"/>
                      </a:lnTo>
                      <a:lnTo>
                        <a:pt x="591" y="136"/>
                      </a:lnTo>
                      <a:lnTo>
                        <a:pt x="591" y="136"/>
                      </a:lnTo>
                      <a:lnTo>
                        <a:pt x="591" y="136"/>
                      </a:lnTo>
                      <a:lnTo>
                        <a:pt x="591" y="138"/>
                      </a:lnTo>
                      <a:lnTo>
                        <a:pt x="591" y="138"/>
                      </a:lnTo>
                      <a:lnTo>
                        <a:pt x="591" y="138"/>
                      </a:lnTo>
                      <a:close/>
                      <a:moveTo>
                        <a:pt x="457" y="375"/>
                      </a:moveTo>
                      <a:lnTo>
                        <a:pt x="457" y="375"/>
                      </a:lnTo>
                      <a:lnTo>
                        <a:pt x="454" y="375"/>
                      </a:lnTo>
                      <a:lnTo>
                        <a:pt x="454" y="375"/>
                      </a:lnTo>
                      <a:lnTo>
                        <a:pt x="457" y="378"/>
                      </a:lnTo>
                      <a:lnTo>
                        <a:pt x="457" y="378"/>
                      </a:lnTo>
                      <a:lnTo>
                        <a:pt x="457" y="378"/>
                      </a:lnTo>
                      <a:lnTo>
                        <a:pt x="459" y="375"/>
                      </a:lnTo>
                      <a:lnTo>
                        <a:pt x="457" y="375"/>
                      </a:lnTo>
                      <a:close/>
                      <a:moveTo>
                        <a:pt x="937" y="423"/>
                      </a:moveTo>
                      <a:lnTo>
                        <a:pt x="934" y="423"/>
                      </a:lnTo>
                      <a:lnTo>
                        <a:pt x="934" y="423"/>
                      </a:lnTo>
                      <a:lnTo>
                        <a:pt x="934" y="420"/>
                      </a:lnTo>
                      <a:lnTo>
                        <a:pt x="934" y="420"/>
                      </a:lnTo>
                      <a:lnTo>
                        <a:pt x="934" y="420"/>
                      </a:lnTo>
                      <a:lnTo>
                        <a:pt x="934" y="420"/>
                      </a:lnTo>
                      <a:lnTo>
                        <a:pt x="934" y="418"/>
                      </a:lnTo>
                      <a:lnTo>
                        <a:pt x="934" y="418"/>
                      </a:lnTo>
                      <a:lnTo>
                        <a:pt x="934" y="418"/>
                      </a:lnTo>
                      <a:lnTo>
                        <a:pt x="934" y="416"/>
                      </a:lnTo>
                      <a:lnTo>
                        <a:pt x="934" y="416"/>
                      </a:lnTo>
                      <a:lnTo>
                        <a:pt x="934" y="413"/>
                      </a:lnTo>
                      <a:lnTo>
                        <a:pt x="934" y="413"/>
                      </a:lnTo>
                      <a:lnTo>
                        <a:pt x="932" y="416"/>
                      </a:lnTo>
                      <a:lnTo>
                        <a:pt x="932" y="416"/>
                      </a:lnTo>
                      <a:lnTo>
                        <a:pt x="932" y="418"/>
                      </a:lnTo>
                      <a:lnTo>
                        <a:pt x="932" y="418"/>
                      </a:lnTo>
                      <a:lnTo>
                        <a:pt x="932" y="418"/>
                      </a:lnTo>
                      <a:lnTo>
                        <a:pt x="932" y="418"/>
                      </a:lnTo>
                      <a:lnTo>
                        <a:pt x="932" y="418"/>
                      </a:lnTo>
                      <a:lnTo>
                        <a:pt x="932" y="420"/>
                      </a:lnTo>
                      <a:lnTo>
                        <a:pt x="932" y="420"/>
                      </a:lnTo>
                      <a:lnTo>
                        <a:pt x="932" y="420"/>
                      </a:lnTo>
                      <a:lnTo>
                        <a:pt x="932" y="423"/>
                      </a:lnTo>
                      <a:lnTo>
                        <a:pt x="930" y="423"/>
                      </a:lnTo>
                      <a:lnTo>
                        <a:pt x="932" y="425"/>
                      </a:lnTo>
                      <a:lnTo>
                        <a:pt x="932" y="425"/>
                      </a:lnTo>
                      <a:lnTo>
                        <a:pt x="932" y="423"/>
                      </a:lnTo>
                      <a:lnTo>
                        <a:pt x="932" y="423"/>
                      </a:lnTo>
                      <a:lnTo>
                        <a:pt x="934" y="423"/>
                      </a:lnTo>
                      <a:lnTo>
                        <a:pt x="934" y="425"/>
                      </a:lnTo>
                      <a:lnTo>
                        <a:pt x="934" y="425"/>
                      </a:lnTo>
                      <a:lnTo>
                        <a:pt x="934" y="425"/>
                      </a:lnTo>
                      <a:lnTo>
                        <a:pt x="934" y="425"/>
                      </a:lnTo>
                      <a:lnTo>
                        <a:pt x="934" y="427"/>
                      </a:lnTo>
                      <a:lnTo>
                        <a:pt x="934" y="425"/>
                      </a:lnTo>
                      <a:lnTo>
                        <a:pt x="937" y="425"/>
                      </a:lnTo>
                      <a:lnTo>
                        <a:pt x="937" y="423"/>
                      </a:lnTo>
                      <a:lnTo>
                        <a:pt x="937" y="423"/>
                      </a:lnTo>
                      <a:lnTo>
                        <a:pt x="937" y="423"/>
                      </a:lnTo>
                      <a:lnTo>
                        <a:pt x="937" y="423"/>
                      </a:lnTo>
                      <a:close/>
                      <a:moveTo>
                        <a:pt x="932" y="413"/>
                      </a:moveTo>
                      <a:lnTo>
                        <a:pt x="932" y="413"/>
                      </a:lnTo>
                      <a:lnTo>
                        <a:pt x="934" y="411"/>
                      </a:lnTo>
                      <a:lnTo>
                        <a:pt x="934" y="408"/>
                      </a:lnTo>
                      <a:lnTo>
                        <a:pt x="934" y="408"/>
                      </a:lnTo>
                      <a:lnTo>
                        <a:pt x="937" y="406"/>
                      </a:lnTo>
                      <a:lnTo>
                        <a:pt x="937" y="406"/>
                      </a:lnTo>
                      <a:lnTo>
                        <a:pt x="937" y="406"/>
                      </a:lnTo>
                      <a:lnTo>
                        <a:pt x="937" y="406"/>
                      </a:lnTo>
                      <a:lnTo>
                        <a:pt x="937" y="404"/>
                      </a:lnTo>
                      <a:lnTo>
                        <a:pt x="937" y="404"/>
                      </a:lnTo>
                      <a:lnTo>
                        <a:pt x="934" y="404"/>
                      </a:lnTo>
                      <a:lnTo>
                        <a:pt x="934" y="404"/>
                      </a:lnTo>
                      <a:lnTo>
                        <a:pt x="932" y="404"/>
                      </a:lnTo>
                      <a:lnTo>
                        <a:pt x="932" y="399"/>
                      </a:lnTo>
                      <a:lnTo>
                        <a:pt x="932" y="399"/>
                      </a:lnTo>
                      <a:lnTo>
                        <a:pt x="932" y="399"/>
                      </a:lnTo>
                      <a:lnTo>
                        <a:pt x="934" y="399"/>
                      </a:lnTo>
                      <a:lnTo>
                        <a:pt x="934" y="397"/>
                      </a:lnTo>
                      <a:lnTo>
                        <a:pt x="934" y="397"/>
                      </a:lnTo>
                      <a:lnTo>
                        <a:pt x="932" y="397"/>
                      </a:lnTo>
                      <a:lnTo>
                        <a:pt x="932" y="397"/>
                      </a:lnTo>
                      <a:lnTo>
                        <a:pt x="932" y="397"/>
                      </a:lnTo>
                      <a:lnTo>
                        <a:pt x="930" y="392"/>
                      </a:lnTo>
                      <a:lnTo>
                        <a:pt x="930" y="392"/>
                      </a:lnTo>
                      <a:lnTo>
                        <a:pt x="930" y="392"/>
                      </a:lnTo>
                      <a:lnTo>
                        <a:pt x="930" y="389"/>
                      </a:lnTo>
                      <a:lnTo>
                        <a:pt x="930" y="389"/>
                      </a:lnTo>
                      <a:lnTo>
                        <a:pt x="930" y="389"/>
                      </a:lnTo>
                      <a:lnTo>
                        <a:pt x="930" y="389"/>
                      </a:lnTo>
                      <a:lnTo>
                        <a:pt x="930" y="389"/>
                      </a:lnTo>
                      <a:lnTo>
                        <a:pt x="930" y="389"/>
                      </a:lnTo>
                      <a:lnTo>
                        <a:pt x="930" y="389"/>
                      </a:lnTo>
                      <a:lnTo>
                        <a:pt x="930" y="389"/>
                      </a:lnTo>
                      <a:lnTo>
                        <a:pt x="930" y="389"/>
                      </a:lnTo>
                      <a:lnTo>
                        <a:pt x="927" y="389"/>
                      </a:lnTo>
                      <a:lnTo>
                        <a:pt x="927" y="389"/>
                      </a:lnTo>
                      <a:lnTo>
                        <a:pt x="927" y="389"/>
                      </a:lnTo>
                      <a:lnTo>
                        <a:pt x="927" y="389"/>
                      </a:lnTo>
                      <a:lnTo>
                        <a:pt x="925" y="389"/>
                      </a:lnTo>
                      <a:lnTo>
                        <a:pt x="925" y="387"/>
                      </a:lnTo>
                      <a:lnTo>
                        <a:pt x="925" y="387"/>
                      </a:lnTo>
                      <a:lnTo>
                        <a:pt x="923" y="387"/>
                      </a:lnTo>
                      <a:lnTo>
                        <a:pt x="923" y="387"/>
                      </a:lnTo>
                      <a:lnTo>
                        <a:pt x="918" y="385"/>
                      </a:lnTo>
                      <a:lnTo>
                        <a:pt x="915" y="385"/>
                      </a:lnTo>
                      <a:lnTo>
                        <a:pt x="915" y="385"/>
                      </a:lnTo>
                      <a:lnTo>
                        <a:pt x="915" y="382"/>
                      </a:lnTo>
                      <a:lnTo>
                        <a:pt x="911" y="380"/>
                      </a:lnTo>
                      <a:lnTo>
                        <a:pt x="911" y="378"/>
                      </a:lnTo>
                      <a:lnTo>
                        <a:pt x="913" y="378"/>
                      </a:lnTo>
                      <a:lnTo>
                        <a:pt x="913" y="375"/>
                      </a:lnTo>
                      <a:lnTo>
                        <a:pt x="913" y="375"/>
                      </a:lnTo>
                      <a:lnTo>
                        <a:pt x="913" y="375"/>
                      </a:lnTo>
                      <a:lnTo>
                        <a:pt x="913" y="375"/>
                      </a:lnTo>
                      <a:lnTo>
                        <a:pt x="913" y="375"/>
                      </a:lnTo>
                      <a:lnTo>
                        <a:pt x="913" y="375"/>
                      </a:lnTo>
                      <a:lnTo>
                        <a:pt x="913" y="375"/>
                      </a:lnTo>
                      <a:lnTo>
                        <a:pt x="913" y="375"/>
                      </a:lnTo>
                      <a:lnTo>
                        <a:pt x="913" y="373"/>
                      </a:lnTo>
                      <a:lnTo>
                        <a:pt x="913" y="373"/>
                      </a:lnTo>
                      <a:lnTo>
                        <a:pt x="913" y="373"/>
                      </a:lnTo>
                      <a:lnTo>
                        <a:pt x="911" y="373"/>
                      </a:lnTo>
                      <a:lnTo>
                        <a:pt x="911" y="373"/>
                      </a:lnTo>
                      <a:lnTo>
                        <a:pt x="908" y="371"/>
                      </a:lnTo>
                      <a:lnTo>
                        <a:pt x="906" y="368"/>
                      </a:lnTo>
                      <a:lnTo>
                        <a:pt x="904" y="368"/>
                      </a:lnTo>
                      <a:lnTo>
                        <a:pt x="904" y="368"/>
                      </a:lnTo>
                      <a:lnTo>
                        <a:pt x="904" y="368"/>
                      </a:lnTo>
                      <a:lnTo>
                        <a:pt x="904" y="368"/>
                      </a:lnTo>
                      <a:lnTo>
                        <a:pt x="901" y="366"/>
                      </a:lnTo>
                      <a:lnTo>
                        <a:pt x="901" y="366"/>
                      </a:lnTo>
                      <a:lnTo>
                        <a:pt x="899" y="366"/>
                      </a:lnTo>
                      <a:lnTo>
                        <a:pt x="899" y="363"/>
                      </a:lnTo>
                      <a:lnTo>
                        <a:pt x="897" y="363"/>
                      </a:lnTo>
                      <a:lnTo>
                        <a:pt x="897" y="363"/>
                      </a:lnTo>
                      <a:lnTo>
                        <a:pt x="897" y="363"/>
                      </a:lnTo>
                      <a:lnTo>
                        <a:pt x="897" y="363"/>
                      </a:lnTo>
                      <a:lnTo>
                        <a:pt x="897" y="363"/>
                      </a:lnTo>
                      <a:lnTo>
                        <a:pt x="897" y="361"/>
                      </a:lnTo>
                      <a:lnTo>
                        <a:pt x="897" y="361"/>
                      </a:lnTo>
                      <a:lnTo>
                        <a:pt x="897" y="361"/>
                      </a:lnTo>
                      <a:lnTo>
                        <a:pt x="897" y="361"/>
                      </a:lnTo>
                      <a:lnTo>
                        <a:pt x="894" y="361"/>
                      </a:lnTo>
                      <a:lnTo>
                        <a:pt x="894" y="361"/>
                      </a:lnTo>
                      <a:lnTo>
                        <a:pt x="894" y="361"/>
                      </a:lnTo>
                      <a:lnTo>
                        <a:pt x="894" y="361"/>
                      </a:lnTo>
                      <a:lnTo>
                        <a:pt x="892" y="361"/>
                      </a:lnTo>
                      <a:lnTo>
                        <a:pt x="892" y="363"/>
                      </a:lnTo>
                      <a:lnTo>
                        <a:pt x="892" y="366"/>
                      </a:lnTo>
                      <a:lnTo>
                        <a:pt x="894" y="373"/>
                      </a:lnTo>
                      <a:lnTo>
                        <a:pt x="894" y="378"/>
                      </a:lnTo>
                      <a:lnTo>
                        <a:pt x="894" y="387"/>
                      </a:lnTo>
                      <a:lnTo>
                        <a:pt x="897" y="389"/>
                      </a:lnTo>
                      <a:lnTo>
                        <a:pt x="897" y="389"/>
                      </a:lnTo>
                      <a:lnTo>
                        <a:pt x="897" y="389"/>
                      </a:lnTo>
                      <a:lnTo>
                        <a:pt x="901" y="389"/>
                      </a:lnTo>
                      <a:lnTo>
                        <a:pt x="901" y="392"/>
                      </a:lnTo>
                      <a:lnTo>
                        <a:pt x="904" y="394"/>
                      </a:lnTo>
                      <a:lnTo>
                        <a:pt x="904" y="397"/>
                      </a:lnTo>
                      <a:lnTo>
                        <a:pt x="901" y="394"/>
                      </a:lnTo>
                      <a:lnTo>
                        <a:pt x="901" y="394"/>
                      </a:lnTo>
                      <a:lnTo>
                        <a:pt x="901" y="394"/>
                      </a:lnTo>
                      <a:lnTo>
                        <a:pt x="894" y="394"/>
                      </a:lnTo>
                      <a:lnTo>
                        <a:pt x="894" y="392"/>
                      </a:lnTo>
                      <a:lnTo>
                        <a:pt x="894" y="392"/>
                      </a:lnTo>
                      <a:lnTo>
                        <a:pt x="894" y="392"/>
                      </a:lnTo>
                      <a:lnTo>
                        <a:pt x="894" y="389"/>
                      </a:lnTo>
                      <a:lnTo>
                        <a:pt x="892" y="392"/>
                      </a:lnTo>
                      <a:lnTo>
                        <a:pt x="892" y="394"/>
                      </a:lnTo>
                      <a:lnTo>
                        <a:pt x="889" y="411"/>
                      </a:lnTo>
                      <a:lnTo>
                        <a:pt x="889" y="420"/>
                      </a:lnTo>
                      <a:lnTo>
                        <a:pt x="887" y="423"/>
                      </a:lnTo>
                      <a:lnTo>
                        <a:pt x="887" y="425"/>
                      </a:lnTo>
                      <a:lnTo>
                        <a:pt x="887" y="425"/>
                      </a:lnTo>
                      <a:lnTo>
                        <a:pt x="887" y="427"/>
                      </a:lnTo>
                      <a:lnTo>
                        <a:pt x="889" y="430"/>
                      </a:lnTo>
                      <a:lnTo>
                        <a:pt x="892" y="432"/>
                      </a:lnTo>
                      <a:lnTo>
                        <a:pt x="892" y="432"/>
                      </a:lnTo>
                      <a:lnTo>
                        <a:pt x="894" y="432"/>
                      </a:lnTo>
                      <a:lnTo>
                        <a:pt x="894" y="432"/>
                      </a:lnTo>
                      <a:lnTo>
                        <a:pt x="897" y="435"/>
                      </a:lnTo>
                      <a:lnTo>
                        <a:pt x="897" y="435"/>
                      </a:lnTo>
                      <a:lnTo>
                        <a:pt x="899" y="435"/>
                      </a:lnTo>
                      <a:lnTo>
                        <a:pt x="901" y="439"/>
                      </a:lnTo>
                      <a:lnTo>
                        <a:pt x="901" y="439"/>
                      </a:lnTo>
                      <a:lnTo>
                        <a:pt x="901" y="439"/>
                      </a:lnTo>
                      <a:lnTo>
                        <a:pt x="904" y="439"/>
                      </a:lnTo>
                      <a:lnTo>
                        <a:pt x="908" y="437"/>
                      </a:lnTo>
                      <a:lnTo>
                        <a:pt x="915" y="435"/>
                      </a:lnTo>
                      <a:lnTo>
                        <a:pt x="920" y="430"/>
                      </a:lnTo>
                      <a:lnTo>
                        <a:pt x="920" y="430"/>
                      </a:lnTo>
                      <a:lnTo>
                        <a:pt x="920" y="427"/>
                      </a:lnTo>
                      <a:lnTo>
                        <a:pt x="918" y="427"/>
                      </a:lnTo>
                      <a:lnTo>
                        <a:pt x="923" y="420"/>
                      </a:lnTo>
                      <a:lnTo>
                        <a:pt x="925" y="418"/>
                      </a:lnTo>
                      <a:lnTo>
                        <a:pt x="927" y="418"/>
                      </a:lnTo>
                      <a:lnTo>
                        <a:pt x="927" y="416"/>
                      </a:lnTo>
                      <a:lnTo>
                        <a:pt x="927" y="416"/>
                      </a:lnTo>
                      <a:lnTo>
                        <a:pt x="927" y="416"/>
                      </a:lnTo>
                      <a:lnTo>
                        <a:pt x="925" y="413"/>
                      </a:lnTo>
                      <a:lnTo>
                        <a:pt x="925" y="413"/>
                      </a:lnTo>
                      <a:lnTo>
                        <a:pt x="925" y="413"/>
                      </a:lnTo>
                      <a:lnTo>
                        <a:pt x="925" y="413"/>
                      </a:lnTo>
                      <a:lnTo>
                        <a:pt x="925" y="413"/>
                      </a:lnTo>
                      <a:lnTo>
                        <a:pt x="927" y="413"/>
                      </a:lnTo>
                      <a:lnTo>
                        <a:pt x="930" y="413"/>
                      </a:lnTo>
                      <a:lnTo>
                        <a:pt x="930" y="413"/>
                      </a:lnTo>
                      <a:lnTo>
                        <a:pt x="932" y="413"/>
                      </a:lnTo>
                      <a:lnTo>
                        <a:pt x="932" y="413"/>
                      </a:lnTo>
                      <a:close/>
                      <a:moveTo>
                        <a:pt x="934" y="444"/>
                      </a:moveTo>
                      <a:lnTo>
                        <a:pt x="934" y="444"/>
                      </a:lnTo>
                      <a:lnTo>
                        <a:pt x="934" y="444"/>
                      </a:lnTo>
                      <a:lnTo>
                        <a:pt x="934" y="442"/>
                      </a:lnTo>
                      <a:lnTo>
                        <a:pt x="932" y="442"/>
                      </a:lnTo>
                      <a:lnTo>
                        <a:pt x="932" y="442"/>
                      </a:lnTo>
                      <a:lnTo>
                        <a:pt x="932" y="442"/>
                      </a:lnTo>
                      <a:lnTo>
                        <a:pt x="932" y="442"/>
                      </a:lnTo>
                      <a:lnTo>
                        <a:pt x="932" y="444"/>
                      </a:lnTo>
                      <a:lnTo>
                        <a:pt x="934" y="444"/>
                      </a:lnTo>
                      <a:lnTo>
                        <a:pt x="934" y="444"/>
                      </a:lnTo>
                      <a:close/>
                      <a:moveTo>
                        <a:pt x="795" y="268"/>
                      </a:moveTo>
                      <a:lnTo>
                        <a:pt x="793" y="268"/>
                      </a:lnTo>
                      <a:lnTo>
                        <a:pt x="793" y="266"/>
                      </a:lnTo>
                      <a:lnTo>
                        <a:pt x="790" y="266"/>
                      </a:lnTo>
                      <a:lnTo>
                        <a:pt x="788" y="266"/>
                      </a:lnTo>
                      <a:lnTo>
                        <a:pt x="785" y="268"/>
                      </a:lnTo>
                      <a:lnTo>
                        <a:pt x="785" y="273"/>
                      </a:lnTo>
                      <a:lnTo>
                        <a:pt x="785" y="276"/>
                      </a:lnTo>
                      <a:lnTo>
                        <a:pt x="783" y="278"/>
                      </a:lnTo>
                      <a:lnTo>
                        <a:pt x="778" y="290"/>
                      </a:lnTo>
                      <a:lnTo>
                        <a:pt x="778" y="295"/>
                      </a:lnTo>
                      <a:lnTo>
                        <a:pt x="776" y="297"/>
                      </a:lnTo>
                      <a:lnTo>
                        <a:pt x="776" y="299"/>
                      </a:lnTo>
                      <a:lnTo>
                        <a:pt x="776" y="304"/>
                      </a:lnTo>
                      <a:lnTo>
                        <a:pt x="774" y="304"/>
                      </a:lnTo>
                      <a:lnTo>
                        <a:pt x="774" y="304"/>
                      </a:lnTo>
                      <a:lnTo>
                        <a:pt x="771" y="304"/>
                      </a:lnTo>
                      <a:lnTo>
                        <a:pt x="766" y="311"/>
                      </a:lnTo>
                      <a:lnTo>
                        <a:pt x="766" y="311"/>
                      </a:lnTo>
                      <a:lnTo>
                        <a:pt x="766" y="318"/>
                      </a:lnTo>
                      <a:lnTo>
                        <a:pt x="766" y="321"/>
                      </a:lnTo>
                      <a:lnTo>
                        <a:pt x="764" y="323"/>
                      </a:lnTo>
                      <a:lnTo>
                        <a:pt x="757" y="340"/>
                      </a:lnTo>
                      <a:lnTo>
                        <a:pt x="757" y="342"/>
                      </a:lnTo>
                      <a:lnTo>
                        <a:pt x="759" y="342"/>
                      </a:lnTo>
                      <a:lnTo>
                        <a:pt x="769" y="328"/>
                      </a:lnTo>
                      <a:lnTo>
                        <a:pt x="771" y="328"/>
                      </a:lnTo>
                      <a:lnTo>
                        <a:pt x="771" y="325"/>
                      </a:lnTo>
                      <a:lnTo>
                        <a:pt x="769" y="323"/>
                      </a:lnTo>
                      <a:lnTo>
                        <a:pt x="769" y="321"/>
                      </a:lnTo>
                      <a:lnTo>
                        <a:pt x="771" y="316"/>
                      </a:lnTo>
                      <a:lnTo>
                        <a:pt x="771" y="314"/>
                      </a:lnTo>
                      <a:lnTo>
                        <a:pt x="774" y="311"/>
                      </a:lnTo>
                      <a:lnTo>
                        <a:pt x="776" y="309"/>
                      </a:lnTo>
                      <a:lnTo>
                        <a:pt x="778" y="306"/>
                      </a:lnTo>
                      <a:lnTo>
                        <a:pt x="778" y="306"/>
                      </a:lnTo>
                      <a:lnTo>
                        <a:pt x="781" y="304"/>
                      </a:lnTo>
                      <a:lnTo>
                        <a:pt x="781" y="304"/>
                      </a:lnTo>
                      <a:lnTo>
                        <a:pt x="783" y="304"/>
                      </a:lnTo>
                      <a:lnTo>
                        <a:pt x="783" y="304"/>
                      </a:lnTo>
                      <a:lnTo>
                        <a:pt x="785" y="299"/>
                      </a:lnTo>
                      <a:lnTo>
                        <a:pt x="788" y="299"/>
                      </a:lnTo>
                      <a:lnTo>
                        <a:pt x="790" y="292"/>
                      </a:lnTo>
                      <a:lnTo>
                        <a:pt x="793" y="276"/>
                      </a:lnTo>
                      <a:lnTo>
                        <a:pt x="793" y="276"/>
                      </a:lnTo>
                      <a:lnTo>
                        <a:pt x="795" y="273"/>
                      </a:lnTo>
                      <a:lnTo>
                        <a:pt x="795" y="273"/>
                      </a:lnTo>
                      <a:lnTo>
                        <a:pt x="795" y="271"/>
                      </a:lnTo>
                      <a:lnTo>
                        <a:pt x="795" y="268"/>
                      </a:lnTo>
                      <a:close/>
                      <a:moveTo>
                        <a:pt x="934" y="456"/>
                      </a:moveTo>
                      <a:lnTo>
                        <a:pt x="934" y="456"/>
                      </a:lnTo>
                      <a:lnTo>
                        <a:pt x="932" y="456"/>
                      </a:lnTo>
                      <a:lnTo>
                        <a:pt x="932" y="456"/>
                      </a:lnTo>
                      <a:lnTo>
                        <a:pt x="932" y="456"/>
                      </a:lnTo>
                      <a:lnTo>
                        <a:pt x="932" y="456"/>
                      </a:lnTo>
                      <a:lnTo>
                        <a:pt x="930" y="456"/>
                      </a:lnTo>
                      <a:lnTo>
                        <a:pt x="930" y="458"/>
                      </a:lnTo>
                      <a:lnTo>
                        <a:pt x="930" y="458"/>
                      </a:lnTo>
                      <a:lnTo>
                        <a:pt x="930" y="458"/>
                      </a:lnTo>
                      <a:lnTo>
                        <a:pt x="932" y="458"/>
                      </a:lnTo>
                      <a:lnTo>
                        <a:pt x="932" y="458"/>
                      </a:lnTo>
                      <a:lnTo>
                        <a:pt x="932" y="458"/>
                      </a:lnTo>
                      <a:lnTo>
                        <a:pt x="934" y="458"/>
                      </a:lnTo>
                      <a:lnTo>
                        <a:pt x="934" y="461"/>
                      </a:lnTo>
                      <a:lnTo>
                        <a:pt x="934" y="458"/>
                      </a:lnTo>
                      <a:lnTo>
                        <a:pt x="937" y="458"/>
                      </a:lnTo>
                      <a:lnTo>
                        <a:pt x="937" y="456"/>
                      </a:lnTo>
                      <a:lnTo>
                        <a:pt x="934" y="456"/>
                      </a:lnTo>
                      <a:close/>
                      <a:moveTo>
                        <a:pt x="688" y="314"/>
                      </a:moveTo>
                      <a:lnTo>
                        <a:pt x="688" y="311"/>
                      </a:lnTo>
                      <a:lnTo>
                        <a:pt x="688" y="314"/>
                      </a:lnTo>
                      <a:lnTo>
                        <a:pt x="686" y="314"/>
                      </a:lnTo>
                      <a:lnTo>
                        <a:pt x="686" y="314"/>
                      </a:lnTo>
                      <a:lnTo>
                        <a:pt x="686" y="314"/>
                      </a:lnTo>
                      <a:lnTo>
                        <a:pt x="686" y="316"/>
                      </a:lnTo>
                      <a:lnTo>
                        <a:pt x="686" y="316"/>
                      </a:lnTo>
                      <a:lnTo>
                        <a:pt x="686" y="318"/>
                      </a:lnTo>
                      <a:lnTo>
                        <a:pt x="686" y="318"/>
                      </a:lnTo>
                      <a:lnTo>
                        <a:pt x="686" y="318"/>
                      </a:lnTo>
                      <a:lnTo>
                        <a:pt x="688" y="318"/>
                      </a:lnTo>
                      <a:lnTo>
                        <a:pt x="688" y="316"/>
                      </a:lnTo>
                      <a:lnTo>
                        <a:pt x="688" y="314"/>
                      </a:lnTo>
                      <a:lnTo>
                        <a:pt x="688" y="314"/>
                      </a:lnTo>
                      <a:lnTo>
                        <a:pt x="688" y="314"/>
                      </a:lnTo>
                      <a:close/>
                      <a:moveTo>
                        <a:pt x="752" y="304"/>
                      </a:moveTo>
                      <a:lnTo>
                        <a:pt x="752" y="302"/>
                      </a:lnTo>
                      <a:lnTo>
                        <a:pt x="752" y="302"/>
                      </a:lnTo>
                      <a:lnTo>
                        <a:pt x="755" y="297"/>
                      </a:lnTo>
                      <a:lnTo>
                        <a:pt x="755" y="295"/>
                      </a:lnTo>
                      <a:lnTo>
                        <a:pt x="755" y="295"/>
                      </a:lnTo>
                      <a:lnTo>
                        <a:pt x="752" y="295"/>
                      </a:lnTo>
                      <a:lnTo>
                        <a:pt x="752" y="295"/>
                      </a:lnTo>
                      <a:lnTo>
                        <a:pt x="752" y="295"/>
                      </a:lnTo>
                      <a:lnTo>
                        <a:pt x="752" y="295"/>
                      </a:lnTo>
                      <a:lnTo>
                        <a:pt x="752" y="295"/>
                      </a:lnTo>
                      <a:lnTo>
                        <a:pt x="752" y="292"/>
                      </a:lnTo>
                      <a:lnTo>
                        <a:pt x="752" y="292"/>
                      </a:lnTo>
                      <a:lnTo>
                        <a:pt x="750" y="295"/>
                      </a:lnTo>
                      <a:lnTo>
                        <a:pt x="748" y="297"/>
                      </a:lnTo>
                      <a:lnTo>
                        <a:pt x="748" y="299"/>
                      </a:lnTo>
                      <a:lnTo>
                        <a:pt x="748" y="304"/>
                      </a:lnTo>
                      <a:lnTo>
                        <a:pt x="750" y="306"/>
                      </a:lnTo>
                      <a:lnTo>
                        <a:pt x="750" y="309"/>
                      </a:lnTo>
                      <a:lnTo>
                        <a:pt x="750" y="309"/>
                      </a:lnTo>
                      <a:lnTo>
                        <a:pt x="752" y="309"/>
                      </a:lnTo>
                      <a:lnTo>
                        <a:pt x="752" y="306"/>
                      </a:lnTo>
                      <a:lnTo>
                        <a:pt x="752" y="306"/>
                      </a:lnTo>
                      <a:lnTo>
                        <a:pt x="752" y="306"/>
                      </a:lnTo>
                      <a:lnTo>
                        <a:pt x="752" y="309"/>
                      </a:lnTo>
                      <a:lnTo>
                        <a:pt x="752" y="309"/>
                      </a:lnTo>
                      <a:lnTo>
                        <a:pt x="755" y="309"/>
                      </a:lnTo>
                      <a:lnTo>
                        <a:pt x="755" y="309"/>
                      </a:lnTo>
                      <a:lnTo>
                        <a:pt x="755" y="306"/>
                      </a:lnTo>
                      <a:lnTo>
                        <a:pt x="755" y="306"/>
                      </a:lnTo>
                      <a:lnTo>
                        <a:pt x="752" y="304"/>
                      </a:lnTo>
                      <a:close/>
                      <a:moveTo>
                        <a:pt x="705" y="292"/>
                      </a:moveTo>
                      <a:lnTo>
                        <a:pt x="703" y="290"/>
                      </a:lnTo>
                      <a:lnTo>
                        <a:pt x="700" y="292"/>
                      </a:lnTo>
                      <a:lnTo>
                        <a:pt x="700" y="292"/>
                      </a:lnTo>
                      <a:lnTo>
                        <a:pt x="703" y="295"/>
                      </a:lnTo>
                      <a:lnTo>
                        <a:pt x="703" y="297"/>
                      </a:lnTo>
                      <a:lnTo>
                        <a:pt x="705" y="297"/>
                      </a:lnTo>
                      <a:lnTo>
                        <a:pt x="705" y="297"/>
                      </a:lnTo>
                      <a:lnTo>
                        <a:pt x="705" y="297"/>
                      </a:lnTo>
                      <a:lnTo>
                        <a:pt x="707" y="297"/>
                      </a:lnTo>
                      <a:lnTo>
                        <a:pt x="707" y="295"/>
                      </a:lnTo>
                      <a:lnTo>
                        <a:pt x="707" y="295"/>
                      </a:lnTo>
                      <a:lnTo>
                        <a:pt x="710" y="292"/>
                      </a:lnTo>
                      <a:lnTo>
                        <a:pt x="707" y="292"/>
                      </a:lnTo>
                      <a:lnTo>
                        <a:pt x="705" y="292"/>
                      </a:lnTo>
                      <a:close/>
                      <a:moveTo>
                        <a:pt x="755" y="321"/>
                      </a:moveTo>
                      <a:lnTo>
                        <a:pt x="752" y="318"/>
                      </a:lnTo>
                      <a:lnTo>
                        <a:pt x="752" y="316"/>
                      </a:lnTo>
                      <a:lnTo>
                        <a:pt x="750" y="314"/>
                      </a:lnTo>
                      <a:lnTo>
                        <a:pt x="750" y="311"/>
                      </a:lnTo>
                      <a:lnTo>
                        <a:pt x="750" y="311"/>
                      </a:lnTo>
                      <a:lnTo>
                        <a:pt x="750" y="314"/>
                      </a:lnTo>
                      <a:lnTo>
                        <a:pt x="750" y="314"/>
                      </a:lnTo>
                      <a:lnTo>
                        <a:pt x="750" y="314"/>
                      </a:lnTo>
                      <a:lnTo>
                        <a:pt x="748" y="309"/>
                      </a:lnTo>
                      <a:lnTo>
                        <a:pt x="748" y="306"/>
                      </a:lnTo>
                      <a:lnTo>
                        <a:pt x="748" y="306"/>
                      </a:lnTo>
                      <a:lnTo>
                        <a:pt x="745" y="306"/>
                      </a:lnTo>
                      <a:lnTo>
                        <a:pt x="745" y="306"/>
                      </a:lnTo>
                      <a:lnTo>
                        <a:pt x="743" y="306"/>
                      </a:lnTo>
                      <a:lnTo>
                        <a:pt x="743" y="306"/>
                      </a:lnTo>
                      <a:lnTo>
                        <a:pt x="743" y="304"/>
                      </a:lnTo>
                      <a:lnTo>
                        <a:pt x="743" y="304"/>
                      </a:lnTo>
                      <a:lnTo>
                        <a:pt x="743" y="304"/>
                      </a:lnTo>
                      <a:lnTo>
                        <a:pt x="743" y="302"/>
                      </a:lnTo>
                      <a:lnTo>
                        <a:pt x="743" y="299"/>
                      </a:lnTo>
                      <a:lnTo>
                        <a:pt x="740" y="299"/>
                      </a:lnTo>
                      <a:lnTo>
                        <a:pt x="740" y="302"/>
                      </a:lnTo>
                      <a:lnTo>
                        <a:pt x="738" y="302"/>
                      </a:lnTo>
                      <a:lnTo>
                        <a:pt x="738" y="302"/>
                      </a:lnTo>
                      <a:lnTo>
                        <a:pt x="733" y="299"/>
                      </a:lnTo>
                      <a:lnTo>
                        <a:pt x="733" y="302"/>
                      </a:lnTo>
                      <a:lnTo>
                        <a:pt x="736" y="302"/>
                      </a:lnTo>
                      <a:lnTo>
                        <a:pt x="736" y="304"/>
                      </a:lnTo>
                      <a:lnTo>
                        <a:pt x="736" y="304"/>
                      </a:lnTo>
                      <a:lnTo>
                        <a:pt x="736" y="304"/>
                      </a:lnTo>
                      <a:lnTo>
                        <a:pt x="736" y="306"/>
                      </a:lnTo>
                      <a:lnTo>
                        <a:pt x="736" y="309"/>
                      </a:lnTo>
                      <a:lnTo>
                        <a:pt x="738" y="309"/>
                      </a:lnTo>
                      <a:lnTo>
                        <a:pt x="738" y="309"/>
                      </a:lnTo>
                      <a:lnTo>
                        <a:pt x="738" y="309"/>
                      </a:lnTo>
                      <a:lnTo>
                        <a:pt x="738" y="309"/>
                      </a:lnTo>
                      <a:lnTo>
                        <a:pt x="738" y="309"/>
                      </a:lnTo>
                      <a:lnTo>
                        <a:pt x="738" y="311"/>
                      </a:lnTo>
                      <a:lnTo>
                        <a:pt x="738" y="311"/>
                      </a:lnTo>
                      <a:lnTo>
                        <a:pt x="738" y="311"/>
                      </a:lnTo>
                      <a:lnTo>
                        <a:pt x="738" y="311"/>
                      </a:lnTo>
                      <a:lnTo>
                        <a:pt x="740" y="311"/>
                      </a:lnTo>
                      <a:lnTo>
                        <a:pt x="740" y="311"/>
                      </a:lnTo>
                      <a:lnTo>
                        <a:pt x="740" y="316"/>
                      </a:lnTo>
                      <a:lnTo>
                        <a:pt x="740" y="316"/>
                      </a:lnTo>
                      <a:lnTo>
                        <a:pt x="740" y="316"/>
                      </a:lnTo>
                      <a:lnTo>
                        <a:pt x="740" y="318"/>
                      </a:lnTo>
                      <a:lnTo>
                        <a:pt x="740" y="325"/>
                      </a:lnTo>
                      <a:lnTo>
                        <a:pt x="740" y="325"/>
                      </a:lnTo>
                      <a:lnTo>
                        <a:pt x="740" y="325"/>
                      </a:lnTo>
                      <a:lnTo>
                        <a:pt x="738" y="325"/>
                      </a:lnTo>
                      <a:lnTo>
                        <a:pt x="738" y="325"/>
                      </a:lnTo>
                      <a:lnTo>
                        <a:pt x="738" y="328"/>
                      </a:lnTo>
                      <a:lnTo>
                        <a:pt x="738" y="328"/>
                      </a:lnTo>
                      <a:lnTo>
                        <a:pt x="738" y="328"/>
                      </a:lnTo>
                      <a:lnTo>
                        <a:pt x="740" y="328"/>
                      </a:lnTo>
                      <a:lnTo>
                        <a:pt x="740" y="330"/>
                      </a:lnTo>
                      <a:lnTo>
                        <a:pt x="740" y="333"/>
                      </a:lnTo>
                      <a:lnTo>
                        <a:pt x="740" y="333"/>
                      </a:lnTo>
                      <a:lnTo>
                        <a:pt x="740" y="333"/>
                      </a:lnTo>
                      <a:lnTo>
                        <a:pt x="740" y="335"/>
                      </a:lnTo>
                      <a:lnTo>
                        <a:pt x="743" y="335"/>
                      </a:lnTo>
                      <a:lnTo>
                        <a:pt x="743" y="335"/>
                      </a:lnTo>
                      <a:lnTo>
                        <a:pt x="743" y="335"/>
                      </a:lnTo>
                      <a:lnTo>
                        <a:pt x="745" y="333"/>
                      </a:lnTo>
                      <a:lnTo>
                        <a:pt x="745" y="333"/>
                      </a:lnTo>
                      <a:lnTo>
                        <a:pt x="745" y="333"/>
                      </a:lnTo>
                      <a:lnTo>
                        <a:pt x="745" y="333"/>
                      </a:lnTo>
                      <a:lnTo>
                        <a:pt x="745" y="335"/>
                      </a:lnTo>
                      <a:lnTo>
                        <a:pt x="748" y="337"/>
                      </a:lnTo>
                      <a:lnTo>
                        <a:pt x="750" y="337"/>
                      </a:lnTo>
                      <a:lnTo>
                        <a:pt x="750" y="335"/>
                      </a:lnTo>
                      <a:lnTo>
                        <a:pt x="752" y="333"/>
                      </a:lnTo>
                      <a:lnTo>
                        <a:pt x="752" y="330"/>
                      </a:lnTo>
                      <a:lnTo>
                        <a:pt x="755" y="328"/>
                      </a:lnTo>
                      <a:lnTo>
                        <a:pt x="755" y="323"/>
                      </a:lnTo>
                      <a:lnTo>
                        <a:pt x="755" y="321"/>
                      </a:lnTo>
                      <a:lnTo>
                        <a:pt x="755" y="321"/>
                      </a:lnTo>
                      <a:close/>
                      <a:moveTo>
                        <a:pt x="951" y="432"/>
                      </a:moveTo>
                      <a:lnTo>
                        <a:pt x="949" y="435"/>
                      </a:lnTo>
                      <a:lnTo>
                        <a:pt x="949" y="435"/>
                      </a:lnTo>
                      <a:lnTo>
                        <a:pt x="946" y="435"/>
                      </a:lnTo>
                      <a:lnTo>
                        <a:pt x="946" y="435"/>
                      </a:lnTo>
                      <a:lnTo>
                        <a:pt x="946" y="435"/>
                      </a:lnTo>
                      <a:lnTo>
                        <a:pt x="946" y="437"/>
                      </a:lnTo>
                      <a:lnTo>
                        <a:pt x="944" y="437"/>
                      </a:lnTo>
                      <a:lnTo>
                        <a:pt x="944" y="437"/>
                      </a:lnTo>
                      <a:lnTo>
                        <a:pt x="944" y="437"/>
                      </a:lnTo>
                      <a:lnTo>
                        <a:pt x="944" y="437"/>
                      </a:lnTo>
                      <a:lnTo>
                        <a:pt x="944" y="437"/>
                      </a:lnTo>
                      <a:lnTo>
                        <a:pt x="942" y="437"/>
                      </a:lnTo>
                      <a:lnTo>
                        <a:pt x="942" y="437"/>
                      </a:lnTo>
                      <a:lnTo>
                        <a:pt x="944" y="439"/>
                      </a:lnTo>
                      <a:lnTo>
                        <a:pt x="944" y="439"/>
                      </a:lnTo>
                      <a:lnTo>
                        <a:pt x="949" y="435"/>
                      </a:lnTo>
                      <a:lnTo>
                        <a:pt x="951" y="435"/>
                      </a:lnTo>
                      <a:lnTo>
                        <a:pt x="951" y="432"/>
                      </a:lnTo>
                      <a:lnTo>
                        <a:pt x="951" y="432"/>
                      </a:lnTo>
                      <a:lnTo>
                        <a:pt x="951" y="432"/>
                      </a:lnTo>
                      <a:close/>
                      <a:moveTo>
                        <a:pt x="960" y="387"/>
                      </a:moveTo>
                      <a:lnTo>
                        <a:pt x="958" y="382"/>
                      </a:lnTo>
                      <a:lnTo>
                        <a:pt x="958" y="382"/>
                      </a:lnTo>
                      <a:lnTo>
                        <a:pt x="958" y="382"/>
                      </a:lnTo>
                      <a:lnTo>
                        <a:pt x="958" y="385"/>
                      </a:lnTo>
                      <a:lnTo>
                        <a:pt x="956" y="387"/>
                      </a:lnTo>
                      <a:lnTo>
                        <a:pt x="958" y="389"/>
                      </a:lnTo>
                      <a:lnTo>
                        <a:pt x="958" y="389"/>
                      </a:lnTo>
                      <a:lnTo>
                        <a:pt x="960" y="387"/>
                      </a:lnTo>
                      <a:close/>
                      <a:moveTo>
                        <a:pt x="968" y="394"/>
                      </a:moveTo>
                      <a:lnTo>
                        <a:pt x="965" y="394"/>
                      </a:lnTo>
                      <a:lnTo>
                        <a:pt x="963" y="397"/>
                      </a:lnTo>
                      <a:lnTo>
                        <a:pt x="963" y="397"/>
                      </a:lnTo>
                      <a:lnTo>
                        <a:pt x="960" y="399"/>
                      </a:lnTo>
                      <a:lnTo>
                        <a:pt x="960" y="399"/>
                      </a:lnTo>
                      <a:lnTo>
                        <a:pt x="963" y="401"/>
                      </a:lnTo>
                      <a:lnTo>
                        <a:pt x="963" y="401"/>
                      </a:lnTo>
                      <a:lnTo>
                        <a:pt x="963" y="401"/>
                      </a:lnTo>
                      <a:lnTo>
                        <a:pt x="965" y="401"/>
                      </a:lnTo>
                      <a:lnTo>
                        <a:pt x="965" y="401"/>
                      </a:lnTo>
                      <a:lnTo>
                        <a:pt x="965" y="401"/>
                      </a:lnTo>
                      <a:lnTo>
                        <a:pt x="965" y="404"/>
                      </a:lnTo>
                      <a:lnTo>
                        <a:pt x="968" y="399"/>
                      </a:lnTo>
                      <a:lnTo>
                        <a:pt x="970" y="397"/>
                      </a:lnTo>
                      <a:lnTo>
                        <a:pt x="970" y="394"/>
                      </a:lnTo>
                      <a:lnTo>
                        <a:pt x="968" y="394"/>
                      </a:lnTo>
                      <a:lnTo>
                        <a:pt x="968" y="394"/>
                      </a:lnTo>
                      <a:close/>
                      <a:moveTo>
                        <a:pt x="960" y="363"/>
                      </a:moveTo>
                      <a:lnTo>
                        <a:pt x="960" y="361"/>
                      </a:lnTo>
                      <a:lnTo>
                        <a:pt x="963" y="361"/>
                      </a:lnTo>
                      <a:lnTo>
                        <a:pt x="963" y="361"/>
                      </a:lnTo>
                      <a:lnTo>
                        <a:pt x="963" y="359"/>
                      </a:lnTo>
                      <a:lnTo>
                        <a:pt x="963" y="359"/>
                      </a:lnTo>
                      <a:lnTo>
                        <a:pt x="963" y="359"/>
                      </a:lnTo>
                      <a:lnTo>
                        <a:pt x="960" y="361"/>
                      </a:lnTo>
                      <a:lnTo>
                        <a:pt x="956" y="363"/>
                      </a:lnTo>
                      <a:lnTo>
                        <a:pt x="956" y="361"/>
                      </a:lnTo>
                      <a:lnTo>
                        <a:pt x="956" y="361"/>
                      </a:lnTo>
                      <a:lnTo>
                        <a:pt x="956" y="359"/>
                      </a:lnTo>
                      <a:lnTo>
                        <a:pt x="956" y="359"/>
                      </a:lnTo>
                      <a:lnTo>
                        <a:pt x="956" y="359"/>
                      </a:lnTo>
                      <a:lnTo>
                        <a:pt x="958" y="359"/>
                      </a:lnTo>
                      <a:lnTo>
                        <a:pt x="958" y="361"/>
                      </a:lnTo>
                      <a:lnTo>
                        <a:pt x="958" y="361"/>
                      </a:lnTo>
                      <a:lnTo>
                        <a:pt x="958" y="361"/>
                      </a:lnTo>
                      <a:lnTo>
                        <a:pt x="960" y="359"/>
                      </a:lnTo>
                      <a:lnTo>
                        <a:pt x="963" y="356"/>
                      </a:lnTo>
                      <a:lnTo>
                        <a:pt x="963" y="354"/>
                      </a:lnTo>
                      <a:lnTo>
                        <a:pt x="963" y="352"/>
                      </a:lnTo>
                      <a:lnTo>
                        <a:pt x="963" y="352"/>
                      </a:lnTo>
                      <a:lnTo>
                        <a:pt x="958" y="344"/>
                      </a:lnTo>
                      <a:lnTo>
                        <a:pt x="958" y="344"/>
                      </a:lnTo>
                      <a:lnTo>
                        <a:pt x="958" y="344"/>
                      </a:lnTo>
                      <a:lnTo>
                        <a:pt x="953" y="342"/>
                      </a:lnTo>
                      <a:lnTo>
                        <a:pt x="951" y="340"/>
                      </a:lnTo>
                      <a:lnTo>
                        <a:pt x="951" y="337"/>
                      </a:lnTo>
                      <a:lnTo>
                        <a:pt x="951" y="337"/>
                      </a:lnTo>
                      <a:lnTo>
                        <a:pt x="951" y="337"/>
                      </a:lnTo>
                      <a:lnTo>
                        <a:pt x="949" y="337"/>
                      </a:lnTo>
                      <a:lnTo>
                        <a:pt x="946" y="337"/>
                      </a:lnTo>
                      <a:lnTo>
                        <a:pt x="946" y="337"/>
                      </a:lnTo>
                      <a:lnTo>
                        <a:pt x="946" y="335"/>
                      </a:lnTo>
                      <a:lnTo>
                        <a:pt x="949" y="335"/>
                      </a:lnTo>
                      <a:lnTo>
                        <a:pt x="949" y="335"/>
                      </a:lnTo>
                      <a:lnTo>
                        <a:pt x="951" y="335"/>
                      </a:lnTo>
                      <a:lnTo>
                        <a:pt x="951" y="335"/>
                      </a:lnTo>
                      <a:lnTo>
                        <a:pt x="951" y="335"/>
                      </a:lnTo>
                      <a:lnTo>
                        <a:pt x="951" y="335"/>
                      </a:lnTo>
                      <a:lnTo>
                        <a:pt x="953" y="337"/>
                      </a:lnTo>
                      <a:lnTo>
                        <a:pt x="953" y="337"/>
                      </a:lnTo>
                      <a:lnTo>
                        <a:pt x="953" y="337"/>
                      </a:lnTo>
                      <a:lnTo>
                        <a:pt x="953" y="337"/>
                      </a:lnTo>
                      <a:lnTo>
                        <a:pt x="953" y="337"/>
                      </a:lnTo>
                      <a:lnTo>
                        <a:pt x="953" y="337"/>
                      </a:lnTo>
                      <a:lnTo>
                        <a:pt x="956" y="337"/>
                      </a:lnTo>
                      <a:lnTo>
                        <a:pt x="958" y="340"/>
                      </a:lnTo>
                      <a:lnTo>
                        <a:pt x="958" y="340"/>
                      </a:lnTo>
                      <a:lnTo>
                        <a:pt x="958" y="340"/>
                      </a:lnTo>
                      <a:lnTo>
                        <a:pt x="960" y="340"/>
                      </a:lnTo>
                      <a:lnTo>
                        <a:pt x="958" y="337"/>
                      </a:lnTo>
                      <a:lnTo>
                        <a:pt x="958" y="337"/>
                      </a:lnTo>
                      <a:lnTo>
                        <a:pt x="958" y="337"/>
                      </a:lnTo>
                      <a:lnTo>
                        <a:pt x="960" y="337"/>
                      </a:lnTo>
                      <a:lnTo>
                        <a:pt x="958" y="335"/>
                      </a:lnTo>
                      <a:lnTo>
                        <a:pt x="956" y="335"/>
                      </a:lnTo>
                      <a:lnTo>
                        <a:pt x="956" y="333"/>
                      </a:lnTo>
                      <a:lnTo>
                        <a:pt x="956" y="333"/>
                      </a:lnTo>
                      <a:lnTo>
                        <a:pt x="956" y="330"/>
                      </a:lnTo>
                      <a:lnTo>
                        <a:pt x="958" y="333"/>
                      </a:lnTo>
                      <a:lnTo>
                        <a:pt x="958" y="333"/>
                      </a:lnTo>
                      <a:lnTo>
                        <a:pt x="958" y="333"/>
                      </a:lnTo>
                      <a:lnTo>
                        <a:pt x="958" y="333"/>
                      </a:lnTo>
                      <a:lnTo>
                        <a:pt x="960" y="333"/>
                      </a:lnTo>
                      <a:lnTo>
                        <a:pt x="960" y="333"/>
                      </a:lnTo>
                      <a:lnTo>
                        <a:pt x="963" y="330"/>
                      </a:lnTo>
                      <a:lnTo>
                        <a:pt x="963" y="330"/>
                      </a:lnTo>
                      <a:lnTo>
                        <a:pt x="963" y="330"/>
                      </a:lnTo>
                      <a:lnTo>
                        <a:pt x="963" y="330"/>
                      </a:lnTo>
                      <a:lnTo>
                        <a:pt x="963" y="330"/>
                      </a:lnTo>
                      <a:lnTo>
                        <a:pt x="960" y="330"/>
                      </a:lnTo>
                      <a:lnTo>
                        <a:pt x="960" y="330"/>
                      </a:lnTo>
                      <a:lnTo>
                        <a:pt x="960" y="328"/>
                      </a:lnTo>
                      <a:lnTo>
                        <a:pt x="960" y="325"/>
                      </a:lnTo>
                      <a:lnTo>
                        <a:pt x="958" y="325"/>
                      </a:lnTo>
                      <a:lnTo>
                        <a:pt x="958" y="325"/>
                      </a:lnTo>
                      <a:lnTo>
                        <a:pt x="958" y="325"/>
                      </a:lnTo>
                      <a:lnTo>
                        <a:pt x="956" y="325"/>
                      </a:lnTo>
                      <a:lnTo>
                        <a:pt x="958" y="323"/>
                      </a:lnTo>
                      <a:lnTo>
                        <a:pt x="958" y="321"/>
                      </a:lnTo>
                      <a:lnTo>
                        <a:pt x="960" y="321"/>
                      </a:lnTo>
                      <a:lnTo>
                        <a:pt x="960" y="318"/>
                      </a:lnTo>
                      <a:lnTo>
                        <a:pt x="960" y="318"/>
                      </a:lnTo>
                      <a:lnTo>
                        <a:pt x="960" y="316"/>
                      </a:lnTo>
                      <a:lnTo>
                        <a:pt x="960" y="316"/>
                      </a:lnTo>
                      <a:lnTo>
                        <a:pt x="960" y="316"/>
                      </a:lnTo>
                      <a:lnTo>
                        <a:pt x="960" y="316"/>
                      </a:lnTo>
                      <a:lnTo>
                        <a:pt x="958" y="316"/>
                      </a:lnTo>
                      <a:lnTo>
                        <a:pt x="958" y="316"/>
                      </a:lnTo>
                      <a:lnTo>
                        <a:pt x="958" y="316"/>
                      </a:lnTo>
                      <a:lnTo>
                        <a:pt x="958" y="314"/>
                      </a:lnTo>
                      <a:lnTo>
                        <a:pt x="958" y="311"/>
                      </a:lnTo>
                      <a:lnTo>
                        <a:pt x="960" y="309"/>
                      </a:lnTo>
                      <a:lnTo>
                        <a:pt x="963" y="306"/>
                      </a:lnTo>
                      <a:lnTo>
                        <a:pt x="960" y="304"/>
                      </a:lnTo>
                      <a:lnTo>
                        <a:pt x="958" y="302"/>
                      </a:lnTo>
                      <a:lnTo>
                        <a:pt x="956" y="302"/>
                      </a:lnTo>
                      <a:lnTo>
                        <a:pt x="956" y="302"/>
                      </a:lnTo>
                      <a:lnTo>
                        <a:pt x="956" y="299"/>
                      </a:lnTo>
                      <a:lnTo>
                        <a:pt x="953" y="299"/>
                      </a:lnTo>
                      <a:lnTo>
                        <a:pt x="953" y="299"/>
                      </a:lnTo>
                      <a:lnTo>
                        <a:pt x="951" y="299"/>
                      </a:lnTo>
                      <a:lnTo>
                        <a:pt x="949" y="299"/>
                      </a:lnTo>
                      <a:lnTo>
                        <a:pt x="949" y="297"/>
                      </a:lnTo>
                      <a:lnTo>
                        <a:pt x="951" y="297"/>
                      </a:lnTo>
                      <a:lnTo>
                        <a:pt x="953" y="297"/>
                      </a:lnTo>
                      <a:lnTo>
                        <a:pt x="953" y="297"/>
                      </a:lnTo>
                      <a:lnTo>
                        <a:pt x="953" y="297"/>
                      </a:lnTo>
                      <a:lnTo>
                        <a:pt x="953" y="297"/>
                      </a:lnTo>
                      <a:lnTo>
                        <a:pt x="953" y="297"/>
                      </a:lnTo>
                      <a:lnTo>
                        <a:pt x="953" y="295"/>
                      </a:lnTo>
                      <a:lnTo>
                        <a:pt x="953" y="295"/>
                      </a:lnTo>
                      <a:lnTo>
                        <a:pt x="953" y="295"/>
                      </a:lnTo>
                      <a:lnTo>
                        <a:pt x="956" y="292"/>
                      </a:lnTo>
                      <a:lnTo>
                        <a:pt x="956" y="292"/>
                      </a:lnTo>
                      <a:lnTo>
                        <a:pt x="956" y="292"/>
                      </a:lnTo>
                      <a:lnTo>
                        <a:pt x="951" y="290"/>
                      </a:lnTo>
                      <a:lnTo>
                        <a:pt x="951" y="290"/>
                      </a:lnTo>
                      <a:lnTo>
                        <a:pt x="951" y="287"/>
                      </a:lnTo>
                      <a:lnTo>
                        <a:pt x="949" y="285"/>
                      </a:lnTo>
                      <a:lnTo>
                        <a:pt x="949" y="283"/>
                      </a:lnTo>
                      <a:lnTo>
                        <a:pt x="949" y="283"/>
                      </a:lnTo>
                      <a:lnTo>
                        <a:pt x="949" y="283"/>
                      </a:lnTo>
                      <a:lnTo>
                        <a:pt x="944" y="280"/>
                      </a:lnTo>
                      <a:lnTo>
                        <a:pt x="942" y="280"/>
                      </a:lnTo>
                      <a:lnTo>
                        <a:pt x="939" y="283"/>
                      </a:lnTo>
                      <a:lnTo>
                        <a:pt x="937" y="283"/>
                      </a:lnTo>
                      <a:lnTo>
                        <a:pt x="937" y="283"/>
                      </a:lnTo>
                      <a:lnTo>
                        <a:pt x="937" y="283"/>
                      </a:lnTo>
                      <a:lnTo>
                        <a:pt x="937" y="283"/>
                      </a:lnTo>
                      <a:lnTo>
                        <a:pt x="937" y="283"/>
                      </a:lnTo>
                      <a:lnTo>
                        <a:pt x="937" y="283"/>
                      </a:lnTo>
                      <a:lnTo>
                        <a:pt x="937" y="283"/>
                      </a:lnTo>
                      <a:lnTo>
                        <a:pt x="934" y="283"/>
                      </a:lnTo>
                      <a:lnTo>
                        <a:pt x="934" y="283"/>
                      </a:lnTo>
                      <a:lnTo>
                        <a:pt x="934" y="283"/>
                      </a:lnTo>
                      <a:lnTo>
                        <a:pt x="934" y="283"/>
                      </a:lnTo>
                      <a:lnTo>
                        <a:pt x="934" y="283"/>
                      </a:lnTo>
                      <a:lnTo>
                        <a:pt x="934" y="287"/>
                      </a:lnTo>
                      <a:lnTo>
                        <a:pt x="934" y="290"/>
                      </a:lnTo>
                      <a:lnTo>
                        <a:pt x="934" y="290"/>
                      </a:lnTo>
                      <a:lnTo>
                        <a:pt x="934" y="290"/>
                      </a:lnTo>
                      <a:lnTo>
                        <a:pt x="934" y="292"/>
                      </a:lnTo>
                      <a:lnTo>
                        <a:pt x="934" y="295"/>
                      </a:lnTo>
                      <a:lnTo>
                        <a:pt x="934" y="295"/>
                      </a:lnTo>
                      <a:lnTo>
                        <a:pt x="934" y="295"/>
                      </a:lnTo>
                      <a:lnTo>
                        <a:pt x="934" y="295"/>
                      </a:lnTo>
                      <a:lnTo>
                        <a:pt x="934" y="295"/>
                      </a:lnTo>
                      <a:lnTo>
                        <a:pt x="934" y="295"/>
                      </a:lnTo>
                      <a:lnTo>
                        <a:pt x="932" y="295"/>
                      </a:lnTo>
                      <a:lnTo>
                        <a:pt x="932" y="295"/>
                      </a:lnTo>
                      <a:lnTo>
                        <a:pt x="930" y="295"/>
                      </a:lnTo>
                      <a:lnTo>
                        <a:pt x="930" y="292"/>
                      </a:lnTo>
                      <a:lnTo>
                        <a:pt x="930" y="292"/>
                      </a:lnTo>
                      <a:lnTo>
                        <a:pt x="930" y="292"/>
                      </a:lnTo>
                      <a:lnTo>
                        <a:pt x="925" y="302"/>
                      </a:lnTo>
                      <a:lnTo>
                        <a:pt x="925" y="302"/>
                      </a:lnTo>
                      <a:lnTo>
                        <a:pt x="925" y="304"/>
                      </a:lnTo>
                      <a:lnTo>
                        <a:pt x="923" y="306"/>
                      </a:lnTo>
                      <a:lnTo>
                        <a:pt x="923" y="306"/>
                      </a:lnTo>
                      <a:lnTo>
                        <a:pt x="920" y="306"/>
                      </a:lnTo>
                      <a:lnTo>
                        <a:pt x="920" y="309"/>
                      </a:lnTo>
                      <a:lnTo>
                        <a:pt x="920" y="311"/>
                      </a:lnTo>
                      <a:lnTo>
                        <a:pt x="918" y="311"/>
                      </a:lnTo>
                      <a:lnTo>
                        <a:pt x="915" y="311"/>
                      </a:lnTo>
                      <a:lnTo>
                        <a:pt x="915" y="311"/>
                      </a:lnTo>
                      <a:lnTo>
                        <a:pt x="913" y="311"/>
                      </a:lnTo>
                      <a:lnTo>
                        <a:pt x="913" y="309"/>
                      </a:lnTo>
                      <a:lnTo>
                        <a:pt x="911" y="309"/>
                      </a:lnTo>
                      <a:lnTo>
                        <a:pt x="908" y="309"/>
                      </a:lnTo>
                      <a:lnTo>
                        <a:pt x="906" y="309"/>
                      </a:lnTo>
                      <a:lnTo>
                        <a:pt x="904" y="309"/>
                      </a:lnTo>
                      <a:lnTo>
                        <a:pt x="904" y="311"/>
                      </a:lnTo>
                      <a:lnTo>
                        <a:pt x="904" y="314"/>
                      </a:lnTo>
                      <a:lnTo>
                        <a:pt x="906" y="316"/>
                      </a:lnTo>
                      <a:lnTo>
                        <a:pt x="906" y="316"/>
                      </a:lnTo>
                      <a:lnTo>
                        <a:pt x="906" y="316"/>
                      </a:lnTo>
                      <a:lnTo>
                        <a:pt x="906" y="316"/>
                      </a:lnTo>
                      <a:lnTo>
                        <a:pt x="908" y="316"/>
                      </a:lnTo>
                      <a:lnTo>
                        <a:pt x="908" y="318"/>
                      </a:lnTo>
                      <a:lnTo>
                        <a:pt x="911" y="318"/>
                      </a:lnTo>
                      <a:lnTo>
                        <a:pt x="913" y="318"/>
                      </a:lnTo>
                      <a:lnTo>
                        <a:pt x="915" y="318"/>
                      </a:lnTo>
                      <a:lnTo>
                        <a:pt x="915" y="318"/>
                      </a:lnTo>
                      <a:lnTo>
                        <a:pt x="915" y="321"/>
                      </a:lnTo>
                      <a:lnTo>
                        <a:pt x="915" y="321"/>
                      </a:lnTo>
                      <a:lnTo>
                        <a:pt x="915" y="321"/>
                      </a:lnTo>
                      <a:lnTo>
                        <a:pt x="918" y="321"/>
                      </a:lnTo>
                      <a:lnTo>
                        <a:pt x="918" y="321"/>
                      </a:lnTo>
                      <a:lnTo>
                        <a:pt x="920" y="318"/>
                      </a:lnTo>
                      <a:lnTo>
                        <a:pt x="923" y="321"/>
                      </a:lnTo>
                      <a:lnTo>
                        <a:pt x="920" y="321"/>
                      </a:lnTo>
                      <a:lnTo>
                        <a:pt x="918" y="323"/>
                      </a:lnTo>
                      <a:lnTo>
                        <a:pt x="918" y="325"/>
                      </a:lnTo>
                      <a:lnTo>
                        <a:pt x="920" y="325"/>
                      </a:lnTo>
                      <a:lnTo>
                        <a:pt x="915" y="328"/>
                      </a:lnTo>
                      <a:lnTo>
                        <a:pt x="915" y="330"/>
                      </a:lnTo>
                      <a:lnTo>
                        <a:pt x="915" y="333"/>
                      </a:lnTo>
                      <a:lnTo>
                        <a:pt x="913" y="333"/>
                      </a:lnTo>
                      <a:lnTo>
                        <a:pt x="913" y="333"/>
                      </a:lnTo>
                      <a:lnTo>
                        <a:pt x="911" y="335"/>
                      </a:lnTo>
                      <a:lnTo>
                        <a:pt x="915" y="337"/>
                      </a:lnTo>
                      <a:lnTo>
                        <a:pt x="915" y="340"/>
                      </a:lnTo>
                      <a:lnTo>
                        <a:pt x="915" y="340"/>
                      </a:lnTo>
                      <a:lnTo>
                        <a:pt x="913" y="342"/>
                      </a:lnTo>
                      <a:lnTo>
                        <a:pt x="913" y="344"/>
                      </a:lnTo>
                      <a:lnTo>
                        <a:pt x="913" y="344"/>
                      </a:lnTo>
                      <a:lnTo>
                        <a:pt x="913" y="344"/>
                      </a:lnTo>
                      <a:lnTo>
                        <a:pt x="913" y="344"/>
                      </a:lnTo>
                      <a:lnTo>
                        <a:pt x="915" y="344"/>
                      </a:lnTo>
                      <a:lnTo>
                        <a:pt x="915" y="344"/>
                      </a:lnTo>
                      <a:lnTo>
                        <a:pt x="915" y="344"/>
                      </a:lnTo>
                      <a:lnTo>
                        <a:pt x="918" y="344"/>
                      </a:lnTo>
                      <a:lnTo>
                        <a:pt x="920" y="344"/>
                      </a:lnTo>
                      <a:lnTo>
                        <a:pt x="920" y="347"/>
                      </a:lnTo>
                      <a:lnTo>
                        <a:pt x="918" y="347"/>
                      </a:lnTo>
                      <a:lnTo>
                        <a:pt x="918" y="347"/>
                      </a:lnTo>
                      <a:lnTo>
                        <a:pt x="915" y="347"/>
                      </a:lnTo>
                      <a:lnTo>
                        <a:pt x="915" y="347"/>
                      </a:lnTo>
                      <a:lnTo>
                        <a:pt x="913" y="349"/>
                      </a:lnTo>
                      <a:lnTo>
                        <a:pt x="911" y="352"/>
                      </a:lnTo>
                      <a:lnTo>
                        <a:pt x="911" y="356"/>
                      </a:lnTo>
                      <a:lnTo>
                        <a:pt x="913" y="359"/>
                      </a:lnTo>
                      <a:lnTo>
                        <a:pt x="915" y="363"/>
                      </a:lnTo>
                      <a:lnTo>
                        <a:pt x="915" y="363"/>
                      </a:lnTo>
                      <a:lnTo>
                        <a:pt x="915" y="366"/>
                      </a:lnTo>
                      <a:lnTo>
                        <a:pt x="915" y="366"/>
                      </a:lnTo>
                      <a:lnTo>
                        <a:pt x="915" y="366"/>
                      </a:lnTo>
                      <a:lnTo>
                        <a:pt x="915" y="366"/>
                      </a:lnTo>
                      <a:lnTo>
                        <a:pt x="918" y="366"/>
                      </a:lnTo>
                      <a:lnTo>
                        <a:pt x="918" y="366"/>
                      </a:lnTo>
                      <a:lnTo>
                        <a:pt x="918" y="366"/>
                      </a:lnTo>
                      <a:lnTo>
                        <a:pt x="918" y="366"/>
                      </a:lnTo>
                      <a:lnTo>
                        <a:pt x="918" y="366"/>
                      </a:lnTo>
                      <a:lnTo>
                        <a:pt x="918" y="366"/>
                      </a:lnTo>
                      <a:lnTo>
                        <a:pt x="918" y="366"/>
                      </a:lnTo>
                      <a:lnTo>
                        <a:pt x="918" y="366"/>
                      </a:lnTo>
                      <a:lnTo>
                        <a:pt x="918" y="366"/>
                      </a:lnTo>
                      <a:lnTo>
                        <a:pt x="918" y="366"/>
                      </a:lnTo>
                      <a:lnTo>
                        <a:pt x="920" y="366"/>
                      </a:lnTo>
                      <a:lnTo>
                        <a:pt x="920" y="366"/>
                      </a:lnTo>
                      <a:lnTo>
                        <a:pt x="920" y="366"/>
                      </a:lnTo>
                      <a:lnTo>
                        <a:pt x="920" y="368"/>
                      </a:lnTo>
                      <a:lnTo>
                        <a:pt x="920" y="368"/>
                      </a:lnTo>
                      <a:lnTo>
                        <a:pt x="920" y="368"/>
                      </a:lnTo>
                      <a:lnTo>
                        <a:pt x="920" y="368"/>
                      </a:lnTo>
                      <a:lnTo>
                        <a:pt x="920" y="368"/>
                      </a:lnTo>
                      <a:lnTo>
                        <a:pt x="923" y="368"/>
                      </a:lnTo>
                      <a:lnTo>
                        <a:pt x="925" y="368"/>
                      </a:lnTo>
                      <a:lnTo>
                        <a:pt x="927" y="371"/>
                      </a:lnTo>
                      <a:lnTo>
                        <a:pt x="930" y="371"/>
                      </a:lnTo>
                      <a:lnTo>
                        <a:pt x="930" y="373"/>
                      </a:lnTo>
                      <a:lnTo>
                        <a:pt x="930" y="373"/>
                      </a:lnTo>
                      <a:lnTo>
                        <a:pt x="934" y="375"/>
                      </a:lnTo>
                      <a:lnTo>
                        <a:pt x="934" y="375"/>
                      </a:lnTo>
                      <a:lnTo>
                        <a:pt x="937" y="375"/>
                      </a:lnTo>
                      <a:lnTo>
                        <a:pt x="937" y="375"/>
                      </a:lnTo>
                      <a:lnTo>
                        <a:pt x="939" y="378"/>
                      </a:lnTo>
                      <a:lnTo>
                        <a:pt x="939" y="378"/>
                      </a:lnTo>
                      <a:lnTo>
                        <a:pt x="939" y="378"/>
                      </a:lnTo>
                      <a:lnTo>
                        <a:pt x="939" y="380"/>
                      </a:lnTo>
                      <a:lnTo>
                        <a:pt x="939" y="380"/>
                      </a:lnTo>
                      <a:lnTo>
                        <a:pt x="939" y="380"/>
                      </a:lnTo>
                      <a:lnTo>
                        <a:pt x="942" y="380"/>
                      </a:lnTo>
                      <a:lnTo>
                        <a:pt x="942" y="380"/>
                      </a:lnTo>
                      <a:lnTo>
                        <a:pt x="944" y="380"/>
                      </a:lnTo>
                      <a:lnTo>
                        <a:pt x="946" y="382"/>
                      </a:lnTo>
                      <a:lnTo>
                        <a:pt x="946" y="382"/>
                      </a:lnTo>
                      <a:lnTo>
                        <a:pt x="946" y="382"/>
                      </a:lnTo>
                      <a:lnTo>
                        <a:pt x="949" y="380"/>
                      </a:lnTo>
                      <a:lnTo>
                        <a:pt x="956" y="378"/>
                      </a:lnTo>
                      <a:lnTo>
                        <a:pt x="958" y="375"/>
                      </a:lnTo>
                      <a:lnTo>
                        <a:pt x="958" y="373"/>
                      </a:lnTo>
                      <a:lnTo>
                        <a:pt x="960" y="368"/>
                      </a:lnTo>
                      <a:lnTo>
                        <a:pt x="960" y="366"/>
                      </a:lnTo>
                      <a:lnTo>
                        <a:pt x="960" y="366"/>
                      </a:lnTo>
                      <a:lnTo>
                        <a:pt x="960" y="363"/>
                      </a:lnTo>
                      <a:lnTo>
                        <a:pt x="960" y="363"/>
                      </a:lnTo>
                      <a:close/>
                      <a:moveTo>
                        <a:pt x="975" y="375"/>
                      </a:moveTo>
                      <a:lnTo>
                        <a:pt x="975" y="373"/>
                      </a:lnTo>
                      <a:lnTo>
                        <a:pt x="975" y="373"/>
                      </a:lnTo>
                      <a:lnTo>
                        <a:pt x="975" y="373"/>
                      </a:lnTo>
                      <a:lnTo>
                        <a:pt x="975" y="373"/>
                      </a:lnTo>
                      <a:lnTo>
                        <a:pt x="972" y="373"/>
                      </a:lnTo>
                      <a:lnTo>
                        <a:pt x="972" y="373"/>
                      </a:lnTo>
                      <a:lnTo>
                        <a:pt x="972" y="373"/>
                      </a:lnTo>
                      <a:lnTo>
                        <a:pt x="970" y="373"/>
                      </a:lnTo>
                      <a:lnTo>
                        <a:pt x="970" y="373"/>
                      </a:lnTo>
                      <a:lnTo>
                        <a:pt x="970" y="375"/>
                      </a:lnTo>
                      <a:lnTo>
                        <a:pt x="970" y="380"/>
                      </a:lnTo>
                      <a:lnTo>
                        <a:pt x="968" y="380"/>
                      </a:lnTo>
                      <a:lnTo>
                        <a:pt x="965" y="382"/>
                      </a:lnTo>
                      <a:lnTo>
                        <a:pt x="965" y="385"/>
                      </a:lnTo>
                      <a:lnTo>
                        <a:pt x="968" y="387"/>
                      </a:lnTo>
                      <a:lnTo>
                        <a:pt x="968" y="389"/>
                      </a:lnTo>
                      <a:lnTo>
                        <a:pt x="965" y="389"/>
                      </a:lnTo>
                      <a:lnTo>
                        <a:pt x="965" y="389"/>
                      </a:lnTo>
                      <a:lnTo>
                        <a:pt x="968" y="392"/>
                      </a:lnTo>
                      <a:lnTo>
                        <a:pt x="968" y="392"/>
                      </a:lnTo>
                      <a:lnTo>
                        <a:pt x="968" y="392"/>
                      </a:lnTo>
                      <a:lnTo>
                        <a:pt x="970" y="392"/>
                      </a:lnTo>
                      <a:lnTo>
                        <a:pt x="970" y="392"/>
                      </a:lnTo>
                      <a:lnTo>
                        <a:pt x="970" y="392"/>
                      </a:lnTo>
                      <a:lnTo>
                        <a:pt x="970" y="392"/>
                      </a:lnTo>
                      <a:lnTo>
                        <a:pt x="972" y="385"/>
                      </a:lnTo>
                      <a:lnTo>
                        <a:pt x="975" y="380"/>
                      </a:lnTo>
                      <a:lnTo>
                        <a:pt x="975" y="378"/>
                      </a:lnTo>
                      <a:lnTo>
                        <a:pt x="977" y="375"/>
                      </a:lnTo>
                      <a:lnTo>
                        <a:pt x="975" y="375"/>
                      </a:lnTo>
                      <a:close/>
                      <a:moveTo>
                        <a:pt x="949" y="397"/>
                      </a:moveTo>
                      <a:lnTo>
                        <a:pt x="949" y="397"/>
                      </a:lnTo>
                      <a:lnTo>
                        <a:pt x="949" y="397"/>
                      </a:lnTo>
                      <a:lnTo>
                        <a:pt x="951" y="399"/>
                      </a:lnTo>
                      <a:lnTo>
                        <a:pt x="951" y="401"/>
                      </a:lnTo>
                      <a:lnTo>
                        <a:pt x="951" y="401"/>
                      </a:lnTo>
                      <a:lnTo>
                        <a:pt x="953" y="401"/>
                      </a:lnTo>
                      <a:lnTo>
                        <a:pt x="953" y="401"/>
                      </a:lnTo>
                      <a:lnTo>
                        <a:pt x="956" y="401"/>
                      </a:lnTo>
                      <a:lnTo>
                        <a:pt x="956" y="401"/>
                      </a:lnTo>
                      <a:lnTo>
                        <a:pt x="956" y="401"/>
                      </a:lnTo>
                      <a:lnTo>
                        <a:pt x="958" y="401"/>
                      </a:lnTo>
                      <a:lnTo>
                        <a:pt x="958" y="401"/>
                      </a:lnTo>
                      <a:lnTo>
                        <a:pt x="960" y="399"/>
                      </a:lnTo>
                      <a:lnTo>
                        <a:pt x="960" y="399"/>
                      </a:lnTo>
                      <a:lnTo>
                        <a:pt x="960" y="399"/>
                      </a:lnTo>
                      <a:lnTo>
                        <a:pt x="960" y="399"/>
                      </a:lnTo>
                      <a:lnTo>
                        <a:pt x="958" y="397"/>
                      </a:lnTo>
                      <a:lnTo>
                        <a:pt x="958" y="397"/>
                      </a:lnTo>
                      <a:lnTo>
                        <a:pt x="958" y="394"/>
                      </a:lnTo>
                      <a:lnTo>
                        <a:pt x="958" y="394"/>
                      </a:lnTo>
                      <a:lnTo>
                        <a:pt x="956" y="392"/>
                      </a:lnTo>
                      <a:lnTo>
                        <a:pt x="953" y="392"/>
                      </a:lnTo>
                      <a:lnTo>
                        <a:pt x="953" y="392"/>
                      </a:lnTo>
                      <a:lnTo>
                        <a:pt x="951" y="392"/>
                      </a:lnTo>
                      <a:lnTo>
                        <a:pt x="951" y="392"/>
                      </a:lnTo>
                      <a:lnTo>
                        <a:pt x="951" y="392"/>
                      </a:lnTo>
                      <a:lnTo>
                        <a:pt x="949" y="392"/>
                      </a:lnTo>
                      <a:lnTo>
                        <a:pt x="949" y="394"/>
                      </a:lnTo>
                      <a:lnTo>
                        <a:pt x="949" y="394"/>
                      </a:lnTo>
                      <a:lnTo>
                        <a:pt x="949" y="394"/>
                      </a:lnTo>
                      <a:lnTo>
                        <a:pt x="949" y="394"/>
                      </a:lnTo>
                      <a:lnTo>
                        <a:pt x="949" y="394"/>
                      </a:lnTo>
                      <a:lnTo>
                        <a:pt x="949" y="397"/>
                      </a:lnTo>
                      <a:close/>
                      <a:moveTo>
                        <a:pt x="667" y="268"/>
                      </a:moveTo>
                      <a:lnTo>
                        <a:pt x="667" y="268"/>
                      </a:lnTo>
                      <a:lnTo>
                        <a:pt x="665" y="271"/>
                      </a:lnTo>
                      <a:lnTo>
                        <a:pt x="665" y="273"/>
                      </a:lnTo>
                      <a:lnTo>
                        <a:pt x="665" y="276"/>
                      </a:lnTo>
                      <a:lnTo>
                        <a:pt x="665" y="278"/>
                      </a:lnTo>
                      <a:lnTo>
                        <a:pt x="665" y="278"/>
                      </a:lnTo>
                      <a:lnTo>
                        <a:pt x="667" y="276"/>
                      </a:lnTo>
                      <a:lnTo>
                        <a:pt x="667" y="276"/>
                      </a:lnTo>
                      <a:lnTo>
                        <a:pt x="667" y="276"/>
                      </a:lnTo>
                      <a:lnTo>
                        <a:pt x="667" y="276"/>
                      </a:lnTo>
                      <a:lnTo>
                        <a:pt x="670" y="271"/>
                      </a:lnTo>
                      <a:lnTo>
                        <a:pt x="670" y="268"/>
                      </a:lnTo>
                      <a:lnTo>
                        <a:pt x="667" y="268"/>
                      </a:lnTo>
                      <a:close/>
                      <a:moveTo>
                        <a:pt x="958" y="406"/>
                      </a:moveTo>
                      <a:lnTo>
                        <a:pt x="958" y="406"/>
                      </a:lnTo>
                      <a:lnTo>
                        <a:pt x="958" y="406"/>
                      </a:lnTo>
                      <a:lnTo>
                        <a:pt x="956" y="406"/>
                      </a:lnTo>
                      <a:lnTo>
                        <a:pt x="956" y="406"/>
                      </a:lnTo>
                      <a:lnTo>
                        <a:pt x="956" y="406"/>
                      </a:lnTo>
                      <a:lnTo>
                        <a:pt x="956" y="406"/>
                      </a:lnTo>
                      <a:lnTo>
                        <a:pt x="956" y="406"/>
                      </a:lnTo>
                      <a:lnTo>
                        <a:pt x="953" y="406"/>
                      </a:lnTo>
                      <a:lnTo>
                        <a:pt x="953" y="406"/>
                      </a:lnTo>
                      <a:lnTo>
                        <a:pt x="953" y="408"/>
                      </a:lnTo>
                      <a:lnTo>
                        <a:pt x="951" y="411"/>
                      </a:lnTo>
                      <a:lnTo>
                        <a:pt x="949" y="418"/>
                      </a:lnTo>
                      <a:lnTo>
                        <a:pt x="949" y="418"/>
                      </a:lnTo>
                      <a:lnTo>
                        <a:pt x="949" y="420"/>
                      </a:lnTo>
                      <a:lnTo>
                        <a:pt x="949" y="420"/>
                      </a:lnTo>
                      <a:lnTo>
                        <a:pt x="946" y="423"/>
                      </a:lnTo>
                      <a:lnTo>
                        <a:pt x="951" y="425"/>
                      </a:lnTo>
                      <a:lnTo>
                        <a:pt x="951" y="425"/>
                      </a:lnTo>
                      <a:lnTo>
                        <a:pt x="951" y="425"/>
                      </a:lnTo>
                      <a:lnTo>
                        <a:pt x="953" y="425"/>
                      </a:lnTo>
                      <a:lnTo>
                        <a:pt x="953" y="423"/>
                      </a:lnTo>
                      <a:lnTo>
                        <a:pt x="953" y="423"/>
                      </a:lnTo>
                      <a:lnTo>
                        <a:pt x="956" y="418"/>
                      </a:lnTo>
                      <a:lnTo>
                        <a:pt x="958" y="416"/>
                      </a:lnTo>
                      <a:lnTo>
                        <a:pt x="958" y="416"/>
                      </a:lnTo>
                      <a:lnTo>
                        <a:pt x="958" y="413"/>
                      </a:lnTo>
                      <a:lnTo>
                        <a:pt x="960" y="411"/>
                      </a:lnTo>
                      <a:lnTo>
                        <a:pt x="960" y="408"/>
                      </a:lnTo>
                      <a:lnTo>
                        <a:pt x="958" y="406"/>
                      </a:lnTo>
                      <a:close/>
                      <a:moveTo>
                        <a:pt x="944" y="392"/>
                      </a:moveTo>
                      <a:lnTo>
                        <a:pt x="946" y="389"/>
                      </a:lnTo>
                      <a:lnTo>
                        <a:pt x="946" y="387"/>
                      </a:lnTo>
                      <a:lnTo>
                        <a:pt x="946" y="385"/>
                      </a:lnTo>
                      <a:lnTo>
                        <a:pt x="944" y="385"/>
                      </a:lnTo>
                      <a:lnTo>
                        <a:pt x="944" y="385"/>
                      </a:lnTo>
                      <a:lnTo>
                        <a:pt x="944" y="385"/>
                      </a:lnTo>
                      <a:lnTo>
                        <a:pt x="944" y="385"/>
                      </a:lnTo>
                      <a:lnTo>
                        <a:pt x="942" y="382"/>
                      </a:lnTo>
                      <a:lnTo>
                        <a:pt x="942" y="382"/>
                      </a:lnTo>
                      <a:lnTo>
                        <a:pt x="942" y="382"/>
                      </a:lnTo>
                      <a:lnTo>
                        <a:pt x="939" y="382"/>
                      </a:lnTo>
                      <a:lnTo>
                        <a:pt x="937" y="380"/>
                      </a:lnTo>
                      <a:lnTo>
                        <a:pt x="934" y="378"/>
                      </a:lnTo>
                      <a:lnTo>
                        <a:pt x="934" y="375"/>
                      </a:lnTo>
                      <a:lnTo>
                        <a:pt x="930" y="375"/>
                      </a:lnTo>
                      <a:lnTo>
                        <a:pt x="930" y="373"/>
                      </a:lnTo>
                      <a:lnTo>
                        <a:pt x="930" y="373"/>
                      </a:lnTo>
                      <a:lnTo>
                        <a:pt x="930" y="373"/>
                      </a:lnTo>
                      <a:lnTo>
                        <a:pt x="927" y="373"/>
                      </a:lnTo>
                      <a:lnTo>
                        <a:pt x="927" y="373"/>
                      </a:lnTo>
                      <a:lnTo>
                        <a:pt x="925" y="373"/>
                      </a:lnTo>
                      <a:lnTo>
                        <a:pt x="925" y="373"/>
                      </a:lnTo>
                      <a:lnTo>
                        <a:pt x="925" y="375"/>
                      </a:lnTo>
                      <a:lnTo>
                        <a:pt x="923" y="375"/>
                      </a:lnTo>
                      <a:lnTo>
                        <a:pt x="923" y="378"/>
                      </a:lnTo>
                      <a:lnTo>
                        <a:pt x="920" y="378"/>
                      </a:lnTo>
                      <a:lnTo>
                        <a:pt x="920" y="378"/>
                      </a:lnTo>
                      <a:lnTo>
                        <a:pt x="920" y="380"/>
                      </a:lnTo>
                      <a:lnTo>
                        <a:pt x="918" y="380"/>
                      </a:lnTo>
                      <a:lnTo>
                        <a:pt x="918" y="380"/>
                      </a:lnTo>
                      <a:lnTo>
                        <a:pt x="918" y="382"/>
                      </a:lnTo>
                      <a:lnTo>
                        <a:pt x="918" y="382"/>
                      </a:lnTo>
                      <a:lnTo>
                        <a:pt x="918" y="382"/>
                      </a:lnTo>
                      <a:lnTo>
                        <a:pt x="918" y="382"/>
                      </a:lnTo>
                      <a:lnTo>
                        <a:pt x="920" y="382"/>
                      </a:lnTo>
                      <a:lnTo>
                        <a:pt x="920" y="382"/>
                      </a:lnTo>
                      <a:lnTo>
                        <a:pt x="920" y="382"/>
                      </a:lnTo>
                      <a:lnTo>
                        <a:pt x="925" y="385"/>
                      </a:lnTo>
                      <a:lnTo>
                        <a:pt x="925" y="385"/>
                      </a:lnTo>
                      <a:lnTo>
                        <a:pt x="927" y="387"/>
                      </a:lnTo>
                      <a:lnTo>
                        <a:pt x="927" y="387"/>
                      </a:lnTo>
                      <a:lnTo>
                        <a:pt x="927" y="387"/>
                      </a:lnTo>
                      <a:lnTo>
                        <a:pt x="927" y="387"/>
                      </a:lnTo>
                      <a:lnTo>
                        <a:pt x="930" y="387"/>
                      </a:lnTo>
                      <a:lnTo>
                        <a:pt x="930" y="387"/>
                      </a:lnTo>
                      <a:lnTo>
                        <a:pt x="930" y="387"/>
                      </a:lnTo>
                      <a:lnTo>
                        <a:pt x="932" y="392"/>
                      </a:lnTo>
                      <a:lnTo>
                        <a:pt x="934" y="392"/>
                      </a:lnTo>
                      <a:lnTo>
                        <a:pt x="934" y="392"/>
                      </a:lnTo>
                      <a:lnTo>
                        <a:pt x="934" y="394"/>
                      </a:lnTo>
                      <a:lnTo>
                        <a:pt x="934" y="397"/>
                      </a:lnTo>
                      <a:lnTo>
                        <a:pt x="934" y="397"/>
                      </a:lnTo>
                      <a:lnTo>
                        <a:pt x="934" y="397"/>
                      </a:lnTo>
                      <a:lnTo>
                        <a:pt x="934" y="397"/>
                      </a:lnTo>
                      <a:lnTo>
                        <a:pt x="937" y="397"/>
                      </a:lnTo>
                      <a:lnTo>
                        <a:pt x="937" y="397"/>
                      </a:lnTo>
                      <a:lnTo>
                        <a:pt x="937" y="397"/>
                      </a:lnTo>
                      <a:lnTo>
                        <a:pt x="939" y="399"/>
                      </a:lnTo>
                      <a:lnTo>
                        <a:pt x="939" y="399"/>
                      </a:lnTo>
                      <a:lnTo>
                        <a:pt x="939" y="399"/>
                      </a:lnTo>
                      <a:lnTo>
                        <a:pt x="939" y="399"/>
                      </a:lnTo>
                      <a:lnTo>
                        <a:pt x="942" y="397"/>
                      </a:lnTo>
                      <a:lnTo>
                        <a:pt x="942" y="394"/>
                      </a:lnTo>
                      <a:lnTo>
                        <a:pt x="939" y="392"/>
                      </a:lnTo>
                      <a:lnTo>
                        <a:pt x="944" y="392"/>
                      </a:lnTo>
                      <a:close/>
                      <a:moveTo>
                        <a:pt x="440" y="551"/>
                      </a:moveTo>
                      <a:lnTo>
                        <a:pt x="440" y="548"/>
                      </a:lnTo>
                      <a:lnTo>
                        <a:pt x="440" y="548"/>
                      </a:lnTo>
                      <a:lnTo>
                        <a:pt x="440" y="546"/>
                      </a:lnTo>
                      <a:lnTo>
                        <a:pt x="440" y="544"/>
                      </a:lnTo>
                      <a:lnTo>
                        <a:pt x="438" y="544"/>
                      </a:lnTo>
                      <a:lnTo>
                        <a:pt x="438" y="544"/>
                      </a:lnTo>
                      <a:lnTo>
                        <a:pt x="438" y="539"/>
                      </a:lnTo>
                      <a:lnTo>
                        <a:pt x="438" y="539"/>
                      </a:lnTo>
                      <a:lnTo>
                        <a:pt x="438" y="539"/>
                      </a:lnTo>
                      <a:lnTo>
                        <a:pt x="438" y="537"/>
                      </a:lnTo>
                      <a:lnTo>
                        <a:pt x="435" y="537"/>
                      </a:lnTo>
                      <a:lnTo>
                        <a:pt x="435" y="537"/>
                      </a:lnTo>
                      <a:lnTo>
                        <a:pt x="431" y="537"/>
                      </a:lnTo>
                      <a:lnTo>
                        <a:pt x="431" y="537"/>
                      </a:lnTo>
                      <a:lnTo>
                        <a:pt x="431" y="537"/>
                      </a:lnTo>
                      <a:lnTo>
                        <a:pt x="426" y="534"/>
                      </a:lnTo>
                      <a:lnTo>
                        <a:pt x="426" y="534"/>
                      </a:lnTo>
                      <a:lnTo>
                        <a:pt x="416" y="534"/>
                      </a:lnTo>
                      <a:lnTo>
                        <a:pt x="412" y="537"/>
                      </a:lnTo>
                      <a:lnTo>
                        <a:pt x="412" y="539"/>
                      </a:lnTo>
                      <a:lnTo>
                        <a:pt x="412" y="546"/>
                      </a:lnTo>
                      <a:lnTo>
                        <a:pt x="412" y="548"/>
                      </a:lnTo>
                      <a:lnTo>
                        <a:pt x="421" y="560"/>
                      </a:lnTo>
                      <a:lnTo>
                        <a:pt x="424" y="560"/>
                      </a:lnTo>
                      <a:lnTo>
                        <a:pt x="431" y="563"/>
                      </a:lnTo>
                      <a:lnTo>
                        <a:pt x="431" y="563"/>
                      </a:lnTo>
                      <a:lnTo>
                        <a:pt x="433" y="560"/>
                      </a:lnTo>
                      <a:lnTo>
                        <a:pt x="435" y="556"/>
                      </a:lnTo>
                      <a:lnTo>
                        <a:pt x="440" y="551"/>
                      </a:lnTo>
                      <a:close/>
                      <a:moveTo>
                        <a:pt x="667" y="449"/>
                      </a:moveTo>
                      <a:lnTo>
                        <a:pt x="662" y="454"/>
                      </a:lnTo>
                      <a:lnTo>
                        <a:pt x="660" y="454"/>
                      </a:lnTo>
                      <a:lnTo>
                        <a:pt x="660" y="454"/>
                      </a:lnTo>
                      <a:lnTo>
                        <a:pt x="658" y="456"/>
                      </a:lnTo>
                      <a:lnTo>
                        <a:pt x="660" y="458"/>
                      </a:lnTo>
                      <a:lnTo>
                        <a:pt x="662" y="456"/>
                      </a:lnTo>
                      <a:lnTo>
                        <a:pt x="662" y="456"/>
                      </a:lnTo>
                      <a:lnTo>
                        <a:pt x="667" y="449"/>
                      </a:lnTo>
                      <a:lnTo>
                        <a:pt x="670" y="449"/>
                      </a:lnTo>
                      <a:lnTo>
                        <a:pt x="670" y="449"/>
                      </a:lnTo>
                      <a:lnTo>
                        <a:pt x="667" y="449"/>
                      </a:lnTo>
                      <a:lnTo>
                        <a:pt x="667" y="449"/>
                      </a:lnTo>
                      <a:close/>
                      <a:moveTo>
                        <a:pt x="431" y="185"/>
                      </a:moveTo>
                      <a:lnTo>
                        <a:pt x="431" y="185"/>
                      </a:lnTo>
                      <a:lnTo>
                        <a:pt x="431" y="185"/>
                      </a:lnTo>
                      <a:lnTo>
                        <a:pt x="431" y="188"/>
                      </a:lnTo>
                      <a:lnTo>
                        <a:pt x="431" y="185"/>
                      </a:lnTo>
                      <a:close/>
                      <a:moveTo>
                        <a:pt x="405" y="423"/>
                      </a:moveTo>
                      <a:lnTo>
                        <a:pt x="405" y="420"/>
                      </a:lnTo>
                      <a:lnTo>
                        <a:pt x="405" y="420"/>
                      </a:lnTo>
                      <a:lnTo>
                        <a:pt x="405" y="420"/>
                      </a:lnTo>
                      <a:lnTo>
                        <a:pt x="405" y="420"/>
                      </a:lnTo>
                      <a:lnTo>
                        <a:pt x="402" y="420"/>
                      </a:lnTo>
                      <a:lnTo>
                        <a:pt x="402" y="420"/>
                      </a:lnTo>
                      <a:lnTo>
                        <a:pt x="400" y="420"/>
                      </a:lnTo>
                      <a:lnTo>
                        <a:pt x="400" y="423"/>
                      </a:lnTo>
                      <a:lnTo>
                        <a:pt x="400" y="423"/>
                      </a:lnTo>
                      <a:lnTo>
                        <a:pt x="400" y="423"/>
                      </a:lnTo>
                      <a:lnTo>
                        <a:pt x="400" y="423"/>
                      </a:lnTo>
                      <a:lnTo>
                        <a:pt x="400" y="423"/>
                      </a:lnTo>
                      <a:lnTo>
                        <a:pt x="400" y="423"/>
                      </a:lnTo>
                      <a:lnTo>
                        <a:pt x="402" y="425"/>
                      </a:lnTo>
                      <a:lnTo>
                        <a:pt x="402" y="425"/>
                      </a:lnTo>
                      <a:lnTo>
                        <a:pt x="402" y="425"/>
                      </a:lnTo>
                      <a:lnTo>
                        <a:pt x="405" y="423"/>
                      </a:lnTo>
                      <a:close/>
                      <a:moveTo>
                        <a:pt x="421" y="511"/>
                      </a:moveTo>
                      <a:lnTo>
                        <a:pt x="424" y="511"/>
                      </a:lnTo>
                      <a:lnTo>
                        <a:pt x="424" y="511"/>
                      </a:lnTo>
                      <a:lnTo>
                        <a:pt x="426" y="508"/>
                      </a:lnTo>
                      <a:lnTo>
                        <a:pt x="424" y="508"/>
                      </a:lnTo>
                      <a:lnTo>
                        <a:pt x="424" y="508"/>
                      </a:lnTo>
                      <a:lnTo>
                        <a:pt x="421" y="508"/>
                      </a:lnTo>
                      <a:lnTo>
                        <a:pt x="421" y="508"/>
                      </a:lnTo>
                      <a:lnTo>
                        <a:pt x="419" y="506"/>
                      </a:lnTo>
                      <a:lnTo>
                        <a:pt x="419" y="506"/>
                      </a:lnTo>
                      <a:lnTo>
                        <a:pt x="419" y="508"/>
                      </a:lnTo>
                      <a:lnTo>
                        <a:pt x="419" y="508"/>
                      </a:lnTo>
                      <a:lnTo>
                        <a:pt x="421" y="511"/>
                      </a:lnTo>
                      <a:lnTo>
                        <a:pt x="421" y="511"/>
                      </a:lnTo>
                      <a:close/>
                      <a:moveTo>
                        <a:pt x="407" y="544"/>
                      </a:moveTo>
                      <a:lnTo>
                        <a:pt x="407" y="544"/>
                      </a:lnTo>
                      <a:lnTo>
                        <a:pt x="405" y="541"/>
                      </a:lnTo>
                      <a:lnTo>
                        <a:pt x="402" y="541"/>
                      </a:lnTo>
                      <a:lnTo>
                        <a:pt x="402" y="541"/>
                      </a:lnTo>
                      <a:lnTo>
                        <a:pt x="402" y="541"/>
                      </a:lnTo>
                      <a:lnTo>
                        <a:pt x="405" y="541"/>
                      </a:lnTo>
                      <a:lnTo>
                        <a:pt x="405" y="544"/>
                      </a:lnTo>
                      <a:lnTo>
                        <a:pt x="402" y="544"/>
                      </a:lnTo>
                      <a:lnTo>
                        <a:pt x="405" y="551"/>
                      </a:lnTo>
                      <a:lnTo>
                        <a:pt x="405" y="551"/>
                      </a:lnTo>
                      <a:lnTo>
                        <a:pt x="407" y="551"/>
                      </a:lnTo>
                      <a:lnTo>
                        <a:pt x="407" y="548"/>
                      </a:lnTo>
                      <a:lnTo>
                        <a:pt x="409" y="548"/>
                      </a:lnTo>
                      <a:lnTo>
                        <a:pt x="409" y="546"/>
                      </a:lnTo>
                      <a:lnTo>
                        <a:pt x="407" y="544"/>
                      </a:lnTo>
                      <a:close/>
                      <a:moveTo>
                        <a:pt x="327" y="93"/>
                      </a:moveTo>
                      <a:lnTo>
                        <a:pt x="327" y="93"/>
                      </a:lnTo>
                      <a:lnTo>
                        <a:pt x="327" y="91"/>
                      </a:lnTo>
                      <a:lnTo>
                        <a:pt x="324" y="91"/>
                      </a:lnTo>
                      <a:lnTo>
                        <a:pt x="324" y="91"/>
                      </a:lnTo>
                      <a:lnTo>
                        <a:pt x="322" y="93"/>
                      </a:lnTo>
                      <a:lnTo>
                        <a:pt x="322" y="95"/>
                      </a:lnTo>
                      <a:lnTo>
                        <a:pt x="324" y="98"/>
                      </a:lnTo>
                      <a:lnTo>
                        <a:pt x="324" y="98"/>
                      </a:lnTo>
                      <a:lnTo>
                        <a:pt x="327" y="98"/>
                      </a:lnTo>
                      <a:lnTo>
                        <a:pt x="329" y="95"/>
                      </a:lnTo>
                      <a:lnTo>
                        <a:pt x="329" y="95"/>
                      </a:lnTo>
                      <a:lnTo>
                        <a:pt x="327" y="93"/>
                      </a:lnTo>
                      <a:close/>
                      <a:moveTo>
                        <a:pt x="362" y="444"/>
                      </a:moveTo>
                      <a:lnTo>
                        <a:pt x="362" y="446"/>
                      </a:lnTo>
                      <a:lnTo>
                        <a:pt x="362" y="446"/>
                      </a:lnTo>
                      <a:lnTo>
                        <a:pt x="362" y="446"/>
                      </a:lnTo>
                      <a:lnTo>
                        <a:pt x="362" y="449"/>
                      </a:lnTo>
                      <a:lnTo>
                        <a:pt x="362" y="449"/>
                      </a:lnTo>
                      <a:lnTo>
                        <a:pt x="364" y="449"/>
                      </a:lnTo>
                      <a:lnTo>
                        <a:pt x="364" y="449"/>
                      </a:lnTo>
                      <a:lnTo>
                        <a:pt x="364" y="446"/>
                      </a:lnTo>
                      <a:lnTo>
                        <a:pt x="364" y="444"/>
                      </a:lnTo>
                      <a:lnTo>
                        <a:pt x="362" y="444"/>
                      </a:lnTo>
                      <a:close/>
                      <a:moveTo>
                        <a:pt x="348" y="577"/>
                      </a:moveTo>
                      <a:lnTo>
                        <a:pt x="348" y="577"/>
                      </a:lnTo>
                      <a:lnTo>
                        <a:pt x="336" y="575"/>
                      </a:lnTo>
                      <a:lnTo>
                        <a:pt x="334" y="577"/>
                      </a:lnTo>
                      <a:lnTo>
                        <a:pt x="331" y="577"/>
                      </a:lnTo>
                      <a:lnTo>
                        <a:pt x="334" y="579"/>
                      </a:lnTo>
                      <a:lnTo>
                        <a:pt x="336" y="582"/>
                      </a:lnTo>
                      <a:lnTo>
                        <a:pt x="341" y="584"/>
                      </a:lnTo>
                      <a:lnTo>
                        <a:pt x="341" y="584"/>
                      </a:lnTo>
                      <a:lnTo>
                        <a:pt x="343" y="582"/>
                      </a:lnTo>
                      <a:lnTo>
                        <a:pt x="343" y="582"/>
                      </a:lnTo>
                      <a:lnTo>
                        <a:pt x="345" y="582"/>
                      </a:lnTo>
                      <a:lnTo>
                        <a:pt x="345" y="584"/>
                      </a:lnTo>
                      <a:lnTo>
                        <a:pt x="348" y="584"/>
                      </a:lnTo>
                      <a:lnTo>
                        <a:pt x="350" y="584"/>
                      </a:lnTo>
                      <a:lnTo>
                        <a:pt x="350" y="584"/>
                      </a:lnTo>
                      <a:lnTo>
                        <a:pt x="353" y="584"/>
                      </a:lnTo>
                      <a:lnTo>
                        <a:pt x="353" y="582"/>
                      </a:lnTo>
                      <a:lnTo>
                        <a:pt x="353" y="579"/>
                      </a:lnTo>
                      <a:lnTo>
                        <a:pt x="353" y="579"/>
                      </a:lnTo>
                      <a:lnTo>
                        <a:pt x="348" y="577"/>
                      </a:lnTo>
                      <a:close/>
                      <a:moveTo>
                        <a:pt x="319" y="79"/>
                      </a:moveTo>
                      <a:lnTo>
                        <a:pt x="317" y="76"/>
                      </a:lnTo>
                      <a:lnTo>
                        <a:pt x="317" y="76"/>
                      </a:lnTo>
                      <a:lnTo>
                        <a:pt x="315" y="79"/>
                      </a:lnTo>
                      <a:lnTo>
                        <a:pt x="315" y="81"/>
                      </a:lnTo>
                      <a:lnTo>
                        <a:pt x="312" y="79"/>
                      </a:lnTo>
                      <a:lnTo>
                        <a:pt x="310" y="79"/>
                      </a:lnTo>
                      <a:lnTo>
                        <a:pt x="308" y="79"/>
                      </a:lnTo>
                      <a:lnTo>
                        <a:pt x="308" y="76"/>
                      </a:lnTo>
                      <a:lnTo>
                        <a:pt x="305" y="76"/>
                      </a:lnTo>
                      <a:lnTo>
                        <a:pt x="305" y="76"/>
                      </a:lnTo>
                      <a:lnTo>
                        <a:pt x="303" y="76"/>
                      </a:lnTo>
                      <a:lnTo>
                        <a:pt x="303" y="76"/>
                      </a:lnTo>
                      <a:lnTo>
                        <a:pt x="303" y="79"/>
                      </a:lnTo>
                      <a:lnTo>
                        <a:pt x="305" y="81"/>
                      </a:lnTo>
                      <a:lnTo>
                        <a:pt x="305" y="83"/>
                      </a:lnTo>
                      <a:lnTo>
                        <a:pt x="308" y="86"/>
                      </a:lnTo>
                      <a:lnTo>
                        <a:pt x="308" y="86"/>
                      </a:lnTo>
                      <a:lnTo>
                        <a:pt x="308" y="86"/>
                      </a:lnTo>
                      <a:lnTo>
                        <a:pt x="308" y="88"/>
                      </a:lnTo>
                      <a:lnTo>
                        <a:pt x="310" y="88"/>
                      </a:lnTo>
                      <a:lnTo>
                        <a:pt x="310" y="88"/>
                      </a:lnTo>
                      <a:lnTo>
                        <a:pt x="310" y="88"/>
                      </a:lnTo>
                      <a:lnTo>
                        <a:pt x="312" y="88"/>
                      </a:lnTo>
                      <a:lnTo>
                        <a:pt x="312" y="88"/>
                      </a:lnTo>
                      <a:lnTo>
                        <a:pt x="312" y="86"/>
                      </a:lnTo>
                      <a:lnTo>
                        <a:pt x="312" y="86"/>
                      </a:lnTo>
                      <a:lnTo>
                        <a:pt x="312" y="83"/>
                      </a:lnTo>
                      <a:lnTo>
                        <a:pt x="315" y="86"/>
                      </a:lnTo>
                      <a:lnTo>
                        <a:pt x="317" y="88"/>
                      </a:lnTo>
                      <a:lnTo>
                        <a:pt x="319" y="88"/>
                      </a:lnTo>
                      <a:lnTo>
                        <a:pt x="319" y="81"/>
                      </a:lnTo>
                      <a:lnTo>
                        <a:pt x="319" y="79"/>
                      </a:lnTo>
                      <a:close/>
                      <a:moveTo>
                        <a:pt x="577" y="570"/>
                      </a:moveTo>
                      <a:lnTo>
                        <a:pt x="575" y="570"/>
                      </a:lnTo>
                      <a:lnTo>
                        <a:pt x="573" y="570"/>
                      </a:lnTo>
                      <a:lnTo>
                        <a:pt x="573" y="570"/>
                      </a:lnTo>
                      <a:lnTo>
                        <a:pt x="573" y="572"/>
                      </a:lnTo>
                      <a:lnTo>
                        <a:pt x="570" y="572"/>
                      </a:lnTo>
                      <a:lnTo>
                        <a:pt x="570" y="572"/>
                      </a:lnTo>
                      <a:lnTo>
                        <a:pt x="570" y="572"/>
                      </a:lnTo>
                      <a:lnTo>
                        <a:pt x="570" y="570"/>
                      </a:lnTo>
                      <a:lnTo>
                        <a:pt x="570" y="570"/>
                      </a:lnTo>
                      <a:lnTo>
                        <a:pt x="568" y="565"/>
                      </a:lnTo>
                      <a:lnTo>
                        <a:pt x="565" y="565"/>
                      </a:lnTo>
                      <a:lnTo>
                        <a:pt x="563" y="567"/>
                      </a:lnTo>
                      <a:lnTo>
                        <a:pt x="558" y="572"/>
                      </a:lnTo>
                      <a:lnTo>
                        <a:pt x="556" y="572"/>
                      </a:lnTo>
                      <a:lnTo>
                        <a:pt x="556" y="570"/>
                      </a:lnTo>
                      <a:lnTo>
                        <a:pt x="554" y="570"/>
                      </a:lnTo>
                      <a:lnTo>
                        <a:pt x="554" y="572"/>
                      </a:lnTo>
                      <a:lnTo>
                        <a:pt x="554" y="572"/>
                      </a:lnTo>
                      <a:lnTo>
                        <a:pt x="554" y="575"/>
                      </a:lnTo>
                      <a:lnTo>
                        <a:pt x="554" y="577"/>
                      </a:lnTo>
                      <a:lnTo>
                        <a:pt x="554" y="577"/>
                      </a:lnTo>
                      <a:lnTo>
                        <a:pt x="554" y="579"/>
                      </a:lnTo>
                      <a:lnTo>
                        <a:pt x="551" y="579"/>
                      </a:lnTo>
                      <a:lnTo>
                        <a:pt x="549" y="582"/>
                      </a:lnTo>
                      <a:lnTo>
                        <a:pt x="549" y="582"/>
                      </a:lnTo>
                      <a:lnTo>
                        <a:pt x="547" y="582"/>
                      </a:lnTo>
                      <a:lnTo>
                        <a:pt x="544" y="584"/>
                      </a:lnTo>
                      <a:lnTo>
                        <a:pt x="544" y="584"/>
                      </a:lnTo>
                      <a:lnTo>
                        <a:pt x="542" y="586"/>
                      </a:lnTo>
                      <a:lnTo>
                        <a:pt x="537" y="591"/>
                      </a:lnTo>
                      <a:lnTo>
                        <a:pt x="537" y="594"/>
                      </a:lnTo>
                      <a:lnTo>
                        <a:pt x="542" y="594"/>
                      </a:lnTo>
                      <a:lnTo>
                        <a:pt x="542" y="594"/>
                      </a:lnTo>
                      <a:lnTo>
                        <a:pt x="544" y="591"/>
                      </a:lnTo>
                      <a:lnTo>
                        <a:pt x="549" y="589"/>
                      </a:lnTo>
                      <a:lnTo>
                        <a:pt x="551" y="589"/>
                      </a:lnTo>
                      <a:lnTo>
                        <a:pt x="551" y="586"/>
                      </a:lnTo>
                      <a:lnTo>
                        <a:pt x="551" y="584"/>
                      </a:lnTo>
                      <a:lnTo>
                        <a:pt x="551" y="584"/>
                      </a:lnTo>
                      <a:lnTo>
                        <a:pt x="556" y="582"/>
                      </a:lnTo>
                      <a:lnTo>
                        <a:pt x="561" y="582"/>
                      </a:lnTo>
                      <a:lnTo>
                        <a:pt x="561" y="582"/>
                      </a:lnTo>
                      <a:lnTo>
                        <a:pt x="568" y="579"/>
                      </a:lnTo>
                      <a:lnTo>
                        <a:pt x="573" y="575"/>
                      </a:lnTo>
                      <a:lnTo>
                        <a:pt x="575" y="575"/>
                      </a:lnTo>
                      <a:lnTo>
                        <a:pt x="580" y="572"/>
                      </a:lnTo>
                      <a:lnTo>
                        <a:pt x="582" y="570"/>
                      </a:lnTo>
                      <a:lnTo>
                        <a:pt x="580" y="570"/>
                      </a:lnTo>
                      <a:lnTo>
                        <a:pt x="577" y="570"/>
                      </a:lnTo>
                      <a:close/>
                      <a:moveTo>
                        <a:pt x="639" y="465"/>
                      </a:moveTo>
                      <a:lnTo>
                        <a:pt x="636" y="463"/>
                      </a:lnTo>
                      <a:lnTo>
                        <a:pt x="636" y="463"/>
                      </a:lnTo>
                      <a:lnTo>
                        <a:pt x="636" y="465"/>
                      </a:lnTo>
                      <a:lnTo>
                        <a:pt x="634" y="465"/>
                      </a:lnTo>
                      <a:lnTo>
                        <a:pt x="634" y="468"/>
                      </a:lnTo>
                      <a:lnTo>
                        <a:pt x="632" y="468"/>
                      </a:lnTo>
                      <a:lnTo>
                        <a:pt x="632" y="468"/>
                      </a:lnTo>
                      <a:lnTo>
                        <a:pt x="632" y="463"/>
                      </a:lnTo>
                      <a:lnTo>
                        <a:pt x="632" y="461"/>
                      </a:lnTo>
                      <a:lnTo>
                        <a:pt x="629" y="461"/>
                      </a:lnTo>
                      <a:lnTo>
                        <a:pt x="627" y="461"/>
                      </a:lnTo>
                      <a:lnTo>
                        <a:pt x="625" y="463"/>
                      </a:lnTo>
                      <a:lnTo>
                        <a:pt x="622" y="463"/>
                      </a:lnTo>
                      <a:lnTo>
                        <a:pt x="620" y="465"/>
                      </a:lnTo>
                      <a:lnTo>
                        <a:pt x="617" y="468"/>
                      </a:lnTo>
                      <a:lnTo>
                        <a:pt x="617" y="470"/>
                      </a:lnTo>
                      <a:lnTo>
                        <a:pt x="620" y="473"/>
                      </a:lnTo>
                      <a:lnTo>
                        <a:pt x="620" y="473"/>
                      </a:lnTo>
                      <a:lnTo>
                        <a:pt x="617" y="473"/>
                      </a:lnTo>
                      <a:lnTo>
                        <a:pt x="615" y="473"/>
                      </a:lnTo>
                      <a:lnTo>
                        <a:pt x="615" y="475"/>
                      </a:lnTo>
                      <a:lnTo>
                        <a:pt x="613" y="475"/>
                      </a:lnTo>
                      <a:lnTo>
                        <a:pt x="613" y="475"/>
                      </a:lnTo>
                      <a:lnTo>
                        <a:pt x="613" y="477"/>
                      </a:lnTo>
                      <a:lnTo>
                        <a:pt x="610" y="480"/>
                      </a:lnTo>
                      <a:lnTo>
                        <a:pt x="610" y="480"/>
                      </a:lnTo>
                      <a:lnTo>
                        <a:pt x="610" y="482"/>
                      </a:lnTo>
                      <a:lnTo>
                        <a:pt x="610" y="484"/>
                      </a:lnTo>
                      <a:lnTo>
                        <a:pt x="610" y="484"/>
                      </a:lnTo>
                      <a:lnTo>
                        <a:pt x="610" y="484"/>
                      </a:lnTo>
                      <a:lnTo>
                        <a:pt x="603" y="487"/>
                      </a:lnTo>
                      <a:lnTo>
                        <a:pt x="603" y="487"/>
                      </a:lnTo>
                      <a:lnTo>
                        <a:pt x="603" y="487"/>
                      </a:lnTo>
                      <a:lnTo>
                        <a:pt x="603" y="489"/>
                      </a:lnTo>
                      <a:lnTo>
                        <a:pt x="603" y="489"/>
                      </a:lnTo>
                      <a:lnTo>
                        <a:pt x="603" y="489"/>
                      </a:lnTo>
                      <a:lnTo>
                        <a:pt x="603" y="492"/>
                      </a:lnTo>
                      <a:lnTo>
                        <a:pt x="603" y="492"/>
                      </a:lnTo>
                      <a:lnTo>
                        <a:pt x="601" y="492"/>
                      </a:lnTo>
                      <a:lnTo>
                        <a:pt x="601" y="494"/>
                      </a:lnTo>
                      <a:lnTo>
                        <a:pt x="599" y="496"/>
                      </a:lnTo>
                      <a:lnTo>
                        <a:pt x="599" y="496"/>
                      </a:lnTo>
                      <a:lnTo>
                        <a:pt x="599" y="496"/>
                      </a:lnTo>
                      <a:lnTo>
                        <a:pt x="599" y="494"/>
                      </a:lnTo>
                      <a:lnTo>
                        <a:pt x="596" y="494"/>
                      </a:lnTo>
                      <a:lnTo>
                        <a:pt x="596" y="494"/>
                      </a:lnTo>
                      <a:lnTo>
                        <a:pt x="589" y="499"/>
                      </a:lnTo>
                      <a:lnTo>
                        <a:pt x="587" y="501"/>
                      </a:lnTo>
                      <a:lnTo>
                        <a:pt x="587" y="503"/>
                      </a:lnTo>
                      <a:lnTo>
                        <a:pt x="587" y="506"/>
                      </a:lnTo>
                      <a:lnTo>
                        <a:pt x="587" y="508"/>
                      </a:lnTo>
                      <a:lnTo>
                        <a:pt x="584" y="511"/>
                      </a:lnTo>
                      <a:lnTo>
                        <a:pt x="582" y="513"/>
                      </a:lnTo>
                      <a:lnTo>
                        <a:pt x="582" y="518"/>
                      </a:lnTo>
                      <a:lnTo>
                        <a:pt x="582" y="518"/>
                      </a:lnTo>
                      <a:lnTo>
                        <a:pt x="582" y="518"/>
                      </a:lnTo>
                      <a:lnTo>
                        <a:pt x="582" y="518"/>
                      </a:lnTo>
                      <a:lnTo>
                        <a:pt x="582" y="522"/>
                      </a:lnTo>
                      <a:lnTo>
                        <a:pt x="584" y="525"/>
                      </a:lnTo>
                      <a:lnTo>
                        <a:pt x="587" y="525"/>
                      </a:lnTo>
                      <a:lnTo>
                        <a:pt x="589" y="525"/>
                      </a:lnTo>
                      <a:lnTo>
                        <a:pt x="584" y="525"/>
                      </a:lnTo>
                      <a:lnTo>
                        <a:pt x="584" y="525"/>
                      </a:lnTo>
                      <a:lnTo>
                        <a:pt x="580" y="522"/>
                      </a:lnTo>
                      <a:lnTo>
                        <a:pt x="577" y="522"/>
                      </a:lnTo>
                      <a:lnTo>
                        <a:pt x="575" y="522"/>
                      </a:lnTo>
                      <a:lnTo>
                        <a:pt x="575" y="525"/>
                      </a:lnTo>
                      <a:lnTo>
                        <a:pt x="575" y="527"/>
                      </a:lnTo>
                      <a:lnTo>
                        <a:pt x="575" y="527"/>
                      </a:lnTo>
                      <a:lnTo>
                        <a:pt x="575" y="527"/>
                      </a:lnTo>
                      <a:lnTo>
                        <a:pt x="575" y="527"/>
                      </a:lnTo>
                      <a:lnTo>
                        <a:pt x="575" y="527"/>
                      </a:lnTo>
                      <a:lnTo>
                        <a:pt x="577" y="529"/>
                      </a:lnTo>
                      <a:lnTo>
                        <a:pt x="577" y="529"/>
                      </a:lnTo>
                      <a:lnTo>
                        <a:pt x="577" y="529"/>
                      </a:lnTo>
                      <a:lnTo>
                        <a:pt x="577" y="529"/>
                      </a:lnTo>
                      <a:lnTo>
                        <a:pt x="577" y="532"/>
                      </a:lnTo>
                      <a:lnTo>
                        <a:pt x="580" y="532"/>
                      </a:lnTo>
                      <a:lnTo>
                        <a:pt x="577" y="532"/>
                      </a:lnTo>
                      <a:lnTo>
                        <a:pt x="577" y="532"/>
                      </a:lnTo>
                      <a:lnTo>
                        <a:pt x="577" y="534"/>
                      </a:lnTo>
                      <a:lnTo>
                        <a:pt x="577" y="534"/>
                      </a:lnTo>
                      <a:lnTo>
                        <a:pt x="580" y="534"/>
                      </a:lnTo>
                      <a:lnTo>
                        <a:pt x="580" y="537"/>
                      </a:lnTo>
                      <a:lnTo>
                        <a:pt x="577" y="537"/>
                      </a:lnTo>
                      <a:lnTo>
                        <a:pt x="577" y="537"/>
                      </a:lnTo>
                      <a:lnTo>
                        <a:pt x="575" y="537"/>
                      </a:lnTo>
                      <a:lnTo>
                        <a:pt x="575" y="537"/>
                      </a:lnTo>
                      <a:lnTo>
                        <a:pt x="573" y="539"/>
                      </a:lnTo>
                      <a:lnTo>
                        <a:pt x="573" y="539"/>
                      </a:lnTo>
                      <a:lnTo>
                        <a:pt x="570" y="541"/>
                      </a:lnTo>
                      <a:lnTo>
                        <a:pt x="573" y="544"/>
                      </a:lnTo>
                      <a:lnTo>
                        <a:pt x="573" y="544"/>
                      </a:lnTo>
                      <a:lnTo>
                        <a:pt x="575" y="546"/>
                      </a:lnTo>
                      <a:lnTo>
                        <a:pt x="575" y="546"/>
                      </a:lnTo>
                      <a:lnTo>
                        <a:pt x="575" y="548"/>
                      </a:lnTo>
                      <a:lnTo>
                        <a:pt x="573" y="553"/>
                      </a:lnTo>
                      <a:lnTo>
                        <a:pt x="573" y="556"/>
                      </a:lnTo>
                      <a:lnTo>
                        <a:pt x="575" y="556"/>
                      </a:lnTo>
                      <a:lnTo>
                        <a:pt x="582" y="558"/>
                      </a:lnTo>
                      <a:lnTo>
                        <a:pt x="587" y="556"/>
                      </a:lnTo>
                      <a:lnTo>
                        <a:pt x="589" y="556"/>
                      </a:lnTo>
                      <a:lnTo>
                        <a:pt x="589" y="553"/>
                      </a:lnTo>
                      <a:lnTo>
                        <a:pt x="589" y="551"/>
                      </a:lnTo>
                      <a:lnTo>
                        <a:pt x="591" y="551"/>
                      </a:lnTo>
                      <a:lnTo>
                        <a:pt x="591" y="548"/>
                      </a:lnTo>
                      <a:lnTo>
                        <a:pt x="591" y="548"/>
                      </a:lnTo>
                      <a:lnTo>
                        <a:pt x="594" y="551"/>
                      </a:lnTo>
                      <a:lnTo>
                        <a:pt x="594" y="551"/>
                      </a:lnTo>
                      <a:lnTo>
                        <a:pt x="594" y="551"/>
                      </a:lnTo>
                      <a:lnTo>
                        <a:pt x="594" y="553"/>
                      </a:lnTo>
                      <a:lnTo>
                        <a:pt x="594" y="558"/>
                      </a:lnTo>
                      <a:lnTo>
                        <a:pt x="594" y="558"/>
                      </a:lnTo>
                      <a:lnTo>
                        <a:pt x="596" y="558"/>
                      </a:lnTo>
                      <a:lnTo>
                        <a:pt x="599" y="556"/>
                      </a:lnTo>
                      <a:lnTo>
                        <a:pt x="599" y="556"/>
                      </a:lnTo>
                      <a:lnTo>
                        <a:pt x="599" y="553"/>
                      </a:lnTo>
                      <a:lnTo>
                        <a:pt x="599" y="553"/>
                      </a:lnTo>
                      <a:lnTo>
                        <a:pt x="599" y="553"/>
                      </a:lnTo>
                      <a:lnTo>
                        <a:pt x="599" y="551"/>
                      </a:lnTo>
                      <a:lnTo>
                        <a:pt x="601" y="551"/>
                      </a:lnTo>
                      <a:lnTo>
                        <a:pt x="601" y="551"/>
                      </a:lnTo>
                      <a:lnTo>
                        <a:pt x="599" y="551"/>
                      </a:lnTo>
                      <a:lnTo>
                        <a:pt x="599" y="551"/>
                      </a:lnTo>
                      <a:lnTo>
                        <a:pt x="599" y="548"/>
                      </a:lnTo>
                      <a:lnTo>
                        <a:pt x="601" y="546"/>
                      </a:lnTo>
                      <a:lnTo>
                        <a:pt x="601" y="546"/>
                      </a:lnTo>
                      <a:lnTo>
                        <a:pt x="603" y="544"/>
                      </a:lnTo>
                      <a:lnTo>
                        <a:pt x="603" y="544"/>
                      </a:lnTo>
                      <a:lnTo>
                        <a:pt x="603" y="541"/>
                      </a:lnTo>
                      <a:lnTo>
                        <a:pt x="603" y="539"/>
                      </a:lnTo>
                      <a:lnTo>
                        <a:pt x="608" y="537"/>
                      </a:lnTo>
                      <a:lnTo>
                        <a:pt x="608" y="537"/>
                      </a:lnTo>
                      <a:lnTo>
                        <a:pt x="610" y="534"/>
                      </a:lnTo>
                      <a:lnTo>
                        <a:pt x="610" y="534"/>
                      </a:lnTo>
                      <a:lnTo>
                        <a:pt x="613" y="532"/>
                      </a:lnTo>
                      <a:lnTo>
                        <a:pt x="613" y="532"/>
                      </a:lnTo>
                      <a:lnTo>
                        <a:pt x="613" y="532"/>
                      </a:lnTo>
                      <a:lnTo>
                        <a:pt x="615" y="532"/>
                      </a:lnTo>
                      <a:lnTo>
                        <a:pt x="615" y="529"/>
                      </a:lnTo>
                      <a:lnTo>
                        <a:pt x="615" y="529"/>
                      </a:lnTo>
                      <a:lnTo>
                        <a:pt x="615" y="527"/>
                      </a:lnTo>
                      <a:lnTo>
                        <a:pt x="617" y="525"/>
                      </a:lnTo>
                      <a:lnTo>
                        <a:pt x="620" y="525"/>
                      </a:lnTo>
                      <a:lnTo>
                        <a:pt x="622" y="525"/>
                      </a:lnTo>
                      <a:lnTo>
                        <a:pt x="622" y="525"/>
                      </a:lnTo>
                      <a:lnTo>
                        <a:pt x="625" y="522"/>
                      </a:lnTo>
                      <a:lnTo>
                        <a:pt x="625" y="518"/>
                      </a:lnTo>
                      <a:lnTo>
                        <a:pt x="627" y="518"/>
                      </a:lnTo>
                      <a:lnTo>
                        <a:pt x="627" y="518"/>
                      </a:lnTo>
                      <a:lnTo>
                        <a:pt x="629" y="515"/>
                      </a:lnTo>
                      <a:lnTo>
                        <a:pt x="629" y="513"/>
                      </a:lnTo>
                      <a:lnTo>
                        <a:pt x="632" y="508"/>
                      </a:lnTo>
                      <a:lnTo>
                        <a:pt x="632" y="506"/>
                      </a:lnTo>
                      <a:lnTo>
                        <a:pt x="634" y="503"/>
                      </a:lnTo>
                      <a:lnTo>
                        <a:pt x="632" y="501"/>
                      </a:lnTo>
                      <a:lnTo>
                        <a:pt x="634" y="501"/>
                      </a:lnTo>
                      <a:lnTo>
                        <a:pt x="634" y="501"/>
                      </a:lnTo>
                      <a:lnTo>
                        <a:pt x="634" y="499"/>
                      </a:lnTo>
                      <a:lnTo>
                        <a:pt x="634" y="499"/>
                      </a:lnTo>
                      <a:lnTo>
                        <a:pt x="636" y="494"/>
                      </a:lnTo>
                      <a:lnTo>
                        <a:pt x="636" y="494"/>
                      </a:lnTo>
                      <a:lnTo>
                        <a:pt x="636" y="494"/>
                      </a:lnTo>
                      <a:lnTo>
                        <a:pt x="636" y="494"/>
                      </a:lnTo>
                      <a:lnTo>
                        <a:pt x="636" y="494"/>
                      </a:lnTo>
                      <a:lnTo>
                        <a:pt x="636" y="494"/>
                      </a:lnTo>
                      <a:lnTo>
                        <a:pt x="636" y="494"/>
                      </a:lnTo>
                      <a:lnTo>
                        <a:pt x="636" y="494"/>
                      </a:lnTo>
                      <a:lnTo>
                        <a:pt x="636" y="494"/>
                      </a:lnTo>
                      <a:lnTo>
                        <a:pt x="634" y="492"/>
                      </a:lnTo>
                      <a:lnTo>
                        <a:pt x="634" y="492"/>
                      </a:lnTo>
                      <a:lnTo>
                        <a:pt x="634" y="492"/>
                      </a:lnTo>
                      <a:lnTo>
                        <a:pt x="632" y="489"/>
                      </a:lnTo>
                      <a:lnTo>
                        <a:pt x="634" y="489"/>
                      </a:lnTo>
                      <a:lnTo>
                        <a:pt x="634" y="487"/>
                      </a:lnTo>
                      <a:lnTo>
                        <a:pt x="634" y="487"/>
                      </a:lnTo>
                      <a:lnTo>
                        <a:pt x="632" y="482"/>
                      </a:lnTo>
                      <a:lnTo>
                        <a:pt x="632" y="482"/>
                      </a:lnTo>
                      <a:lnTo>
                        <a:pt x="632" y="482"/>
                      </a:lnTo>
                      <a:lnTo>
                        <a:pt x="632" y="480"/>
                      </a:lnTo>
                      <a:lnTo>
                        <a:pt x="629" y="477"/>
                      </a:lnTo>
                      <a:lnTo>
                        <a:pt x="632" y="475"/>
                      </a:lnTo>
                      <a:lnTo>
                        <a:pt x="632" y="475"/>
                      </a:lnTo>
                      <a:lnTo>
                        <a:pt x="632" y="473"/>
                      </a:lnTo>
                      <a:lnTo>
                        <a:pt x="634" y="473"/>
                      </a:lnTo>
                      <a:lnTo>
                        <a:pt x="634" y="473"/>
                      </a:lnTo>
                      <a:lnTo>
                        <a:pt x="636" y="473"/>
                      </a:lnTo>
                      <a:lnTo>
                        <a:pt x="636" y="473"/>
                      </a:lnTo>
                      <a:lnTo>
                        <a:pt x="639" y="473"/>
                      </a:lnTo>
                      <a:lnTo>
                        <a:pt x="641" y="470"/>
                      </a:lnTo>
                      <a:lnTo>
                        <a:pt x="641" y="470"/>
                      </a:lnTo>
                      <a:lnTo>
                        <a:pt x="641" y="470"/>
                      </a:lnTo>
                      <a:lnTo>
                        <a:pt x="639" y="465"/>
                      </a:lnTo>
                      <a:close/>
                      <a:moveTo>
                        <a:pt x="539" y="114"/>
                      </a:moveTo>
                      <a:lnTo>
                        <a:pt x="542" y="114"/>
                      </a:lnTo>
                      <a:lnTo>
                        <a:pt x="544" y="114"/>
                      </a:lnTo>
                      <a:lnTo>
                        <a:pt x="544" y="114"/>
                      </a:lnTo>
                      <a:lnTo>
                        <a:pt x="544" y="112"/>
                      </a:lnTo>
                      <a:lnTo>
                        <a:pt x="544" y="110"/>
                      </a:lnTo>
                      <a:lnTo>
                        <a:pt x="544" y="98"/>
                      </a:lnTo>
                      <a:lnTo>
                        <a:pt x="544" y="95"/>
                      </a:lnTo>
                      <a:lnTo>
                        <a:pt x="547" y="93"/>
                      </a:lnTo>
                      <a:lnTo>
                        <a:pt x="547" y="93"/>
                      </a:lnTo>
                      <a:lnTo>
                        <a:pt x="547" y="93"/>
                      </a:lnTo>
                      <a:lnTo>
                        <a:pt x="549" y="91"/>
                      </a:lnTo>
                      <a:lnTo>
                        <a:pt x="549" y="88"/>
                      </a:lnTo>
                      <a:lnTo>
                        <a:pt x="549" y="86"/>
                      </a:lnTo>
                      <a:lnTo>
                        <a:pt x="549" y="86"/>
                      </a:lnTo>
                      <a:lnTo>
                        <a:pt x="549" y="83"/>
                      </a:lnTo>
                      <a:lnTo>
                        <a:pt x="547" y="83"/>
                      </a:lnTo>
                      <a:lnTo>
                        <a:pt x="544" y="79"/>
                      </a:lnTo>
                      <a:lnTo>
                        <a:pt x="542" y="76"/>
                      </a:lnTo>
                      <a:lnTo>
                        <a:pt x="542" y="74"/>
                      </a:lnTo>
                      <a:lnTo>
                        <a:pt x="542" y="72"/>
                      </a:lnTo>
                      <a:lnTo>
                        <a:pt x="544" y="72"/>
                      </a:lnTo>
                      <a:lnTo>
                        <a:pt x="542" y="69"/>
                      </a:lnTo>
                      <a:lnTo>
                        <a:pt x="539" y="67"/>
                      </a:lnTo>
                      <a:lnTo>
                        <a:pt x="537" y="67"/>
                      </a:lnTo>
                      <a:lnTo>
                        <a:pt x="532" y="67"/>
                      </a:lnTo>
                      <a:lnTo>
                        <a:pt x="528" y="67"/>
                      </a:lnTo>
                      <a:lnTo>
                        <a:pt x="525" y="67"/>
                      </a:lnTo>
                      <a:lnTo>
                        <a:pt x="525" y="64"/>
                      </a:lnTo>
                      <a:lnTo>
                        <a:pt x="525" y="64"/>
                      </a:lnTo>
                      <a:lnTo>
                        <a:pt x="523" y="60"/>
                      </a:lnTo>
                      <a:lnTo>
                        <a:pt x="523" y="60"/>
                      </a:lnTo>
                      <a:lnTo>
                        <a:pt x="523" y="50"/>
                      </a:lnTo>
                      <a:lnTo>
                        <a:pt x="520" y="45"/>
                      </a:lnTo>
                      <a:lnTo>
                        <a:pt x="520" y="43"/>
                      </a:lnTo>
                      <a:lnTo>
                        <a:pt x="518" y="41"/>
                      </a:lnTo>
                      <a:lnTo>
                        <a:pt x="518" y="38"/>
                      </a:lnTo>
                      <a:lnTo>
                        <a:pt x="518" y="36"/>
                      </a:lnTo>
                      <a:lnTo>
                        <a:pt x="516" y="36"/>
                      </a:lnTo>
                      <a:lnTo>
                        <a:pt x="509" y="34"/>
                      </a:lnTo>
                      <a:lnTo>
                        <a:pt x="506" y="31"/>
                      </a:lnTo>
                      <a:lnTo>
                        <a:pt x="497" y="22"/>
                      </a:lnTo>
                      <a:lnTo>
                        <a:pt x="492" y="22"/>
                      </a:lnTo>
                      <a:lnTo>
                        <a:pt x="487" y="22"/>
                      </a:lnTo>
                      <a:lnTo>
                        <a:pt x="478" y="22"/>
                      </a:lnTo>
                      <a:lnTo>
                        <a:pt x="461" y="22"/>
                      </a:lnTo>
                      <a:lnTo>
                        <a:pt x="452" y="19"/>
                      </a:lnTo>
                      <a:lnTo>
                        <a:pt x="450" y="19"/>
                      </a:lnTo>
                      <a:lnTo>
                        <a:pt x="447" y="17"/>
                      </a:lnTo>
                      <a:lnTo>
                        <a:pt x="445" y="17"/>
                      </a:lnTo>
                      <a:lnTo>
                        <a:pt x="445" y="15"/>
                      </a:lnTo>
                      <a:lnTo>
                        <a:pt x="442" y="17"/>
                      </a:lnTo>
                      <a:lnTo>
                        <a:pt x="442" y="15"/>
                      </a:lnTo>
                      <a:lnTo>
                        <a:pt x="442" y="15"/>
                      </a:lnTo>
                      <a:lnTo>
                        <a:pt x="440" y="12"/>
                      </a:lnTo>
                      <a:lnTo>
                        <a:pt x="440" y="12"/>
                      </a:lnTo>
                      <a:lnTo>
                        <a:pt x="440" y="12"/>
                      </a:lnTo>
                      <a:lnTo>
                        <a:pt x="438" y="15"/>
                      </a:lnTo>
                      <a:lnTo>
                        <a:pt x="438" y="15"/>
                      </a:lnTo>
                      <a:lnTo>
                        <a:pt x="435" y="15"/>
                      </a:lnTo>
                      <a:lnTo>
                        <a:pt x="433" y="12"/>
                      </a:lnTo>
                      <a:lnTo>
                        <a:pt x="431" y="10"/>
                      </a:lnTo>
                      <a:lnTo>
                        <a:pt x="431" y="10"/>
                      </a:lnTo>
                      <a:lnTo>
                        <a:pt x="428" y="10"/>
                      </a:lnTo>
                      <a:lnTo>
                        <a:pt x="414" y="3"/>
                      </a:lnTo>
                      <a:lnTo>
                        <a:pt x="407" y="3"/>
                      </a:lnTo>
                      <a:lnTo>
                        <a:pt x="407" y="0"/>
                      </a:lnTo>
                      <a:lnTo>
                        <a:pt x="407" y="0"/>
                      </a:lnTo>
                      <a:lnTo>
                        <a:pt x="407" y="0"/>
                      </a:lnTo>
                      <a:lnTo>
                        <a:pt x="407" y="0"/>
                      </a:lnTo>
                      <a:lnTo>
                        <a:pt x="405" y="0"/>
                      </a:lnTo>
                      <a:lnTo>
                        <a:pt x="405" y="0"/>
                      </a:lnTo>
                      <a:lnTo>
                        <a:pt x="395" y="0"/>
                      </a:lnTo>
                      <a:lnTo>
                        <a:pt x="390" y="0"/>
                      </a:lnTo>
                      <a:lnTo>
                        <a:pt x="388" y="3"/>
                      </a:lnTo>
                      <a:lnTo>
                        <a:pt x="388" y="5"/>
                      </a:lnTo>
                      <a:lnTo>
                        <a:pt x="388" y="5"/>
                      </a:lnTo>
                      <a:lnTo>
                        <a:pt x="388" y="8"/>
                      </a:lnTo>
                      <a:lnTo>
                        <a:pt x="383" y="10"/>
                      </a:lnTo>
                      <a:lnTo>
                        <a:pt x="379" y="12"/>
                      </a:lnTo>
                      <a:lnTo>
                        <a:pt x="374" y="12"/>
                      </a:lnTo>
                      <a:lnTo>
                        <a:pt x="374" y="15"/>
                      </a:lnTo>
                      <a:lnTo>
                        <a:pt x="371" y="15"/>
                      </a:lnTo>
                      <a:lnTo>
                        <a:pt x="371" y="17"/>
                      </a:lnTo>
                      <a:lnTo>
                        <a:pt x="371" y="17"/>
                      </a:lnTo>
                      <a:lnTo>
                        <a:pt x="369" y="15"/>
                      </a:lnTo>
                      <a:lnTo>
                        <a:pt x="369" y="15"/>
                      </a:lnTo>
                      <a:lnTo>
                        <a:pt x="369" y="15"/>
                      </a:lnTo>
                      <a:lnTo>
                        <a:pt x="369" y="15"/>
                      </a:lnTo>
                      <a:lnTo>
                        <a:pt x="367" y="15"/>
                      </a:lnTo>
                      <a:lnTo>
                        <a:pt x="367" y="15"/>
                      </a:lnTo>
                      <a:lnTo>
                        <a:pt x="367" y="17"/>
                      </a:lnTo>
                      <a:lnTo>
                        <a:pt x="369" y="17"/>
                      </a:lnTo>
                      <a:lnTo>
                        <a:pt x="369" y="17"/>
                      </a:lnTo>
                      <a:lnTo>
                        <a:pt x="369" y="17"/>
                      </a:lnTo>
                      <a:lnTo>
                        <a:pt x="369" y="19"/>
                      </a:lnTo>
                      <a:lnTo>
                        <a:pt x="367" y="19"/>
                      </a:lnTo>
                      <a:lnTo>
                        <a:pt x="367" y="19"/>
                      </a:lnTo>
                      <a:lnTo>
                        <a:pt x="367" y="17"/>
                      </a:lnTo>
                      <a:lnTo>
                        <a:pt x="367" y="17"/>
                      </a:lnTo>
                      <a:lnTo>
                        <a:pt x="367" y="17"/>
                      </a:lnTo>
                      <a:lnTo>
                        <a:pt x="364" y="17"/>
                      </a:lnTo>
                      <a:lnTo>
                        <a:pt x="362" y="19"/>
                      </a:lnTo>
                      <a:lnTo>
                        <a:pt x="362" y="19"/>
                      </a:lnTo>
                      <a:lnTo>
                        <a:pt x="360" y="17"/>
                      </a:lnTo>
                      <a:lnTo>
                        <a:pt x="357" y="12"/>
                      </a:lnTo>
                      <a:lnTo>
                        <a:pt x="355" y="12"/>
                      </a:lnTo>
                      <a:lnTo>
                        <a:pt x="357" y="8"/>
                      </a:lnTo>
                      <a:lnTo>
                        <a:pt x="355" y="5"/>
                      </a:lnTo>
                      <a:lnTo>
                        <a:pt x="355" y="3"/>
                      </a:lnTo>
                      <a:lnTo>
                        <a:pt x="350" y="3"/>
                      </a:lnTo>
                      <a:lnTo>
                        <a:pt x="343" y="8"/>
                      </a:lnTo>
                      <a:lnTo>
                        <a:pt x="338" y="8"/>
                      </a:lnTo>
                      <a:lnTo>
                        <a:pt x="334" y="8"/>
                      </a:lnTo>
                      <a:lnTo>
                        <a:pt x="331" y="8"/>
                      </a:lnTo>
                      <a:lnTo>
                        <a:pt x="327" y="8"/>
                      </a:lnTo>
                      <a:lnTo>
                        <a:pt x="305" y="8"/>
                      </a:lnTo>
                      <a:lnTo>
                        <a:pt x="303" y="8"/>
                      </a:lnTo>
                      <a:lnTo>
                        <a:pt x="301" y="5"/>
                      </a:lnTo>
                      <a:lnTo>
                        <a:pt x="298" y="5"/>
                      </a:lnTo>
                      <a:lnTo>
                        <a:pt x="296" y="5"/>
                      </a:lnTo>
                      <a:lnTo>
                        <a:pt x="291" y="8"/>
                      </a:lnTo>
                      <a:lnTo>
                        <a:pt x="286" y="8"/>
                      </a:lnTo>
                      <a:lnTo>
                        <a:pt x="284" y="8"/>
                      </a:lnTo>
                      <a:lnTo>
                        <a:pt x="265" y="8"/>
                      </a:lnTo>
                      <a:lnTo>
                        <a:pt x="263" y="8"/>
                      </a:lnTo>
                      <a:lnTo>
                        <a:pt x="260" y="8"/>
                      </a:lnTo>
                      <a:lnTo>
                        <a:pt x="260" y="8"/>
                      </a:lnTo>
                      <a:lnTo>
                        <a:pt x="260" y="10"/>
                      </a:lnTo>
                      <a:lnTo>
                        <a:pt x="260" y="10"/>
                      </a:lnTo>
                      <a:lnTo>
                        <a:pt x="258" y="12"/>
                      </a:lnTo>
                      <a:lnTo>
                        <a:pt x="258" y="12"/>
                      </a:lnTo>
                      <a:lnTo>
                        <a:pt x="258" y="12"/>
                      </a:lnTo>
                      <a:lnTo>
                        <a:pt x="258" y="12"/>
                      </a:lnTo>
                      <a:lnTo>
                        <a:pt x="258" y="12"/>
                      </a:lnTo>
                      <a:lnTo>
                        <a:pt x="258" y="12"/>
                      </a:lnTo>
                      <a:lnTo>
                        <a:pt x="258" y="15"/>
                      </a:lnTo>
                      <a:lnTo>
                        <a:pt x="258" y="15"/>
                      </a:lnTo>
                      <a:lnTo>
                        <a:pt x="256" y="17"/>
                      </a:lnTo>
                      <a:lnTo>
                        <a:pt x="253" y="17"/>
                      </a:lnTo>
                      <a:lnTo>
                        <a:pt x="251" y="19"/>
                      </a:lnTo>
                      <a:lnTo>
                        <a:pt x="251" y="19"/>
                      </a:lnTo>
                      <a:lnTo>
                        <a:pt x="251" y="19"/>
                      </a:lnTo>
                      <a:lnTo>
                        <a:pt x="251" y="19"/>
                      </a:lnTo>
                      <a:lnTo>
                        <a:pt x="253" y="19"/>
                      </a:lnTo>
                      <a:lnTo>
                        <a:pt x="256" y="22"/>
                      </a:lnTo>
                      <a:lnTo>
                        <a:pt x="256" y="22"/>
                      </a:lnTo>
                      <a:lnTo>
                        <a:pt x="253" y="24"/>
                      </a:lnTo>
                      <a:lnTo>
                        <a:pt x="251" y="26"/>
                      </a:lnTo>
                      <a:lnTo>
                        <a:pt x="253" y="26"/>
                      </a:lnTo>
                      <a:lnTo>
                        <a:pt x="253" y="31"/>
                      </a:lnTo>
                      <a:lnTo>
                        <a:pt x="251" y="31"/>
                      </a:lnTo>
                      <a:lnTo>
                        <a:pt x="248" y="31"/>
                      </a:lnTo>
                      <a:lnTo>
                        <a:pt x="246" y="29"/>
                      </a:lnTo>
                      <a:lnTo>
                        <a:pt x="246" y="31"/>
                      </a:lnTo>
                      <a:lnTo>
                        <a:pt x="244" y="31"/>
                      </a:lnTo>
                      <a:lnTo>
                        <a:pt x="241" y="31"/>
                      </a:lnTo>
                      <a:lnTo>
                        <a:pt x="239" y="34"/>
                      </a:lnTo>
                      <a:lnTo>
                        <a:pt x="237" y="34"/>
                      </a:lnTo>
                      <a:lnTo>
                        <a:pt x="237" y="36"/>
                      </a:lnTo>
                      <a:lnTo>
                        <a:pt x="234" y="38"/>
                      </a:lnTo>
                      <a:lnTo>
                        <a:pt x="232" y="38"/>
                      </a:lnTo>
                      <a:lnTo>
                        <a:pt x="232" y="38"/>
                      </a:lnTo>
                      <a:lnTo>
                        <a:pt x="230" y="38"/>
                      </a:lnTo>
                      <a:lnTo>
                        <a:pt x="227" y="41"/>
                      </a:lnTo>
                      <a:lnTo>
                        <a:pt x="225" y="41"/>
                      </a:lnTo>
                      <a:lnTo>
                        <a:pt x="225" y="41"/>
                      </a:lnTo>
                      <a:lnTo>
                        <a:pt x="227" y="43"/>
                      </a:lnTo>
                      <a:lnTo>
                        <a:pt x="230" y="45"/>
                      </a:lnTo>
                      <a:lnTo>
                        <a:pt x="230" y="50"/>
                      </a:lnTo>
                      <a:lnTo>
                        <a:pt x="234" y="55"/>
                      </a:lnTo>
                      <a:lnTo>
                        <a:pt x="234" y="57"/>
                      </a:lnTo>
                      <a:lnTo>
                        <a:pt x="234" y="57"/>
                      </a:lnTo>
                      <a:lnTo>
                        <a:pt x="234" y="60"/>
                      </a:lnTo>
                      <a:lnTo>
                        <a:pt x="234" y="64"/>
                      </a:lnTo>
                      <a:lnTo>
                        <a:pt x="232" y="74"/>
                      </a:lnTo>
                      <a:lnTo>
                        <a:pt x="232" y="79"/>
                      </a:lnTo>
                      <a:lnTo>
                        <a:pt x="234" y="81"/>
                      </a:lnTo>
                      <a:lnTo>
                        <a:pt x="234" y="81"/>
                      </a:lnTo>
                      <a:lnTo>
                        <a:pt x="237" y="79"/>
                      </a:lnTo>
                      <a:lnTo>
                        <a:pt x="237" y="79"/>
                      </a:lnTo>
                      <a:lnTo>
                        <a:pt x="237" y="76"/>
                      </a:lnTo>
                      <a:lnTo>
                        <a:pt x="234" y="76"/>
                      </a:lnTo>
                      <a:lnTo>
                        <a:pt x="237" y="74"/>
                      </a:lnTo>
                      <a:lnTo>
                        <a:pt x="237" y="69"/>
                      </a:lnTo>
                      <a:lnTo>
                        <a:pt x="239" y="69"/>
                      </a:lnTo>
                      <a:lnTo>
                        <a:pt x="239" y="67"/>
                      </a:lnTo>
                      <a:lnTo>
                        <a:pt x="241" y="64"/>
                      </a:lnTo>
                      <a:lnTo>
                        <a:pt x="241" y="62"/>
                      </a:lnTo>
                      <a:lnTo>
                        <a:pt x="241" y="62"/>
                      </a:lnTo>
                      <a:lnTo>
                        <a:pt x="244" y="62"/>
                      </a:lnTo>
                      <a:lnTo>
                        <a:pt x="244" y="62"/>
                      </a:lnTo>
                      <a:lnTo>
                        <a:pt x="246" y="62"/>
                      </a:lnTo>
                      <a:lnTo>
                        <a:pt x="246" y="57"/>
                      </a:lnTo>
                      <a:lnTo>
                        <a:pt x="248" y="55"/>
                      </a:lnTo>
                      <a:lnTo>
                        <a:pt x="248" y="55"/>
                      </a:lnTo>
                      <a:lnTo>
                        <a:pt x="248" y="43"/>
                      </a:lnTo>
                      <a:lnTo>
                        <a:pt x="251" y="41"/>
                      </a:lnTo>
                      <a:lnTo>
                        <a:pt x="251" y="36"/>
                      </a:lnTo>
                      <a:lnTo>
                        <a:pt x="253" y="34"/>
                      </a:lnTo>
                      <a:lnTo>
                        <a:pt x="256" y="31"/>
                      </a:lnTo>
                      <a:lnTo>
                        <a:pt x="260" y="31"/>
                      </a:lnTo>
                      <a:lnTo>
                        <a:pt x="263" y="31"/>
                      </a:lnTo>
                      <a:lnTo>
                        <a:pt x="263" y="34"/>
                      </a:lnTo>
                      <a:lnTo>
                        <a:pt x="263" y="36"/>
                      </a:lnTo>
                      <a:lnTo>
                        <a:pt x="263" y="38"/>
                      </a:lnTo>
                      <a:lnTo>
                        <a:pt x="260" y="41"/>
                      </a:lnTo>
                      <a:lnTo>
                        <a:pt x="260" y="43"/>
                      </a:lnTo>
                      <a:lnTo>
                        <a:pt x="260" y="43"/>
                      </a:lnTo>
                      <a:lnTo>
                        <a:pt x="263" y="43"/>
                      </a:lnTo>
                      <a:lnTo>
                        <a:pt x="265" y="45"/>
                      </a:lnTo>
                      <a:lnTo>
                        <a:pt x="267" y="45"/>
                      </a:lnTo>
                      <a:lnTo>
                        <a:pt x="272" y="45"/>
                      </a:lnTo>
                      <a:lnTo>
                        <a:pt x="272" y="45"/>
                      </a:lnTo>
                      <a:lnTo>
                        <a:pt x="284" y="67"/>
                      </a:lnTo>
                      <a:lnTo>
                        <a:pt x="286" y="69"/>
                      </a:lnTo>
                      <a:lnTo>
                        <a:pt x="291" y="69"/>
                      </a:lnTo>
                      <a:lnTo>
                        <a:pt x="291" y="72"/>
                      </a:lnTo>
                      <a:lnTo>
                        <a:pt x="293" y="72"/>
                      </a:lnTo>
                      <a:lnTo>
                        <a:pt x="296" y="72"/>
                      </a:lnTo>
                      <a:lnTo>
                        <a:pt x="301" y="69"/>
                      </a:lnTo>
                      <a:lnTo>
                        <a:pt x="305" y="69"/>
                      </a:lnTo>
                      <a:lnTo>
                        <a:pt x="310" y="69"/>
                      </a:lnTo>
                      <a:lnTo>
                        <a:pt x="315" y="69"/>
                      </a:lnTo>
                      <a:lnTo>
                        <a:pt x="317" y="67"/>
                      </a:lnTo>
                      <a:lnTo>
                        <a:pt x="315" y="67"/>
                      </a:lnTo>
                      <a:lnTo>
                        <a:pt x="315" y="67"/>
                      </a:lnTo>
                      <a:lnTo>
                        <a:pt x="315" y="64"/>
                      </a:lnTo>
                      <a:lnTo>
                        <a:pt x="315" y="64"/>
                      </a:lnTo>
                      <a:lnTo>
                        <a:pt x="315" y="62"/>
                      </a:lnTo>
                      <a:lnTo>
                        <a:pt x="315" y="62"/>
                      </a:lnTo>
                      <a:lnTo>
                        <a:pt x="315" y="62"/>
                      </a:lnTo>
                      <a:lnTo>
                        <a:pt x="315" y="62"/>
                      </a:lnTo>
                      <a:lnTo>
                        <a:pt x="317" y="60"/>
                      </a:lnTo>
                      <a:lnTo>
                        <a:pt x="324" y="53"/>
                      </a:lnTo>
                      <a:lnTo>
                        <a:pt x="327" y="53"/>
                      </a:lnTo>
                      <a:lnTo>
                        <a:pt x="327" y="50"/>
                      </a:lnTo>
                      <a:lnTo>
                        <a:pt x="334" y="48"/>
                      </a:lnTo>
                      <a:lnTo>
                        <a:pt x="336" y="45"/>
                      </a:lnTo>
                      <a:lnTo>
                        <a:pt x="336" y="45"/>
                      </a:lnTo>
                      <a:lnTo>
                        <a:pt x="336" y="45"/>
                      </a:lnTo>
                      <a:lnTo>
                        <a:pt x="336" y="45"/>
                      </a:lnTo>
                      <a:lnTo>
                        <a:pt x="338" y="45"/>
                      </a:lnTo>
                      <a:lnTo>
                        <a:pt x="341" y="45"/>
                      </a:lnTo>
                      <a:lnTo>
                        <a:pt x="343" y="45"/>
                      </a:lnTo>
                      <a:lnTo>
                        <a:pt x="345" y="48"/>
                      </a:lnTo>
                      <a:lnTo>
                        <a:pt x="348" y="50"/>
                      </a:lnTo>
                      <a:lnTo>
                        <a:pt x="343" y="55"/>
                      </a:lnTo>
                      <a:lnTo>
                        <a:pt x="343" y="57"/>
                      </a:lnTo>
                      <a:lnTo>
                        <a:pt x="343" y="57"/>
                      </a:lnTo>
                      <a:lnTo>
                        <a:pt x="345" y="60"/>
                      </a:lnTo>
                      <a:lnTo>
                        <a:pt x="348" y="60"/>
                      </a:lnTo>
                      <a:lnTo>
                        <a:pt x="355" y="60"/>
                      </a:lnTo>
                      <a:lnTo>
                        <a:pt x="357" y="60"/>
                      </a:lnTo>
                      <a:lnTo>
                        <a:pt x="362" y="60"/>
                      </a:lnTo>
                      <a:lnTo>
                        <a:pt x="369" y="64"/>
                      </a:lnTo>
                      <a:lnTo>
                        <a:pt x="374" y="67"/>
                      </a:lnTo>
                      <a:lnTo>
                        <a:pt x="388" y="67"/>
                      </a:lnTo>
                      <a:lnTo>
                        <a:pt x="390" y="67"/>
                      </a:lnTo>
                      <a:lnTo>
                        <a:pt x="400" y="72"/>
                      </a:lnTo>
                      <a:lnTo>
                        <a:pt x="405" y="72"/>
                      </a:lnTo>
                      <a:lnTo>
                        <a:pt x="409" y="69"/>
                      </a:lnTo>
                      <a:lnTo>
                        <a:pt x="407" y="67"/>
                      </a:lnTo>
                      <a:lnTo>
                        <a:pt x="402" y="60"/>
                      </a:lnTo>
                      <a:lnTo>
                        <a:pt x="402" y="55"/>
                      </a:lnTo>
                      <a:lnTo>
                        <a:pt x="407" y="55"/>
                      </a:lnTo>
                      <a:lnTo>
                        <a:pt x="442" y="57"/>
                      </a:lnTo>
                      <a:lnTo>
                        <a:pt x="447" y="60"/>
                      </a:lnTo>
                      <a:lnTo>
                        <a:pt x="452" y="64"/>
                      </a:lnTo>
                      <a:lnTo>
                        <a:pt x="452" y="64"/>
                      </a:lnTo>
                      <a:lnTo>
                        <a:pt x="452" y="67"/>
                      </a:lnTo>
                      <a:lnTo>
                        <a:pt x="452" y="69"/>
                      </a:lnTo>
                      <a:lnTo>
                        <a:pt x="452" y="69"/>
                      </a:lnTo>
                      <a:lnTo>
                        <a:pt x="452" y="72"/>
                      </a:lnTo>
                      <a:lnTo>
                        <a:pt x="454" y="72"/>
                      </a:lnTo>
                      <a:lnTo>
                        <a:pt x="454" y="74"/>
                      </a:lnTo>
                      <a:lnTo>
                        <a:pt x="459" y="76"/>
                      </a:lnTo>
                      <a:lnTo>
                        <a:pt x="464" y="76"/>
                      </a:lnTo>
                      <a:lnTo>
                        <a:pt x="466" y="76"/>
                      </a:lnTo>
                      <a:lnTo>
                        <a:pt x="466" y="79"/>
                      </a:lnTo>
                      <a:lnTo>
                        <a:pt x="468" y="79"/>
                      </a:lnTo>
                      <a:lnTo>
                        <a:pt x="487" y="86"/>
                      </a:lnTo>
                      <a:lnTo>
                        <a:pt x="492" y="91"/>
                      </a:lnTo>
                      <a:lnTo>
                        <a:pt x="494" y="91"/>
                      </a:lnTo>
                      <a:lnTo>
                        <a:pt x="497" y="91"/>
                      </a:lnTo>
                      <a:lnTo>
                        <a:pt x="499" y="91"/>
                      </a:lnTo>
                      <a:lnTo>
                        <a:pt x="502" y="91"/>
                      </a:lnTo>
                      <a:lnTo>
                        <a:pt x="504" y="93"/>
                      </a:lnTo>
                      <a:lnTo>
                        <a:pt x="504" y="95"/>
                      </a:lnTo>
                      <a:lnTo>
                        <a:pt x="506" y="98"/>
                      </a:lnTo>
                      <a:lnTo>
                        <a:pt x="509" y="98"/>
                      </a:lnTo>
                      <a:lnTo>
                        <a:pt x="511" y="98"/>
                      </a:lnTo>
                      <a:lnTo>
                        <a:pt x="513" y="98"/>
                      </a:lnTo>
                      <a:lnTo>
                        <a:pt x="513" y="100"/>
                      </a:lnTo>
                      <a:lnTo>
                        <a:pt x="516" y="100"/>
                      </a:lnTo>
                      <a:lnTo>
                        <a:pt x="520" y="105"/>
                      </a:lnTo>
                      <a:lnTo>
                        <a:pt x="520" y="107"/>
                      </a:lnTo>
                      <a:lnTo>
                        <a:pt x="523" y="107"/>
                      </a:lnTo>
                      <a:lnTo>
                        <a:pt x="532" y="112"/>
                      </a:lnTo>
                      <a:lnTo>
                        <a:pt x="535" y="112"/>
                      </a:lnTo>
                      <a:lnTo>
                        <a:pt x="537" y="112"/>
                      </a:lnTo>
                      <a:lnTo>
                        <a:pt x="539" y="114"/>
                      </a:lnTo>
                      <a:close/>
                      <a:moveTo>
                        <a:pt x="665" y="468"/>
                      </a:moveTo>
                      <a:lnTo>
                        <a:pt x="662" y="465"/>
                      </a:lnTo>
                      <a:lnTo>
                        <a:pt x="662" y="465"/>
                      </a:lnTo>
                      <a:lnTo>
                        <a:pt x="662" y="463"/>
                      </a:lnTo>
                      <a:lnTo>
                        <a:pt x="660" y="461"/>
                      </a:lnTo>
                      <a:lnTo>
                        <a:pt x="660" y="461"/>
                      </a:lnTo>
                      <a:lnTo>
                        <a:pt x="658" y="461"/>
                      </a:lnTo>
                      <a:lnTo>
                        <a:pt x="655" y="461"/>
                      </a:lnTo>
                      <a:lnTo>
                        <a:pt x="643" y="461"/>
                      </a:lnTo>
                      <a:lnTo>
                        <a:pt x="639" y="465"/>
                      </a:lnTo>
                      <a:lnTo>
                        <a:pt x="641" y="465"/>
                      </a:lnTo>
                      <a:lnTo>
                        <a:pt x="643" y="468"/>
                      </a:lnTo>
                      <a:lnTo>
                        <a:pt x="651" y="465"/>
                      </a:lnTo>
                      <a:lnTo>
                        <a:pt x="655" y="468"/>
                      </a:lnTo>
                      <a:lnTo>
                        <a:pt x="658" y="468"/>
                      </a:lnTo>
                      <a:lnTo>
                        <a:pt x="660" y="473"/>
                      </a:lnTo>
                      <a:lnTo>
                        <a:pt x="660" y="473"/>
                      </a:lnTo>
                      <a:lnTo>
                        <a:pt x="662" y="475"/>
                      </a:lnTo>
                      <a:lnTo>
                        <a:pt x="665" y="477"/>
                      </a:lnTo>
                      <a:lnTo>
                        <a:pt x="667" y="475"/>
                      </a:lnTo>
                      <a:lnTo>
                        <a:pt x="667" y="473"/>
                      </a:lnTo>
                      <a:lnTo>
                        <a:pt x="667" y="470"/>
                      </a:lnTo>
                      <a:lnTo>
                        <a:pt x="665" y="468"/>
                      </a:lnTo>
                      <a:close/>
                      <a:moveTo>
                        <a:pt x="447" y="567"/>
                      </a:moveTo>
                      <a:lnTo>
                        <a:pt x="445" y="567"/>
                      </a:lnTo>
                      <a:lnTo>
                        <a:pt x="438" y="572"/>
                      </a:lnTo>
                      <a:lnTo>
                        <a:pt x="435" y="577"/>
                      </a:lnTo>
                      <a:lnTo>
                        <a:pt x="435" y="579"/>
                      </a:lnTo>
                      <a:lnTo>
                        <a:pt x="435" y="579"/>
                      </a:lnTo>
                      <a:lnTo>
                        <a:pt x="435" y="579"/>
                      </a:lnTo>
                      <a:lnTo>
                        <a:pt x="435" y="579"/>
                      </a:lnTo>
                      <a:lnTo>
                        <a:pt x="435" y="579"/>
                      </a:lnTo>
                      <a:lnTo>
                        <a:pt x="438" y="579"/>
                      </a:lnTo>
                      <a:lnTo>
                        <a:pt x="438" y="577"/>
                      </a:lnTo>
                      <a:lnTo>
                        <a:pt x="442" y="572"/>
                      </a:lnTo>
                      <a:lnTo>
                        <a:pt x="445" y="572"/>
                      </a:lnTo>
                      <a:lnTo>
                        <a:pt x="445" y="570"/>
                      </a:lnTo>
                      <a:lnTo>
                        <a:pt x="445" y="570"/>
                      </a:lnTo>
                      <a:lnTo>
                        <a:pt x="447" y="570"/>
                      </a:lnTo>
                      <a:lnTo>
                        <a:pt x="447" y="570"/>
                      </a:lnTo>
                      <a:lnTo>
                        <a:pt x="447" y="567"/>
                      </a:lnTo>
                      <a:lnTo>
                        <a:pt x="447" y="567"/>
                      </a:lnTo>
                      <a:lnTo>
                        <a:pt x="447" y="567"/>
                      </a:lnTo>
                      <a:close/>
                      <a:moveTo>
                        <a:pt x="447" y="183"/>
                      </a:moveTo>
                      <a:lnTo>
                        <a:pt x="447" y="185"/>
                      </a:lnTo>
                      <a:lnTo>
                        <a:pt x="447" y="185"/>
                      </a:lnTo>
                      <a:lnTo>
                        <a:pt x="442" y="188"/>
                      </a:lnTo>
                      <a:lnTo>
                        <a:pt x="440" y="188"/>
                      </a:lnTo>
                      <a:lnTo>
                        <a:pt x="442" y="188"/>
                      </a:lnTo>
                      <a:lnTo>
                        <a:pt x="442" y="188"/>
                      </a:lnTo>
                      <a:lnTo>
                        <a:pt x="445" y="188"/>
                      </a:lnTo>
                      <a:lnTo>
                        <a:pt x="445" y="190"/>
                      </a:lnTo>
                      <a:lnTo>
                        <a:pt x="447" y="190"/>
                      </a:lnTo>
                      <a:lnTo>
                        <a:pt x="447" y="190"/>
                      </a:lnTo>
                      <a:lnTo>
                        <a:pt x="450" y="188"/>
                      </a:lnTo>
                      <a:lnTo>
                        <a:pt x="450" y="183"/>
                      </a:lnTo>
                      <a:lnTo>
                        <a:pt x="450" y="183"/>
                      </a:lnTo>
                      <a:lnTo>
                        <a:pt x="447" y="183"/>
                      </a:lnTo>
                      <a:close/>
                      <a:moveTo>
                        <a:pt x="457" y="525"/>
                      </a:moveTo>
                      <a:lnTo>
                        <a:pt x="454" y="525"/>
                      </a:lnTo>
                      <a:lnTo>
                        <a:pt x="454" y="525"/>
                      </a:lnTo>
                      <a:lnTo>
                        <a:pt x="454" y="525"/>
                      </a:lnTo>
                      <a:lnTo>
                        <a:pt x="452" y="525"/>
                      </a:lnTo>
                      <a:lnTo>
                        <a:pt x="454" y="527"/>
                      </a:lnTo>
                      <a:lnTo>
                        <a:pt x="454" y="527"/>
                      </a:lnTo>
                      <a:lnTo>
                        <a:pt x="454" y="527"/>
                      </a:lnTo>
                      <a:lnTo>
                        <a:pt x="454" y="529"/>
                      </a:lnTo>
                      <a:lnTo>
                        <a:pt x="454" y="529"/>
                      </a:lnTo>
                      <a:lnTo>
                        <a:pt x="457" y="529"/>
                      </a:lnTo>
                      <a:lnTo>
                        <a:pt x="457" y="529"/>
                      </a:lnTo>
                      <a:lnTo>
                        <a:pt x="457" y="527"/>
                      </a:lnTo>
                      <a:lnTo>
                        <a:pt x="457" y="525"/>
                      </a:lnTo>
                      <a:close/>
                      <a:moveTo>
                        <a:pt x="461" y="532"/>
                      </a:moveTo>
                      <a:lnTo>
                        <a:pt x="461" y="532"/>
                      </a:lnTo>
                      <a:lnTo>
                        <a:pt x="461" y="532"/>
                      </a:lnTo>
                      <a:lnTo>
                        <a:pt x="459" y="532"/>
                      </a:lnTo>
                      <a:lnTo>
                        <a:pt x="459" y="532"/>
                      </a:lnTo>
                      <a:lnTo>
                        <a:pt x="459" y="532"/>
                      </a:lnTo>
                      <a:lnTo>
                        <a:pt x="459" y="532"/>
                      </a:lnTo>
                      <a:lnTo>
                        <a:pt x="459" y="532"/>
                      </a:lnTo>
                      <a:lnTo>
                        <a:pt x="459" y="532"/>
                      </a:lnTo>
                      <a:lnTo>
                        <a:pt x="461" y="532"/>
                      </a:lnTo>
                      <a:lnTo>
                        <a:pt x="461" y="534"/>
                      </a:lnTo>
                      <a:lnTo>
                        <a:pt x="464" y="534"/>
                      </a:lnTo>
                      <a:lnTo>
                        <a:pt x="464" y="532"/>
                      </a:lnTo>
                      <a:lnTo>
                        <a:pt x="464" y="532"/>
                      </a:lnTo>
                      <a:lnTo>
                        <a:pt x="461" y="532"/>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6" name="Freeform 13">
                  <a:extLst>
                    <a:ext uri="{FF2B5EF4-FFF2-40B4-BE49-F238E27FC236}">
                      <a16:creationId xmlns:a16="http://schemas.microsoft.com/office/drawing/2014/main" id="{15B02D74-C131-8B46-8EAF-6971CA2C2771}"/>
                    </a:ext>
                  </a:extLst>
                </p:cNvPr>
                <p:cNvSpPr>
                  <a:spLocks noEditPoints="1"/>
                </p:cNvSpPr>
                <p:nvPr/>
              </p:nvSpPr>
              <p:spPr bwMode="auto">
                <a:xfrm>
                  <a:off x="4078877" y="4016735"/>
                  <a:ext cx="721441" cy="957078"/>
                </a:xfrm>
                <a:custGeom>
                  <a:avLst/>
                  <a:gdLst>
                    <a:gd name="T0" fmla="*/ 317 w 447"/>
                    <a:gd name="T1" fmla="*/ 553 h 593"/>
                    <a:gd name="T2" fmla="*/ 319 w 447"/>
                    <a:gd name="T3" fmla="*/ 562 h 593"/>
                    <a:gd name="T4" fmla="*/ 334 w 447"/>
                    <a:gd name="T5" fmla="*/ 555 h 593"/>
                    <a:gd name="T6" fmla="*/ 173 w 447"/>
                    <a:gd name="T7" fmla="*/ 389 h 593"/>
                    <a:gd name="T8" fmla="*/ 173 w 447"/>
                    <a:gd name="T9" fmla="*/ 391 h 593"/>
                    <a:gd name="T10" fmla="*/ 3 w 447"/>
                    <a:gd name="T11" fmla="*/ 358 h 593"/>
                    <a:gd name="T12" fmla="*/ 31 w 447"/>
                    <a:gd name="T13" fmla="*/ 379 h 593"/>
                    <a:gd name="T14" fmla="*/ 308 w 447"/>
                    <a:gd name="T15" fmla="*/ 429 h 593"/>
                    <a:gd name="T16" fmla="*/ 301 w 447"/>
                    <a:gd name="T17" fmla="*/ 420 h 593"/>
                    <a:gd name="T18" fmla="*/ 298 w 447"/>
                    <a:gd name="T19" fmla="*/ 467 h 593"/>
                    <a:gd name="T20" fmla="*/ 303 w 447"/>
                    <a:gd name="T21" fmla="*/ 491 h 593"/>
                    <a:gd name="T22" fmla="*/ 308 w 447"/>
                    <a:gd name="T23" fmla="*/ 460 h 593"/>
                    <a:gd name="T24" fmla="*/ 435 w 447"/>
                    <a:gd name="T25" fmla="*/ 579 h 593"/>
                    <a:gd name="T26" fmla="*/ 438 w 447"/>
                    <a:gd name="T27" fmla="*/ 588 h 593"/>
                    <a:gd name="T28" fmla="*/ 338 w 447"/>
                    <a:gd name="T29" fmla="*/ 531 h 593"/>
                    <a:gd name="T30" fmla="*/ 442 w 447"/>
                    <a:gd name="T31" fmla="*/ 99 h 593"/>
                    <a:gd name="T32" fmla="*/ 424 w 447"/>
                    <a:gd name="T33" fmla="*/ 73 h 593"/>
                    <a:gd name="T34" fmla="*/ 315 w 447"/>
                    <a:gd name="T35" fmla="*/ 23 h 593"/>
                    <a:gd name="T36" fmla="*/ 289 w 447"/>
                    <a:gd name="T37" fmla="*/ 4 h 593"/>
                    <a:gd name="T38" fmla="*/ 232 w 447"/>
                    <a:gd name="T39" fmla="*/ 21 h 593"/>
                    <a:gd name="T40" fmla="*/ 211 w 447"/>
                    <a:gd name="T41" fmla="*/ 45 h 593"/>
                    <a:gd name="T42" fmla="*/ 223 w 447"/>
                    <a:gd name="T43" fmla="*/ 59 h 593"/>
                    <a:gd name="T44" fmla="*/ 227 w 447"/>
                    <a:gd name="T45" fmla="*/ 80 h 593"/>
                    <a:gd name="T46" fmla="*/ 227 w 447"/>
                    <a:gd name="T47" fmla="*/ 92 h 593"/>
                    <a:gd name="T48" fmla="*/ 204 w 447"/>
                    <a:gd name="T49" fmla="*/ 102 h 593"/>
                    <a:gd name="T50" fmla="*/ 211 w 447"/>
                    <a:gd name="T51" fmla="*/ 135 h 593"/>
                    <a:gd name="T52" fmla="*/ 192 w 447"/>
                    <a:gd name="T53" fmla="*/ 142 h 593"/>
                    <a:gd name="T54" fmla="*/ 194 w 447"/>
                    <a:gd name="T55" fmla="*/ 159 h 593"/>
                    <a:gd name="T56" fmla="*/ 196 w 447"/>
                    <a:gd name="T57" fmla="*/ 185 h 593"/>
                    <a:gd name="T58" fmla="*/ 208 w 447"/>
                    <a:gd name="T59" fmla="*/ 230 h 593"/>
                    <a:gd name="T60" fmla="*/ 211 w 447"/>
                    <a:gd name="T61" fmla="*/ 235 h 593"/>
                    <a:gd name="T62" fmla="*/ 208 w 447"/>
                    <a:gd name="T63" fmla="*/ 251 h 593"/>
                    <a:gd name="T64" fmla="*/ 208 w 447"/>
                    <a:gd name="T65" fmla="*/ 289 h 593"/>
                    <a:gd name="T66" fmla="*/ 201 w 447"/>
                    <a:gd name="T67" fmla="*/ 325 h 593"/>
                    <a:gd name="T68" fmla="*/ 187 w 447"/>
                    <a:gd name="T69" fmla="*/ 351 h 593"/>
                    <a:gd name="T70" fmla="*/ 192 w 447"/>
                    <a:gd name="T71" fmla="*/ 389 h 593"/>
                    <a:gd name="T72" fmla="*/ 196 w 447"/>
                    <a:gd name="T73" fmla="*/ 394 h 593"/>
                    <a:gd name="T74" fmla="*/ 206 w 447"/>
                    <a:gd name="T75" fmla="*/ 405 h 593"/>
                    <a:gd name="T76" fmla="*/ 227 w 447"/>
                    <a:gd name="T77" fmla="*/ 410 h 593"/>
                    <a:gd name="T78" fmla="*/ 246 w 447"/>
                    <a:gd name="T79" fmla="*/ 394 h 593"/>
                    <a:gd name="T80" fmla="*/ 270 w 447"/>
                    <a:gd name="T81" fmla="*/ 396 h 593"/>
                    <a:gd name="T82" fmla="*/ 291 w 447"/>
                    <a:gd name="T83" fmla="*/ 396 h 593"/>
                    <a:gd name="T84" fmla="*/ 293 w 447"/>
                    <a:gd name="T85" fmla="*/ 375 h 593"/>
                    <a:gd name="T86" fmla="*/ 284 w 447"/>
                    <a:gd name="T87" fmla="*/ 334 h 593"/>
                    <a:gd name="T88" fmla="*/ 298 w 447"/>
                    <a:gd name="T89" fmla="*/ 299 h 593"/>
                    <a:gd name="T90" fmla="*/ 293 w 447"/>
                    <a:gd name="T91" fmla="*/ 280 h 593"/>
                    <a:gd name="T92" fmla="*/ 291 w 447"/>
                    <a:gd name="T93" fmla="*/ 251 h 593"/>
                    <a:gd name="T94" fmla="*/ 298 w 447"/>
                    <a:gd name="T95" fmla="*/ 199 h 593"/>
                    <a:gd name="T96" fmla="*/ 296 w 447"/>
                    <a:gd name="T97" fmla="*/ 168 h 593"/>
                    <a:gd name="T98" fmla="*/ 296 w 447"/>
                    <a:gd name="T99" fmla="*/ 152 h 593"/>
                    <a:gd name="T100" fmla="*/ 282 w 447"/>
                    <a:gd name="T101" fmla="*/ 140 h 593"/>
                    <a:gd name="T102" fmla="*/ 277 w 447"/>
                    <a:gd name="T103" fmla="*/ 123 h 593"/>
                    <a:gd name="T104" fmla="*/ 312 w 447"/>
                    <a:gd name="T105" fmla="*/ 92 h 593"/>
                    <a:gd name="T106" fmla="*/ 331 w 447"/>
                    <a:gd name="T107" fmla="*/ 83 h 593"/>
                    <a:gd name="T108" fmla="*/ 346 w 447"/>
                    <a:gd name="T109" fmla="*/ 85 h 593"/>
                    <a:gd name="T110" fmla="*/ 364 w 447"/>
                    <a:gd name="T111" fmla="*/ 97 h 593"/>
                    <a:gd name="T112" fmla="*/ 357 w 447"/>
                    <a:gd name="T113" fmla="*/ 104 h 593"/>
                    <a:gd name="T114" fmla="*/ 364 w 447"/>
                    <a:gd name="T115" fmla="*/ 107 h 593"/>
                    <a:gd name="T116" fmla="*/ 386 w 447"/>
                    <a:gd name="T117" fmla="*/ 109 h 593"/>
                    <a:gd name="T118" fmla="*/ 424 w 447"/>
                    <a:gd name="T119" fmla="*/ 118 h 593"/>
                    <a:gd name="T120" fmla="*/ 336 w 447"/>
                    <a:gd name="T121" fmla="*/ 579 h 593"/>
                    <a:gd name="T122" fmla="*/ 357 w 447"/>
                    <a:gd name="T123" fmla="*/ 58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7" h="593">
                      <a:moveTo>
                        <a:pt x="334" y="555"/>
                      </a:moveTo>
                      <a:lnTo>
                        <a:pt x="331" y="557"/>
                      </a:lnTo>
                      <a:lnTo>
                        <a:pt x="331" y="557"/>
                      </a:lnTo>
                      <a:lnTo>
                        <a:pt x="329" y="555"/>
                      </a:lnTo>
                      <a:lnTo>
                        <a:pt x="324" y="553"/>
                      </a:lnTo>
                      <a:lnTo>
                        <a:pt x="322" y="550"/>
                      </a:lnTo>
                      <a:lnTo>
                        <a:pt x="319" y="548"/>
                      </a:lnTo>
                      <a:lnTo>
                        <a:pt x="317" y="548"/>
                      </a:lnTo>
                      <a:lnTo>
                        <a:pt x="317" y="550"/>
                      </a:lnTo>
                      <a:lnTo>
                        <a:pt x="317" y="553"/>
                      </a:lnTo>
                      <a:lnTo>
                        <a:pt x="317" y="555"/>
                      </a:lnTo>
                      <a:lnTo>
                        <a:pt x="315" y="557"/>
                      </a:lnTo>
                      <a:lnTo>
                        <a:pt x="312" y="555"/>
                      </a:lnTo>
                      <a:lnTo>
                        <a:pt x="310" y="555"/>
                      </a:lnTo>
                      <a:lnTo>
                        <a:pt x="312" y="557"/>
                      </a:lnTo>
                      <a:lnTo>
                        <a:pt x="312" y="557"/>
                      </a:lnTo>
                      <a:lnTo>
                        <a:pt x="315" y="560"/>
                      </a:lnTo>
                      <a:lnTo>
                        <a:pt x="317" y="557"/>
                      </a:lnTo>
                      <a:lnTo>
                        <a:pt x="317" y="560"/>
                      </a:lnTo>
                      <a:lnTo>
                        <a:pt x="319" y="562"/>
                      </a:lnTo>
                      <a:lnTo>
                        <a:pt x="322" y="564"/>
                      </a:lnTo>
                      <a:lnTo>
                        <a:pt x="324" y="562"/>
                      </a:lnTo>
                      <a:lnTo>
                        <a:pt x="324" y="562"/>
                      </a:lnTo>
                      <a:lnTo>
                        <a:pt x="327" y="562"/>
                      </a:lnTo>
                      <a:lnTo>
                        <a:pt x="331" y="562"/>
                      </a:lnTo>
                      <a:lnTo>
                        <a:pt x="334" y="562"/>
                      </a:lnTo>
                      <a:lnTo>
                        <a:pt x="334" y="560"/>
                      </a:lnTo>
                      <a:lnTo>
                        <a:pt x="334" y="557"/>
                      </a:lnTo>
                      <a:lnTo>
                        <a:pt x="336" y="555"/>
                      </a:lnTo>
                      <a:lnTo>
                        <a:pt x="334" y="555"/>
                      </a:lnTo>
                      <a:lnTo>
                        <a:pt x="334" y="555"/>
                      </a:lnTo>
                      <a:close/>
                      <a:moveTo>
                        <a:pt x="178" y="386"/>
                      </a:moveTo>
                      <a:lnTo>
                        <a:pt x="178" y="386"/>
                      </a:lnTo>
                      <a:lnTo>
                        <a:pt x="175" y="386"/>
                      </a:lnTo>
                      <a:lnTo>
                        <a:pt x="175" y="386"/>
                      </a:lnTo>
                      <a:lnTo>
                        <a:pt x="175" y="386"/>
                      </a:lnTo>
                      <a:lnTo>
                        <a:pt x="175" y="386"/>
                      </a:lnTo>
                      <a:lnTo>
                        <a:pt x="173" y="386"/>
                      </a:lnTo>
                      <a:lnTo>
                        <a:pt x="173" y="389"/>
                      </a:lnTo>
                      <a:lnTo>
                        <a:pt x="173" y="389"/>
                      </a:lnTo>
                      <a:lnTo>
                        <a:pt x="173" y="386"/>
                      </a:lnTo>
                      <a:lnTo>
                        <a:pt x="170" y="389"/>
                      </a:lnTo>
                      <a:lnTo>
                        <a:pt x="170" y="389"/>
                      </a:lnTo>
                      <a:lnTo>
                        <a:pt x="173" y="391"/>
                      </a:lnTo>
                      <a:lnTo>
                        <a:pt x="173" y="391"/>
                      </a:lnTo>
                      <a:lnTo>
                        <a:pt x="173" y="391"/>
                      </a:lnTo>
                      <a:lnTo>
                        <a:pt x="173" y="391"/>
                      </a:lnTo>
                      <a:lnTo>
                        <a:pt x="173" y="391"/>
                      </a:lnTo>
                      <a:lnTo>
                        <a:pt x="173" y="391"/>
                      </a:lnTo>
                      <a:lnTo>
                        <a:pt x="173" y="391"/>
                      </a:lnTo>
                      <a:lnTo>
                        <a:pt x="173" y="391"/>
                      </a:lnTo>
                      <a:lnTo>
                        <a:pt x="175" y="391"/>
                      </a:lnTo>
                      <a:lnTo>
                        <a:pt x="178" y="391"/>
                      </a:lnTo>
                      <a:lnTo>
                        <a:pt x="178" y="389"/>
                      </a:lnTo>
                      <a:lnTo>
                        <a:pt x="178" y="389"/>
                      </a:lnTo>
                      <a:lnTo>
                        <a:pt x="178" y="386"/>
                      </a:lnTo>
                      <a:close/>
                      <a:moveTo>
                        <a:pt x="0" y="356"/>
                      </a:moveTo>
                      <a:lnTo>
                        <a:pt x="3" y="358"/>
                      </a:lnTo>
                      <a:lnTo>
                        <a:pt x="0" y="358"/>
                      </a:lnTo>
                      <a:lnTo>
                        <a:pt x="3" y="358"/>
                      </a:lnTo>
                      <a:lnTo>
                        <a:pt x="5" y="356"/>
                      </a:lnTo>
                      <a:lnTo>
                        <a:pt x="3" y="353"/>
                      </a:lnTo>
                      <a:lnTo>
                        <a:pt x="0" y="356"/>
                      </a:lnTo>
                      <a:close/>
                      <a:moveTo>
                        <a:pt x="31" y="375"/>
                      </a:moveTo>
                      <a:lnTo>
                        <a:pt x="31" y="372"/>
                      </a:lnTo>
                      <a:lnTo>
                        <a:pt x="31" y="372"/>
                      </a:lnTo>
                      <a:lnTo>
                        <a:pt x="31" y="375"/>
                      </a:lnTo>
                      <a:lnTo>
                        <a:pt x="31" y="377"/>
                      </a:lnTo>
                      <a:lnTo>
                        <a:pt x="31" y="377"/>
                      </a:lnTo>
                      <a:lnTo>
                        <a:pt x="31" y="379"/>
                      </a:lnTo>
                      <a:lnTo>
                        <a:pt x="33" y="379"/>
                      </a:lnTo>
                      <a:lnTo>
                        <a:pt x="33" y="377"/>
                      </a:lnTo>
                      <a:lnTo>
                        <a:pt x="33" y="375"/>
                      </a:lnTo>
                      <a:lnTo>
                        <a:pt x="31" y="375"/>
                      </a:lnTo>
                      <a:close/>
                      <a:moveTo>
                        <a:pt x="310" y="453"/>
                      </a:moveTo>
                      <a:lnTo>
                        <a:pt x="310" y="448"/>
                      </a:lnTo>
                      <a:lnTo>
                        <a:pt x="310" y="443"/>
                      </a:lnTo>
                      <a:lnTo>
                        <a:pt x="310" y="439"/>
                      </a:lnTo>
                      <a:lnTo>
                        <a:pt x="310" y="434"/>
                      </a:lnTo>
                      <a:lnTo>
                        <a:pt x="308" y="429"/>
                      </a:lnTo>
                      <a:lnTo>
                        <a:pt x="308" y="427"/>
                      </a:lnTo>
                      <a:lnTo>
                        <a:pt x="305" y="424"/>
                      </a:lnTo>
                      <a:lnTo>
                        <a:pt x="305" y="422"/>
                      </a:lnTo>
                      <a:lnTo>
                        <a:pt x="305" y="420"/>
                      </a:lnTo>
                      <a:lnTo>
                        <a:pt x="305" y="417"/>
                      </a:lnTo>
                      <a:lnTo>
                        <a:pt x="303" y="417"/>
                      </a:lnTo>
                      <a:lnTo>
                        <a:pt x="303" y="417"/>
                      </a:lnTo>
                      <a:lnTo>
                        <a:pt x="303" y="417"/>
                      </a:lnTo>
                      <a:lnTo>
                        <a:pt x="301" y="417"/>
                      </a:lnTo>
                      <a:lnTo>
                        <a:pt x="301" y="420"/>
                      </a:lnTo>
                      <a:lnTo>
                        <a:pt x="298" y="424"/>
                      </a:lnTo>
                      <a:lnTo>
                        <a:pt x="298" y="439"/>
                      </a:lnTo>
                      <a:lnTo>
                        <a:pt x="301" y="451"/>
                      </a:lnTo>
                      <a:lnTo>
                        <a:pt x="298" y="455"/>
                      </a:lnTo>
                      <a:lnTo>
                        <a:pt x="298" y="458"/>
                      </a:lnTo>
                      <a:lnTo>
                        <a:pt x="298" y="460"/>
                      </a:lnTo>
                      <a:lnTo>
                        <a:pt x="298" y="462"/>
                      </a:lnTo>
                      <a:lnTo>
                        <a:pt x="298" y="462"/>
                      </a:lnTo>
                      <a:lnTo>
                        <a:pt x="298" y="465"/>
                      </a:lnTo>
                      <a:lnTo>
                        <a:pt x="298" y="467"/>
                      </a:lnTo>
                      <a:lnTo>
                        <a:pt x="298" y="467"/>
                      </a:lnTo>
                      <a:lnTo>
                        <a:pt x="298" y="470"/>
                      </a:lnTo>
                      <a:lnTo>
                        <a:pt x="301" y="470"/>
                      </a:lnTo>
                      <a:lnTo>
                        <a:pt x="301" y="470"/>
                      </a:lnTo>
                      <a:lnTo>
                        <a:pt x="301" y="472"/>
                      </a:lnTo>
                      <a:lnTo>
                        <a:pt x="301" y="481"/>
                      </a:lnTo>
                      <a:lnTo>
                        <a:pt x="301" y="484"/>
                      </a:lnTo>
                      <a:lnTo>
                        <a:pt x="303" y="488"/>
                      </a:lnTo>
                      <a:lnTo>
                        <a:pt x="303" y="493"/>
                      </a:lnTo>
                      <a:lnTo>
                        <a:pt x="303" y="491"/>
                      </a:lnTo>
                      <a:lnTo>
                        <a:pt x="305" y="488"/>
                      </a:lnTo>
                      <a:lnTo>
                        <a:pt x="305" y="488"/>
                      </a:lnTo>
                      <a:lnTo>
                        <a:pt x="305" y="484"/>
                      </a:lnTo>
                      <a:lnTo>
                        <a:pt x="305" y="481"/>
                      </a:lnTo>
                      <a:lnTo>
                        <a:pt x="305" y="479"/>
                      </a:lnTo>
                      <a:lnTo>
                        <a:pt x="308" y="477"/>
                      </a:lnTo>
                      <a:lnTo>
                        <a:pt x="308" y="472"/>
                      </a:lnTo>
                      <a:lnTo>
                        <a:pt x="308" y="467"/>
                      </a:lnTo>
                      <a:lnTo>
                        <a:pt x="308" y="462"/>
                      </a:lnTo>
                      <a:lnTo>
                        <a:pt x="308" y="460"/>
                      </a:lnTo>
                      <a:lnTo>
                        <a:pt x="310" y="453"/>
                      </a:lnTo>
                      <a:close/>
                      <a:moveTo>
                        <a:pt x="440" y="579"/>
                      </a:moveTo>
                      <a:lnTo>
                        <a:pt x="440" y="576"/>
                      </a:lnTo>
                      <a:lnTo>
                        <a:pt x="440" y="576"/>
                      </a:lnTo>
                      <a:lnTo>
                        <a:pt x="438" y="576"/>
                      </a:lnTo>
                      <a:lnTo>
                        <a:pt x="438" y="576"/>
                      </a:lnTo>
                      <a:lnTo>
                        <a:pt x="438" y="579"/>
                      </a:lnTo>
                      <a:lnTo>
                        <a:pt x="435" y="579"/>
                      </a:lnTo>
                      <a:lnTo>
                        <a:pt x="435" y="579"/>
                      </a:lnTo>
                      <a:lnTo>
                        <a:pt x="435" y="579"/>
                      </a:lnTo>
                      <a:lnTo>
                        <a:pt x="435" y="579"/>
                      </a:lnTo>
                      <a:lnTo>
                        <a:pt x="435" y="579"/>
                      </a:lnTo>
                      <a:lnTo>
                        <a:pt x="435" y="581"/>
                      </a:lnTo>
                      <a:lnTo>
                        <a:pt x="438" y="579"/>
                      </a:lnTo>
                      <a:lnTo>
                        <a:pt x="438" y="579"/>
                      </a:lnTo>
                      <a:lnTo>
                        <a:pt x="440" y="579"/>
                      </a:lnTo>
                      <a:close/>
                      <a:moveTo>
                        <a:pt x="445" y="583"/>
                      </a:moveTo>
                      <a:lnTo>
                        <a:pt x="440" y="586"/>
                      </a:lnTo>
                      <a:lnTo>
                        <a:pt x="440" y="586"/>
                      </a:lnTo>
                      <a:lnTo>
                        <a:pt x="438" y="588"/>
                      </a:lnTo>
                      <a:lnTo>
                        <a:pt x="438" y="588"/>
                      </a:lnTo>
                      <a:lnTo>
                        <a:pt x="438" y="591"/>
                      </a:lnTo>
                      <a:lnTo>
                        <a:pt x="438" y="593"/>
                      </a:lnTo>
                      <a:lnTo>
                        <a:pt x="440" y="593"/>
                      </a:lnTo>
                      <a:lnTo>
                        <a:pt x="445" y="591"/>
                      </a:lnTo>
                      <a:lnTo>
                        <a:pt x="447" y="591"/>
                      </a:lnTo>
                      <a:lnTo>
                        <a:pt x="447" y="586"/>
                      </a:lnTo>
                      <a:lnTo>
                        <a:pt x="445" y="583"/>
                      </a:lnTo>
                      <a:close/>
                      <a:moveTo>
                        <a:pt x="336" y="534"/>
                      </a:moveTo>
                      <a:lnTo>
                        <a:pt x="338" y="531"/>
                      </a:lnTo>
                      <a:lnTo>
                        <a:pt x="338" y="531"/>
                      </a:lnTo>
                      <a:lnTo>
                        <a:pt x="338" y="526"/>
                      </a:lnTo>
                      <a:lnTo>
                        <a:pt x="336" y="526"/>
                      </a:lnTo>
                      <a:lnTo>
                        <a:pt x="336" y="526"/>
                      </a:lnTo>
                      <a:lnTo>
                        <a:pt x="336" y="526"/>
                      </a:lnTo>
                      <a:lnTo>
                        <a:pt x="334" y="529"/>
                      </a:lnTo>
                      <a:lnTo>
                        <a:pt x="336" y="531"/>
                      </a:lnTo>
                      <a:lnTo>
                        <a:pt x="336" y="534"/>
                      </a:lnTo>
                      <a:lnTo>
                        <a:pt x="336" y="534"/>
                      </a:lnTo>
                      <a:close/>
                      <a:moveTo>
                        <a:pt x="442" y="99"/>
                      </a:moveTo>
                      <a:lnTo>
                        <a:pt x="442" y="97"/>
                      </a:lnTo>
                      <a:lnTo>
                        <a:pt x="442" y="95"/>
                      </a:lnTo>
                      <a:lnTo>
                        <a:pt x="442" y="92"/>
                      </a:lnTo>
                      <a:lnTo>
                        <a:pt x="442" y="90"/>
                      </a:lnTo>
                      <a:lnTo>
                        <a:pt x="442" y="88"/>
                      </a:lnTo>
                      <a:lnTo>
                        <a:pt x="440" y="85"/>
                      </a:lnTo>
                      <a:lnTo>
                        <a:pt x="440" y="83"/>
                      </a:lnTo>
                      <a:lnTo>
                        <a:pt x="438" y="80"/>
                      </a:lnTo>
                      <a:lnTo>
                        <a:pt x="426" y="76"/>
                      </a:lnTo>
                      <a:lnTo>
                        <a:pt x="424" y="73"/>
                      </a:lnTo>
                      <a:lnTo>
                        <a:pt x="416" y="66"/>
                      </a:lnTo>
                      <a:lnTo>
                        <a:pt x="409" y="59"/>
                      </a:lnTo>
                      <a:lnTo>
                        <a:pt x="407" y="59"/>
                      </a:lnTo>
                      <a:lnTo>
                        <a:pt x="405" y="57"/>
                      </a:lnTo>
                      <a:lnTo>
                        <a:pt x="400" y="54"/>
                      </a:lnTo>
                      <a:lnTo>
                        <a:pt x="395" y="52"/>
                      </a:lnTo>
                      <a:lnTo>
                        <a:pt x="336" y="40"/>
                      </a:lnTo>
                      <a:lnTo>
                        <a:pt x="334" y="40"/>
                      </a:lnTo>
                      <a:lnTo>
                        <a:pt x="317" y="26"/>
                      </a:lnTo>
                      <a:lnTo>
                        <a:pt x="315" y="23"/>
                      </a:lnTo>
                      <a:lnTo>
                        <a:pt x="310" y="19"/>
                      </a:lnTo>
                      <a:lnTo>
                        <a:pt x="298" y="2"/>
                      </a:lnTo>
                      <a:lnTo>
                        <a:pt x="296" y="0"/>
                      </a:lnTo>
                      <a:lnTo>
                        <a:pt x="293" y="0"/>
                      </a:lnTo>
                      <a:lnTo>
                        <a:pt x="291" y="0"/>
                      </a:lnTo>
                      <a:lnTo>
                        <a:pt x="291" y="0"/>
                      </a:lnTo>
                      <a:lnTo>
                        <a:pt x="291" y="2"/>
                      </a:lnTo>
                      <a:lnTo>
                        <a:pt x="289" y="4"/>
                      </a:lnTo>
                      <a:lnTo>
                        <a:pt x="289" y="4"/>
                      </a:lnTo>
                      <a:lnTo>
                        <a:pt x="289" y="4"/>
                      </a:lnTo>
                      <a:lnTo>
                        <a:pt x="286" y="4"/>
                      </a:lnTo>
                      <a:lnTo>
                        <a:pt x="282" y="4"/>
                      </a:lnTo>
                      <a:lnTo>
                        <a:pt x="267" y="2"/>
                      </a:lnTo>
                      <a:lnTo>
                        <a:pt x="263" y="0"/>
                      </a:lnTo>
                      <a:lnTo>
                        <a:pt x="258" y="0"/>
                      </a:lnTo>
                      <a:lnTo>
                        <a:pt x="256" y="2"/>
                      </a:lnTo>
                      <a:lnTo>
                        <a:pt x="249" y="4"/>
                      </a:lnTo>
                      <a:lnTo>
                        <a:pt x="241" y="9"/>
                      </a:lnTo>
                      <a:lnTo>
                        <a:pt x="237" y="12"/>
                      </a:lnTo>
                      <a:lnTo>
                        <a:pt x="232" y="21"/>
                      </a:lnTo>
                      <a:lnTo>
                        <a:pt x="232" y="21"/>
                      </a:lnTo>
                      <a:lnTo>
                        <a:pt x="230" y="23"/>
                      </a:lnTo>
                      <a:lnTo>
                        <a:pt x="230" y="23"/>
                      </a:lnTo>
                      <a:lnTo>
                        <a:pt x="227" y="23"/>
                      </a:lnTo>
                      <a:lnTo>
                        <a:pt x="227" y="23"/>
                      </a:lnTo>
                      <a:lnTo>
                        <a:pt x="225" y="23"/>
                      </a:lnTo>
                      <a:lnTo>
                        <a:pt x="213" y="35"/>
                      </a:lnTo>
                      <a:lnTo>
                        <a:pt x="213" y="35"/>
                      </a:lnTo>
                      <a:lnTo>
                        <a:pt x="213" y="38"/>
                      </a:lnTo>
                      <a:lnTo>
                        <a:pt x="211" y="45"/>
                      </a:lnTo>
                      <a:lnTo>
                        <a:pt x="211" y="45"/>
                      </a:lnTo>
                      <a:lnTo>
                        <a:pt x="211" y="47"/>
                      </a:lnTo>
                      <a:lnTo>
                        <a:pt x="211" y="47"/>
                      </a:lnTo>
                      <a:lnTo>
                        <a:pt x="213" y="50"/>
                      </a:lnTo>
                      <a:lnTo>
                        <a:pt x="215" y="50"/>
                      </a:lnTo>
                      <a:lnTo>
                        <a:pt x="215" y="50"/>
                      </a:lnTo>
                      <a:lnTo>
                        <a:pt x="220" y="54"/>
                      </a:lnTo>
                      <a:lnTo>
                        <a:pt x="223" y="54"/>
                      </a:lnTo>
                      <a:lnTo>
                        <a:pt x="223" y="57"/>
                      </a:lnTo>
                      <a:lnTo>
                        <a:pt x="223" y="59"/>
                      </a:lnTo>
                      <a:lnTo>
                        <a:pt x="223" y="59"/>
                      </a:lnTo>
                      <a:lnTo>
                        <a:pt x="220" y="61"/>
                      </a:lnTo>
                      <a:lnTo>
                        <a:pt x="220" y="64"/>
                      </a:lnTo>
                      <a:lnTo>
                        <a:pt x="223" y="64"/>
                      </a:lnTo>
                      <a:lnTo>
                        <a:pt x="223" y="66"/>
                      </a:lnTo>
                      <a:lnTo>
                        <a:pt x="223" y="69"/>
                      </a:lnTo>
                      <a:lnTo>
                        <a:pt x="223" y="69"/>
                      </a:lnTo>
                      <a:lnTo>
                        <a:pt x="223" y="71"/>
                      </a:lnTo>
                      <a:lnTo>
                        <a:pt x="223" y="76"/>
                      </a:lnTo>
                      <a:lnTo>
                        <a:pt x="227" y="80"/>
                      </a:lnTo>
                      <a:lnTo>
                        <a:pt x="227" y="83"/>
                      </a:lnTo>
                      <a:lnTo>
                        <a:pt x="227" y="85"/>
                      </a:lnTo>
                      <a:lnTo>
                        <a:pt x="227" y="85"/>
                      </a:lnTo>
                      <a:lnTo>
                        <a:pt x="227" y="88"/>
                      </a:lnTo>
                      <a:lnTo>
                        <a:pt x="227" y="88"/>
                      </a:lnTo>
                      <a:lnTo>
                        <a:pt x="227" y="88"/>
                      </a:lnTo>
                      <a:lnTo>
                        <a:pt x="230" y="90"/>
                      </a:lnTo>
                      <a:lnTo>
                        <a:pt x="230" y="90"/>
                      </a:lnTo>
                      <a:lnTo>
                        <a:pt x="227" y="90"/>
                      </a:lnTo>
                      <a:lnTo>
                        <a:pt x="227" y="92"/>
                      </a:lnTo>
                      <a:lnTo>
                        <a:pt x="223" y="95"/>
                      </a:lnTo>
                      <a:lnTo>
                        <a:pt x="215" y="97"/>
                      </a:lnTo>
                      <a:lnTo>
                        <a:pt x="213" y="97"/>
                      </a:lnTo>
                      <a:lnTo>
                        <a:pt x="208" y="95"/>
                      </a:lnTo>
                      <a:lnTo>
                        <a:pt x="206" y="95"/>
                      </a:lnTo>
                      <a:lnTo>
                        <a:pt x="204" y="95"/>
                      </a:lnTo>
                      <a:lnTo>
                        <a:pt x="201" y="95"/>
                      </a:lnTo>
                      <a:lnTo>
                        <a:pt x="199" y="97"/>
                      </a:lnTo>
                      <a:lnTo>
                        <a:pt x="204" y="102"/>
                      </a:lnTo>
                      <a:lnTo>
                        <a:pt x="204" y="102"/>
                      </a:lnTo>
                      <a:lnTo>
                        <a:pt x="204" y="104"/>
                      </a:lnTo>
                      <a:lnTo>
                        <a:pt x="201" y="107"/>
                      </a:lnTo>
                      <a:lnTo>
                        <a:pt x="201" y="109"/>
                      </a:lnTo>
                      <a:lnTo>
                        <a:pt x="201" y="111"/>
                      </a:lnTo>
                      <a:lnTo>
                        <a:pt x="204" y="111"/>
                      </a:lnTo>
                      <a:lnTo>
                        <a:pt x="211" y="128"/>
                      </a:lnTo>
                      <a:lnTo>
                        <a:pt x="213" y="133"/>
                      </a:lnTo>
                      <a:lnTo>
                        <a:pt x="213" y="133"/>
                      </a:lnTo>
                      <a:lnTo>
                        <a:pt x="213" y="135"/>
                      </a:lnTo>
                      <a:lnTo>
                        <a:pt x="211" y="135"/>
                      </a:lnTo>
                      <a:lnTo>
                        <a:pt x="206" y="137"/>
                      </a:lnTo>
                      <a:lnTo>
                        <a:pt x="204" y="137"/>
                      </a:lnTo>
                      <a:lnTo>
                        <a:pt x="204" y="140"/>
                      </a:lnTo>
                      <a:lnTo>
                        <a:pt x="199" y="142"/>
                      </a:lnTo>
                      <a:lnTo>
                        <a:pt x="196" y="142"/>
                      </a:lnTo>
                      <a:lnTo>
                        <a:pt x="196" y="142"/>
                      </a:lnTo>
                      <a:lnTo>
                        <a:pt x="194" y="142"/>
                      </a:lnTo>
                      <a:lnTo>
                        <a:pt x="192" y="142"/>
                      </a:lnTo>
                      <a:lnTo>
                        <a:pt x="192" y="142"/>
                      </a:lnTo>
                      <a:lnTo>
                        <a:pt x="192" y="142"/>
                      </a:lnTo>
                      <a:lnTo>
                        <a:pt x="189" y="142"/>
                      </a:lnTo>
                      <a:lnTo>
                        <a:pt x="189" y="144"/>
                      </a:lnTo>
                      <a:lnTo>
                        <a:pt x="189" y="144"/>
                      </a:lnTo>
                      <a:lnTo>
                        <a:pt x="189" y="147"/>
                      </a:lnTo>
                      <a:lnTo>
                        <a:pt x="189" y="147"/>
                      </a:lnTo>
                      <a:lnTo>
                        <a:pt x="192" y="149"/>
                      </a:lnTo>
                      <a:lnTo>
                        <a:pt x="192" y="152"/>
                      </a:lnTo>
                      <a:lnTo>
                        <a:pt x="194" y="152"/>
                      </a:lnTo>
                      <a:lnTo>
                        <a:pt x="194" y="156"/>
                      </a:lnTo>
                      <a:lnTo>
                        <a:pt x="194" y="159"/>
                      </a:lnTo>
                      <a:lnTo>
                        <a:pt x="194" y="161"/>
                      </a:lnTo>
                      <a:lnTo>
                        <a:pt x="196" y="168"/>
                      </a:lnTo>
                      <a:lnTo>
                        <a:pt x="196" y="173"/>
                      </a:lnTo>
                      <a:lnTo>
                        <a:pt x="196" y="173"/>
                      </a:lnTo>
                      <a:lnTo>
                        <a:pt x="196" y="173"/>
                      </a:lnTo>
                      <a:lnTo>
                        <a:pt x="199" y="175"/>
                      </a:lnTo>
                      <a:lnTo>
                        <a:pt x="199" y="180"/>
                      </a:lnTo>
                      <a:lnTo>
                        <a:pt x="199" y="182"/>
                      </a:lnTo>
                      <a:lnTo>
                        <a:pt x="199" y="182"/>
                      </a:lnTo>
                      <a:lnTo>
                        <a:pt x="196" y="185"/>
                      </a:lnTo>
                      <a:lnTo>
                        <a:pt x="196" y="187"/>
                      </a:lnTo>
                      <a:lnTo>
                        <a:pt x="194" y="194"/>
                      </a:lnTo>
                      <a:lnTo>
                        <a:pt x="194" y="197"/>
                      </a:lnTo>
                      <a:lnTo>
                        <a:pt x="194" y="199"/>
                      </a:lnTo>
                      <a:lnTo>
                        <a:pt x="196" y="201"/>
                      </a:lnTo>
                      <a:lnTo>
                        <a:pt x="199" y="206"/>
                      </a:lnTo>
                      <a:lnTo>
                        <a:pt x="201" y="211"/>
                      </a:lnTo>
                      <a:lnTo>
                        <a:pt x="206" y="223"/>
                      </a:lnTo>
                      <a:lnTo>
                        <a:pt x="208" y="225"/>
                      </a:lnTo>
                      <a:lnTo>
                        <a:pt x="208" y="230"/>
                      </a:lnTo>
                      <a:lnTo>
                        <a:pt x="208" y="232"/>
                      </a:lnTo>
                      <a:lnTo>
                        <a:pt x="208" y="230"/>
                      </a:lnTo>
                      <a:lnTo>
                        <a:pt x="208" y="228"/>
                      </a:lnTo>
                      <a:lnTo>
                        <a:pt x="211" y="225"/>
                      </a:lnTo>
                      <a:lnTo>
                        <a:pt x="213" y="225"/>
                      </a:lnTo>
                      <a:lnTo>
                        <a:pt x="213" y="225"/>
                      </a:lnTo>
                      <a:lnTo>
                        <a:pt x="213" y="228"/>
                      </a:lnTo>
                      <a:lnTo>
                        <a:pt x="211" y="232"/>
                      </a:lnTo>
                      <a:lnTo>
                        <a:pt x="211" y="232"/>
                      </a:lnTo>
                      <a:lnTo>
                        <a:pt x="211" y="235"/>
                      </a:lnTo>
                      <a:lnTo>
                        <a:pt x="211" y="235"/>
                      </a:lnTo>
                      <a:lnTo>
                        <a:pt x="211" y="237"/>
                      </a:lnTo>
                      <a:lnTo>
                        <a:pt x="211" y="239"/>
                      </a:lnTo>
                      <a:lnTo>
                        <a:pt x="208" y="239"/>
                      </a:lnTo>
                      <a:lnTo>
                        <a:pt x="211" y="239"/>
                      </a:lnTo>
                      <a:lnTo>
                        <a:pt x="211" y="239"/>
                      </a:lnTo>
                      <a:lnTo>
                        <a:pt x="211" y="242"/>
                      </a:lnTo>
                      <a:lnTo>
                        <a:pt x="211" y="246"/>
                      </a:lnTo>
                      <a:lnTo>
                        <a:pt x="211" y="249"/>
                      </a:lnTo>
                      <a:lnTo>
                        <a:pt x="208" y="251"/>
                      </a:lnTo>
                      <a:lnTo>
                        <a:pt x="208" y="254"/>
                      </a:lnTo>
                      <a:lnTo>
                        <a:pt x="208" y="256"/>
                      </a:lnTo>
                      <a:lnTo>
                        <a:pt x="211" y="256"/>
                      </a:lnTo>
                      <a:lnTo>
                        <a:pt x="211" y="258"/>
                      </a:lnTo>
                      <a:lnTo>
                        <a:pt x="211" y="258"/>
                      </a:lnTo>
                      <a:lnTo>
                        <a:pt x="211" y="261"/>
                      </a:lnTo>
                      <a:lnTo>
                        <a:pt x="211" y="261"/>
                      </a:lnTo>
                      <a:lnTo>
                        <a:pt x="211" y="265"/>
                      </a:lnTo>
                      <a:lnTo>
                        <a:pt x="208" y="273"/>
                      </a:lnTo>
                      <a:lnTo>
                        <a:pt x="208" y="289"/>
                      </a:lnTo>
                      <a:lnTo>
                        <a:pt x="208" y="289"/>
                      </a:lnTo>
                      <a:lnTo>
                        <a:pt x="204" y="299"/>
                      </a:lnTo>
                      <a:lnTo>
                        <a:pt x="201" y="299"/>
                      </a:lnTo>
                      <a:lnTo>
                        <a:pt x="201" y="303"/>
                      </a:lnTo>
                      <a:lnTo>
                        <a:pt x="201" y="303"/>
                      </a:lnTo>
                      <a:lnTo>
                        <a:pt x="199" y="303"/>
                      </a:lnTo>
                      <a:lnTo>
                        <a:pt x="199" y="306"/>
                      </a:lnTo>
                      <a:lnTo>
                        <a:pt x="196" y="308"/>
                      </a:lnTo>
                      <a:lnTo>
                        <a:pt x="201" y="322"/>
                      </a:lnTo>
                      <a:lnTo>
                        <a:pt x="201" y="325"/>
                      </a:lnTo>
                      <a:lnTo>
                        <a:pt x="196" y="334"/>
                      </a:lnTo>
                      <a:lnTo>
                        <a:pt x="194" y="337"/>
                      </a:lnTo>
                      <a:lnTo>
                        <a:pt x="194" y="341"/>
                      </a:lnTo>
                      <a:lnTo>
                        <a:pt x="194" y="344"/>
                      </a:lnTo>
                      <a:lnTo>
                        <a:pt x="192" y="344"/>
                      </a:lnTo>
                      <a:lnTo>
                        <a:pt x="192" y="346"/>
                      </a:lnTo>
                      <a:lnTo>
                        <a:pt x="189" y="346"/>
                      </a:lnTo>
                      <a:lnTo>
                        <a:pt x="189" y="346"/>
                      </a:lnTo>
                      <a:lnTo>
                        <a:pt x="187" y="349"/>
                      </a:lnTo>
                      <a:lnTo>
                        <a:pt x="187" y="351"/>
                      </a:lnTo>
                      <a:lnTo>
                        <a:pt x="185" y="356"/>
                      </a:lnTo>
                      <a:lnTo>
                        <a:pt x="185" y="358"/>
                      </a:lnTo>
                      <a:lnTo>
                        <a:pt x="185" y="365"/>
                      </a:lnTo>
                      <a:lnTo>
                        <a:pt x="182" y="367"/>
                      </a:lnTo>
                      <a:lnTo>
                        <a:pt x="182" y="372"/>
                      </a:lnTo>
                      <a:lnTo>
                        <a:pt x="182" y="377"/>
                      </a:lnTo>
                      <a:lnTo>
                        <a:pt x="185" y="382"/>
                      </a:lnTo>
                      <a:lnTo>
                        <a:pt x="189" y="386"/>
                      </a:lnTo>
                      <a:lnTo>
                        <a:pt x="189" y="389"/>
                      </a:lnTo>
                      <a:lnTo>
                        <a:pt x="192" y="389"/>
                      </a:lnTo>
                      <a:lnTo>
                        <a:pt x="192" y="391"/>
                      </a:lnTo>
                      <a:lnTo>
                        <a:pt x="192" y="391"/>
                      </a:lnTo>
                      <a:lnTo>
                        <a:pt x="189" y="394"/>
                      </a:lnTo>
                      <a:lnTo>
                        <a:pt x="189" y="394"/>
                      </a:lnTo>
                      <a:lnTo>
                        <a:pt x="189" y="396"/>
                      </a:lnTo>
                      <a:lnTo>
                        <a:pt x="192" y="398"/>
                      </a:lnTo>
                      <a:lnTo>
                        <a:pt x="192" y="398"/>
                      </a:lnTo>
                      <a:lnTo>
                        <a:pt x="194" y="398"/>
                      </a:lnTo>
                      <a:lnTo>
                        <a:pt x="194" y="396"/>
                      </a:lnTo>
                      <a:lnTo>
                        <a:pt x="196" y="394"/>
                      </a:lnTo>
                      <a:lnTo>
                        <a:pt x="199" y="394"/>
                      </a:lnTo>
                      <a:lnTo>
                        <a:pt x="199" y="394"/>
                      </a:lnTo>
                      <a:lnTo>
                        <a:pt x="201" y="396"/>
                      </a:lnTo>
                      <a:lnTo>
                        <a:pt x="201" y="396"/>
                      </a:lnTo>
                      <a:lnTo>
                        <a:pt x="201" y="398"/>
                      </a:lnTo>
                      <a:lnTo>
                        <a:pt x="204" y="398"/>
                      </a:lnTo>
                      <a:lnTo>
                        <a:pt x="204" y="401"/>
                      </a:lnTo>
                      <a:lnTo>
                        <a:pt x="204" y="403"/>
                      </a:lnTo>
                      <a:lnTo>
                        <a:pt x="204" y="403"/>
                      </a:lnTo>
                      <a:lnTo>
                        <a:pt x="206" y="405"/>
                      </a:lnTo>
                      <a:lnTo>
                        <a:pt x="206" y="403"/>
                      </a:lnTo>
                      <a:lnTo>
                        <a:pt x="208" y="401"/>
                      </a:lnTo>
                      <a:lnTo>
                        <a:pt x="211" y="401"/>
                      </a:lnTo>
                      <a:lnTo>
                        <a:pt x="213" y="401"/>
                      </a:lnTo>
                      <a:lnTo>
                        <a:pt x="213" y="403"/>
                      </a:lnTo>
                      <a:lnTo>
                        <a:pt x="213" y="405"/>
                      </a:lnTo>
                      <a:lnTo>
                        <a:pt x="213" y="408"/>
                      </a:lnTo>
                      <a:lnTo>
                        <a:pt x="218" y="410"/>
                      </a:lnTo>
                      <a:lnTo>
                        <a:pt x="223" y="410"/>
                      </a:lnTo>
                      <a:lnTo>
                        <a:pt x="227" y="410"/>
                      </a:lnTo>
                      <a:lnTo>
                        <a:pt x="230" y="408"/>
                      </a:lnTo>
                      <a:lnTo>
                        <a:pt x="232" y="408"/>
                      </a:lnTo>
                      <a:lnTo>
                        <a:pt x="234" y="405"/>
                      </a:lnTo>
                      <a:lnTo>
                        <a:pt x="234" y="405"/>
                      </a:lnTo>
                      <a:lnTo>
                        <a:pt x="234" y="403"/>
                      </a:lnTo>
                      <a:lnTo>
                        <a:pt x="237" y="401"/>
                      </a:lnTo>
                      <a:lnTo>
                        <a:pt x="241" y="396"/>
                      </a:lnTo>
                      <a:lnTo>
                        <a:pt x="241" y="396"/>
                      </a:lnTo>
                      <a:lnTo>
                        <a:pt x="244" y="396"/>
                      </a:lnTo>
                      <a:lnTo>
                        <a:pt x="246" y="394"/>
                      </a:lnTo>
                      <a:lnTo>
                        <a:pt x="251" y="396"/>
                      </a:lnTo>
                      <a:lnTo>
                        <a:pt x="251" y="396"/>
                      </a:lnTo>
                      <a:lnTo>
                        <a:pt x="253" y="396"/>
                      </a:lnTo>
                      <a:lnTo>
                        <a:pt x="258" y="398"/>
                      </a:lnTo>
                      <a:lnTo>
                        <a:pt x="260" y="398"/>
                      </a:lnTo>
                      <a:lnTo>
                        <a:pt x="260" y="398"/>
                      </a:lnTo>
                      <a:lnTo>
                        <a:pt x="263" y="398"/>
                      </a:lnTo>
                      <a:lnTo>
                        <a:pt x="265" y="398"/>
                      </a:lnTo>
                      <a:lnTo>
                        <a:pt x="267" y="396"/>
                      </a:lnTo>
                      <a:lnTo>
                        <a:pt x="270" y="396"/>
                      </a:lnTo>
                      <a:lnTo>
                        <a:pt x="272" y="394"/>
                      </a:lnTo>
                      <a:lnTo>
                        <a:pt x="275" y="394"/>
                      </a:lnTo>
                      <a:lnTo>
                        <a:pt x="279" y="394"/>
                      </a:lnTo>
                      <a:lnTo>
                        <a:pt x="282" y="391"/>
                      </a:lnTo>
                      <a:lnTo>
                        <a:pt x="284" y="391"/>
                      </a:lnTo>
                      <a:lnTo>
                        <a:pt x="286" y="389"/>
                      </a:lnTo>
                      <a:lnTo>
                        <a:pt x="289" y="389"/>
                      </a:lnTo>
                      <a:lnTo>
                        <a:pt x="289" y="391"/>
                      </a:lnTo>
                      <a:lnTo>
                        <a:pt x="291" y="394"/>
                      </a:lnTo>
                      <a:lnTo>
                        <a:pt x="291" y="396"/>
                      </a:lnTo>
                      <a:lnTo>
                        <a:pt x="291" y="396"/>
                      </a:lnTo>
                      <a:lnTo>
                        <a:pt x="296" y="401"/>
                      </a:lnTo>
                      <a:lnTo>
                        <a:pt x="298" y="401"/>
                      </a:lnTo>
                      <a:lnTo>
                        <a:pt x="301" y="401"/>
                      </a:lnTo>
                      <a:lnTo>
                        <a:pt x="301" y="401"/>
                      </a:lnTo>
                      <a:lnTo>
                        <a:pt x="301" y="398"/>
                      </a:lnTo>
                      <a:lnTo>
                        <a:pt x="298" y="396"/>
                      </a:lnTo>
                      <a:lnTo>
                        <a:pt x="298" y="396"/>
                      </a:lnTo>
                      <a:lnTo>
                        <a:pt x="298" y="391"/>
                      </a:lnTo>
                      <a:lnTo>
                        <a:pt x="293" y="375"/>
                      </a:lnTo>
                      <a:lnTo>
                        <a:pt x="293" y="372"/>
                      </a:lnTo>
                      <a:lnTo>
                        <a:pt x="291" y="370"/>
                      </a:lnTo>
                      <a:lnTo>
                        <a:pt x="286" y="365"/>
                      </a:lnTo>
                      <a:lnTo>
                        <a:pt x="286" y="363"/>
                      </a:lnTo>
                      <a:lnTo>
                        <a:pt x="284" y="358"/>
                      </a:lnTo>
                      <a:lnTo>
                        <a:pt x="284" y="358"/>
                      </a:lnTo>
                      <a:lnTo>
                        <a:pt x="279" y="351"/>
                      </a:lnTo>
                      <a:lnTo>
                        <a:pt x="282" y="349"/>
                      </a:lnTo>
                      <a:lnTo>
                        <a:pt x="282" y="346"/>
                      </a:lnTo>
                      <a:lnTo>
                        <a:pt x="284" y="334"/>
                      </a:lnTo>
                      <a:lnTo>
                        <a:pt x="284" y="320"/>
                      </a:lnTo>
                      <a:lnTo>
                        <a:pt x="286" y="318"/>
                      </a:lnTo>
                      <a:lnTo>
                        <a:pt x="289" y="318"/>
                      </a:lnTo>
                      <a:lnTo>
                        <a:pt x="291" y="318"/>
                      </a:lnTo>
                      <a:lnTo>
                        <a:pt x="293" y="318"/>
                      </a:lnTo>
                      <a:lnTo>
                        <a:pt x="293" y="315"/>
                      </a:lnTo>
                      <a:lnTo>
                        <a:pt x="293" y="313"/>
                      </a:lnTo>
                      <a:lnTo>
                        <a:pt x="296" y="301"/>
                      </a:lnTo>
                      <a:lnTo>
                        <a:pt x="296" y="301"/>
                      </a:lnTo>
                      <a:lnTo>
                        <a:pt x="298" y="299"/>
                      </a:lnTo>
                      <a:lnTo>
                        <a:pt x="298" y="299"/>
                      </a:lnTo>
                      <a:lnTo>
                        <a:pt x="298" y="296"/>
                      </a:lnTo>
                      <a:lnTo>
                        <a:pt x="298" y="294"/>
                      </a:lnTo>
                      <a:lnTo>
                        <a:pt x="296" y="292"/>
                      </a:lnTo>
                      <a:lnTo>
                        <a:pt x="293" y="289"/>
                      </a:lnTo>
                      <a:lnTo>
                        <a:pt x="293" y="287"/>
                      </a:lnTo>
                      <a:lnTo>
                        <a:pt x="293" y="284"/>
                      </a:lnTo>
                      <a:lnTo>
                        <a:pt x="293" y="282"/>
                      </a:lnTo>
                      <a:lnTo>
                        <a:pt x="293" y="280"/>
                      </a:lnTo>
                      <a:lnTo>
                        <a:pt x="293" y="280"/>
                      </a:lnTo>
                      <a:lnTo>
                        <a:pt x="293" y="277"/>
                      </a:lnTo>
                      <a:lnTo>
                        <a:pt x="291" y="273"/>
                      </a:lnTo>
                      <a:lnTo>
                        <a:pt x="291" y="270"/>
                      </a:lnTo>
                      <a:lnTo>
                        <a:pt x="293" y="263"/>
                      </a:lnTo>
                      <a:lnTo>
                        <a:pt x="293" y="261"/>
                      </a:lnTo>
                      <a:lnTo>
                        <a:pt x="291" y="256"/>
                      </a:lnTo>
                      <a:lnTo>
                        <a:pt x="291" y="256"/>
                      </a:lnTo>
                      <a:lnTo>
                        <a:pt x="291" y="254"/>
                      </a:lnTo>
                      <a:lnTo>
                        <a:pt x="291" y="251"/>
                      </a:lnTo>
                      <a:lnTo>
                        <a:pt x="291" y="251"/>
                      </a:lnTo>
                      <a:lnTo>
                        <a:pt x="291" y="246"/>
                      </a:lnTo>
                      <a:lnTo>
                        <a:pt x="291" y="244"/>
                      </a:lnTo>
                      <a:lnTo>
                        <a:pt x="289" y="242"/>
                      </a:lnTo>
                      <a:lnTo>
                        <a:pt x="289" y="239"/>
                      </a:lnTo>
                      <a:lnTo>
                        <a:pt x="289" y="220"/>
                      </a:lnTo>
                      <a:lnTo>
                        <a:pt x="289" y="218"/>
                      </a:lnTo>
                      <a:lnTo>
                        <a:pt x="291" y="213"/>
                      </a:lnTo>
                      <a:lnTo>
                        <a:pt x="293" y="211"/>
                      </a:lnTo>
                      <a:lnTo>
                        <a:pt x="298" y="204"/>
                      </a:lnTo>
                      <a:lnTo>
                        <a:pt x="298" y="199"/>
                      </a:lnTo>
                      <a:lnTo>
                        <a:pt x="298" y="194"/>
                      </a:lnTo>
                      <a:lnTo>
                        <a:pt x="296" y="194"/>
                      </a:lnTo>
                      <a:lnTo>
                        <a:pt x="296" y="192"/>
                      </a:lnTo>
                      <a:lnTo>
                        <a:pt x="296" y="185"/>
                      </a:lnTo>
                      <a:lnTo>
                        <a:pt x="296" y="182"/>
                      </a:lnTo>
                      <a:lnTo>
                        <a:pt x="293" y="178"/>
                      </a:lnTo>
                      <a:lnTo>
                        <a:pt x="293" y="175"/>
                      </a:lnTo>
                      <a:lnTo>
                        <a:pt x="293" y="171"/>
                      </a:lnTo>
                      <a:lnTo>
                        <a:pt x="296" y="168"/>
                      </a:lnTo>
                      <a:lnTo>
                        <a:pt x="296" y="168"/>
                      </a:lnTo>
                      <a:lnTo>
                        <a:pt x="293" y="166"/>
                      </a:lnTo>
                      <a:lnTo>
                        <a:pt x="293" y="163"/>
                      </a:lnTo>
                      <a:lnTo>
                        <a:pt x="293" y="163"/>
                      </a:lnTo>
                      <a:lnTo>
                        <a:pt x="293" y="159"/>
                      </a:lnTo>
                      <a:lnTo>
                        <a:pt x="296" y="156"/>
                      </a:lnTo>
                      <a:lnTo>
                        <a:pt x="296" y="156"/>
                      </a:lnTo>
                      <a:lnTo>
                        <a:pt x="293" y="154"/>
                      </a:lnTo>
                      <a:lnTo>
                        <a:pt x="293" y="154"/>
                      </a:lnTo>
                      <a:lnTo>
                        <a:pt x="296" y="152"/>
                      </a:lnTo>
                      <a:lnTo>
                        <a:pt x="296" y="152"/>
                      </a:lnTo>
                      <a:lnTo>
                        <a:pt x="296" y="149"/>
                      </a:lnTo>
                      <a:lnTo>
                        <a:pt x="296" y="149"/>
                      </a:lnTo>
                      <a:lnTo>
                        <a:pt x="293" y="149"/>
                      </a:lnTo>
                      <a:lnTo>
                        <a:pt x="293" y="147"/>
                      </a:lnTo>
                      <a:lnTo>
                        <a:pt x="293" y="147"/>
                      </a:lnTo>
                      <a:lnTo>
                        <a:pt x="293" y="144"/>
                      </a:lnTo>
                      <a:lnTo>
                        <a:pt x="291" y="144"/>
                      </a:lnTo>
                      <a:lnTo>
                        <a:pt x="289" y="142"/>
                      </a:lnTo>
                      <a:lnTo>
                        <a:pt x="284" y="140"/>
                      </a:lnTo>
                      <a:lnTo>
                        <a:pt x="282" y="140"/>
                      </a:lnTo>
                      <a:lnTo>
                        <a:pt x="279" y="137"/>
                      </a:lnTo>
                      <a:lnTo>
                        <a:pt x="282" y="135"/>
                      </a:lnTo>
                      <a:lnTo>
                        <a:pt x="282" y="135"/>
                      </a:lnTo>
                      <a:lnTo>
                        <a:pt x="282" y="135"/>
                      </a:lnTo>
                      <a:lnTo>
                        <a:pt x="282" y="133"/>
                      </a:lnTo>
                      <a:lnTo>
                        <a:pt x="279" y="128"/>
                      </a:lnTo>
                      <a:lnTo>
                        <a:pt x="277" y="125"/>
                      </a:lnTo>
                      <a:lnTo>
                        <a:pt x="277" y="125"/>
                      </a:lnTo>
                      <a:lnTo>
                        <a:pt x="277" y="125"/>
                      </a:lnTo>
                      <a:lnTo>
                        <a:pt x="277" y="123"/>
                      </a:lnTo>
                      <a:lnTo>
                        <a:pt x="277" y="123"/>
                      </a:lnTo>
                      <a:lnTo>
                        <a:pt x="275" y="121"/>
                      </a:lnTo>
                      <a:lnTo>
                        <a:pt x="275" y="118"/>
                      </a:lnTo>
                      <a:lnTo>
                        <a:pt x="272" y="118"/>
                      </a:lnTo>
                      <a:lnTo>
                        <a:pt x="277" y="116"/>
                      </a:lnTo>
                      <a:lnTo>
                        <a:pt x="279" y="116"/>
                      </a:lnTo>
                      <a:lnTo>
                        <a:pt x="282" y="111"/>
                      </a:lnTo>
                      <a:lnTo>
                        <a:pt x="310" y="95"/>
                      </a:lnTo>
                      <a:lnTo>
                        <a:pt x="310" y="95"/>
                      </a:lnTo>
                      <a:lnTo>
                        <a:pt x="312" y="92"/>
                      </a:lnTo>
                      <a:lnTo>
                        <a:pt x="312" y="90"/>
                      </a:lnTo>
                      <a:lnTo>
                        <a:pt x="315" y="88"/>
                      </a:lnTo>
                      <a:lnTo>
                        <a:pt x="315" y="88"/>
                      </a:lnTo>
                      <a:lnTo>
                        <a:pt x="317" y="88"/>
                      </a:lnTo>
                      <a:lnTo>
                        <a:pt x="319" y="88"/>
                      </a:lnTo>
                      <a:lnTo>
                        <a:pt x="327" y="85"/>
                      </a:lnTo>
                      <a:lnTo>
                        <a:pt x="327" y="83"/>
                      </a:lnTo>
                      <a:lnTo>
                        <a:pt x="329" y="83"/>
                      </a:lnTo>
                      <a:lnTo>
                        <a:pt x="331" y="83"/>
                      </a:lnTo>
                      <a:lnTo>
                        <a:pt x="331" y="83"/>
                      </a:lnTo>
                      <a:lnTo>
                        <a:pt x="334" y="80"/>
                      </a:lnTo>
                      <a:lnTo>
                        <a:pt x="336" y="80"/>
                      </a:lnTo>
                      <a:lnTo>
                        <a:pt x="338" y="80"/>
                      </a:lnTo>
                      <a:lnTo>
                        <a:pt x="338" y="83"/>
                      </a:lnTo>
                      <a:lnTo>
                        <a:pt x="341" y="83"/>
                      </a:lnTo>
                      <a:lnTo>
                        <a:pt x="341" y="83"/>
                      </a:lnTo>
                      <a:lnTo>
                        <a:pt x="343" y="85"/>
                      </a:lnTo>
                      <a:lnTo>
                        <a:pt x="343" y="85"/>
                      </a:lnTo>
                      <a:lnTo>
                        <a:pt x="343" y="85"/>
                      </a:lnTo>
                      <a:lnTo>
                        <a:pt x="346" y="85"/>
                      </a:lnTo>
                      <a:lnTo>
                        <a:pt x="357" y="85"/>
                      </a:lnTo>
                      <a:lnTo>
                        <a:pt x="360" y="88"/>
                      </a:lnTo>
                      <a:lnTo>
                        <a:pt x="362" y="88"/>
                      </a:lnTo>
                      <a:lnTo>
                        <a:pt x="362" y="90"/>
                      </a:lnTo>
                      <a:lnTo>
                        <a:pt x="362" y="90"/>
                      </a:lnTo>
                      <a:lnTo>
                        <a:pt x="362" y="90"/>
                      </a:lnTo>
                      <a:lnTo>
                        <a:pt x="367" y="97"/>
                      </a:lnTo>
                      <a:lnTo>
                        <a:pt x="367" y="97"/>
                      </a:lnTo>
                      <a:lnTo>
                        <a:pt x="367" y="97"/>
                      </a:lnTo>
                      <a:lnTo>
                        <a:pt x="364" y="97"/>
                      </a:lnTo>
                      <a:lnTo>
                        <a:pt x="364" y="95"/>
                      </a:lnTo>
                      <a:lnTo>
                        <a:pt x="364" y="99"/>
                      </a:lnTo>
                      <a:lnTo>
                        <a:pt x="362" y="99"/>
                      </a:lnTo>
                      <a:lnTo>
                        <a:pt x="360" y="99"/>
                      </a:lnTo>
                      <a:lnTo>
                        <a:pt x="360" y="102"/>
                      </a:lnTo>
                      <a:lnTo>
                        <a:pt x="357" y="102"/>
                      </a:lnTo>
                      <a:lnTo>
                        <a:pt x="357" y="102"/>
                      </a:lnTo>
                      <a:lnTo>
                        <a:pt x="357" y="104"/>
                      </a:lnTo>
                      <a:lnTo>
                        <a:pt x="357" y="104"/>
                      </a:lnTo>
                      <a:lnTo>
                        <a:pt x="357" y="104"/>
                      </a:lnTo>
                      <a:lnTo>
                        <a:pt x="357" y="107"/>
                      </a:lnTo>
                      <a:lnTo>
                        <a:pt x="360" y="107"/>
                      </a:lnTo>
                      <a:lnTo>
                        <a:pt x="360" y="107"/>
                      </a:lnTo>
                      <a:lnTo>
                        <a:pt x="360" y="104"/>
                      </a:lnTo>
                      <a:lnTo>
                        <a:pt x="362" y="102"/>
                      </a:lnTo>
                      <a:lnTo>
                        <a:pt x="362" y="104"/>
                      </a:lnTo>
                      <a:lnTo>
                        <a:pt x="362" y="107"/>
                      </a:lnTo>
                      <a:lnTo>
                        <a:pt x="364" y="107"/>
                      </a:lnTo>
                      <a:lnTo>
                        <a:pt x="364" y="107"/>
                      </a:lnTo>
                      <a:lnTo>
                        <a:pt x="364" y="107"/>
                      </a:lnTo>
                      <a:lnTo>
                        <a:pt x="367" y="109"/>
                      </a:lnTo>
                      <a:lnTo>
                        <a:pt x="367" y="111"/>
                      </a:lnTo>
                      <a:lnTo>
                        <a:pt x="367" y="114"/>
                      </a:lnTo>
                      <a:lnTo>
                        <a:pt x="367" y="114"/>
                      </a:lnTo>
                      <a:lnTo>
                        <a:pt x="372" y="109"/>
                      </a:lnTo>
                      <a:lnTo>
                        <a:pt x="376" y="109"/>
                      </a:lnTo>
                      <a:lnTo>
                        <a:pt x="379" y="109"/>
                      </a:lnTo>
                      <a:lnTo>
                        <a:pt x="381" y="109"/>
                      </a:lnTo>
                      <a:lnTo>
                        <a:pt x="383" y="109"/>
                      </a:lnTo>
                      <a:lnTo>
                        <a:pt x="386" y="109"/>
                      </a:lnTo>
                      <a:lnTo>
                        <a:pt x="388" y="109"/>
                      </a:lnTo>
                      <a:lnTo>
                        <a:pt x="395" y="114"/>
                      </a:lnTo>
                      <a:lnTo>
                        <a:pt x="405" y="121"/>
                      </a:lnTo>
                      <a:lnTo>
                        <a:pt x="409" y="123"/>
                      </a:lnTo>
                      <a:lnTo>
                        <a:pt x="409" y="125"/>
                      </a:lnTo>
                      <a:lnTo>
                        <a:pt x="412" y="123"/>
                      </a:lnTo>
                      <a:lnTo>
                        <a:pt x="412" y="123"/>
                      </a:lnTo>
                      <a:lnTo>
                        <a:pt x="414" y="123"/>
                      </a:lnTo>
                      <a:lnTo>
                        <a:pt x="421" y="118"/>
                      </a:lnTo>
                      <a:lnTo>
                        <a:pt x="424" y="118"/>
                      </a:lnTo>
                      <a:lnTo>
                        <a:pt x="440" y="102"/>
                      </a:lnTo>
                      <a:lnTo>
                        <a:pt x="442" y="99"/>
                      </a:lnTo>
                      <a:close/>
                      <a:moveTo>
                        <a:pt x="360" y="579"/>
                      </a:moveTo>
                      <a:lnTo>
                        <a:pt x="353" y="579"/>
                      </a:lnTo>
                      <a:lnTo>
                        <a:pt x="343" y="576"/>
                      </a:lnTo>
                      <a:lnTo>
                        <a:pt x="341" y="576"/>
                      </a:lnTo>
                      <a:lnTo>
                        <a:pt x="338" y="576"/>
                      </a:lnTo>
                      <a:lnTo>
                        <a:pt x="336" y="576"/>
                      </a:lnTo>
                      <a:lnTo>
                        <a:pt x="336" y="576"/>
                      </a:lnTo>
                      <a:lnTo>
                        <a:pt x="336" y="579"/>
                      </a:lnTo>
                      <a:lnTo>
                        <a:pt x="336" y="579"/>
                      </a:lnTo>
                      <a:lnTo>
                        <a:pt x="336" y="579"/>
                      </a:lnTo>
                      <a:lnTo>
                        <a:pt x="338" y="581"/>
                      </a:lnTo>
                      <a:lnTo>
                        <a:pt x="341" y="581"/>
                      </a:lnTo>
                      <a:lnTo>
                        <a:pt x="343" y="581"/>
                      </a:lnTo>
                      <a:lnTo>
                        <a:pt x="346" y="579"/>
                      </a:lnTo>
                      <a:lnTo>
                        <a:pt x="348" y="581"/>
                      </a:lnTo>
                      <a:lnTo>
                        <a:pt x="355" y="581"/>
                      </a:lnTo>
                      <a:lnTo>
                        <a:pt x="355" y="583"/>
                      </a:lnTo>
                      <a:lnTo>
                        <a:pt x="357" y="583"/>
                      </a:lnTo>
                      <a:lnTo>
                        <a:pt x="360" y="583"/>
                      </a:lnTo>
                      <a:lnTo>
                        <a:pt x="364" y="583"/>
                      </a:lnTo>
                      <a:lnTo>
                        <a:pt x="364" y="581"/>
                      </a:lnTo>
                      <a:lnTo>
                        <a:pt x="362" y="579"/>
                      </a:lnTo>
                      <a:lnTo>
                        <a:pt x="360" y="579"/>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7" name="Freeform 15">
                  <a:extLst>
                    <a:ext uri="{FF2B5EF4-FFF2-40B4-BE49-F238E27FC236}">
                      <a16:creationId xmlns:a16="http://schemas.microsoft.com/office/drawing/2014/main" id="{1FF9B5DC-651A-F54B-98ED-BA8410A4882B}"/>
                    </a:ext>
                  </a:extLst>
                </p:cNvPr>
                <p:cNvSpPr>
                  <a:spLocks noEditPoints="1"/>
                </p:cNvSpPr>
                <p:nvPr/>
              </p:nvSpPr>
              <p:spPr bwMode="auto">
                <a:xfrm>
                  <a:off x="4632465" y="4192658"/>
                  <a:ext cx="598780" cy="539064"/>
                </a:xfrm>
                <a:custGeom>
                  <a:avLst/>
                  <a:gdLst>
                    <a:gd name="T0" fmla="*/ 156 w 371"/>
                    <a:gd name="T1" fmla="*/ 197 h 334"/>
                    <a:gd name="T2" fmla="*/ 185 w 371"/>
                    <a:gd name="T3" fmla="*/ 161 h 334"/>
                    <a:gd name="T4" fmla="*/ 204 w 371"/>
                    <a:gd name="T5" fmla="*/ 168 h 334"/>
                    <a:gd name="T6" fmla="*/ 192 w 371"/>
                    <a:gd name="T7" fmla="*/ 152 h 334"/>
                    <a:gd name="T8" fmla="*/ 218 w 371"/>
                    <a:gd name="T9" fmla="*/ 145 h 334"/>
                    <a:gd name="T10" fmla="*/ 196 w 371"/>
                    <a:gd name="T11" fmla="*/ 133 h 334"/>
                    <a:gd name="T12" fmla="*/ 182 w 371"/>
                    <a:gd name="T13" fmla="*/ 116 h 334"/>
                    <a:gd name="T14" fmla="*/ 178 w 371"/>
                    <a:gd name="T15" fmla="*/ 104 h 334"/>
                    <a:gd name="T16" fmla="*/ 144 w 371"/>
                    <a:gd name="T17" fmla="*/ 81 h 334"/>
                    <a:gd name="T18" fmla="*/ 149 w 371"/>
                    <a:gd name="T19" fmla="*/ 57 h 334"/>
                    <a:gd name="T20" fmla="*/ 161 w 371"/>
                    <a:gd name="T21" fmla="*/ 59 h 334"/>
                    <a:gd name="T22" fmla="*/ 144 w 371"/>
                    <a:gd name="T23" fmla="*/ 26 h 334"/>
                    <a:gd name="T24" fmla="*/ 66 w 371"/>
                    <a:gd name="T25" fmla="*/ 14 h 334"/>
                    <a:gd name="T26" fmla="*/ 24 w 371"/>
                    <a:gd name="T27" fmla="*/ 12 h 334"/>
                    <a:gd name="T28" fmla="*/ 17 w 371"/>
                    <a:gd name="T29" fmla="*/ 38 h 334"/>
                    <a:gd name="T30" fmla="*/ 0 w 371"/>
                    <a:gd name="T31" fmla="*/ 64 h 334"/>
                    <a:gd name="T32" fmla="*/ 45 w 371"/>
                    <a:gd name="T33" fmla="*/ 107 h 334"/>
                    <a:gd name="T34" fmla="*/ 73 w 371"/>
                    <a:gd name="T35" fmla="*/ 147 h 334"/>
                    <a:gd name="T36" fmla="*/ 66 w 371"/>
                    <a:gd name="T37" fmla="*/ 190 h 334"/>
                    <a:gd name="T38" fmla="*/ 92 w 371"/>
                    <a:gd name="T39" fmla="*/ 209 h 334"/>
                    <a:gd name="T40" fmla="*/ 130 w 371"/>
                    <a:gd name="T41" fmla="*/ 209 h 334"/>
                    <a:gd name="T42" fmla="*/ 137 w 371"/>
                    <a:gd name="T43" fmla="*/ 173 h 334"/>
                    <a:gd name="T44" fmla="*/ 196 w 371"/>
                    <a:gd name="T45" fmla="*/ 175 h 334"/>
                    <a:gd name="T46" fmla="*/ 199 w 371"/>
                    <a:gd name="T47" fmla="*/ 178 h 334"/>
                    <a:gd name="T48" fmla="*/ 237 w 371"/>
                    <a:gd name="T49" fmla="*/ 73 h 334"/>
                    <a:gd name="T50" fmla="*/ 178 w 371"/>
                    <a:gd name="T51" fmla="*/ 301 h 334"/>
                    <a:gd name="T52" fmla="*/ 114 w 371"/>
                    <a:gd name="T53" fmla="*/ 237 h 334"/>
                    <a:gd name="T54" fmla="*/ 104 w 371"/>
                    <a:gd name="T55" fmla="*/ 244 h 334"/>
                    <a:gd name="T56" fmla="*/ 116 w 371"/>
                    <a:gd name="T57" fmla="*/ 270 h 334"/>
                    <a:gd name="T58" fmla="*/ 128 w 371"/>
                    <a:gd name="T59" fmla="*/ 244 h 334"/>
                    <a:gd name="T60" fmla="*/ 166 w 371"/>
                    <a:gd name="T61" fmla="*/ 54 h 334"/>
                    <a:gd name="T62" fmla="*/ 59 w 371"/>
                    <a:gd name="T63" fmla="*/ 130 h 334"/>
                    <a:gd name="T64" fmla="*/ 62 w 371"/>
                    <a:gd name="T65" fmla="*/ 137 h 334"/>
                    <a:gd name="T66" fmla="*/ 244 w 371"/>
                    <a:gd name="T67" fmla="*/ 119 h 334"/>
                    <a:gd name="T68" fmla="*/ 225 w 371"/>
                    <a:gd name="T69" fmla="*/ 133 h 334"/>
                    <a:gd name="T70" fmla="*/ 178 w 371"/>
                    <a:gd name="T71" fmla="*/ 280 h 334"/>
                    <a:gd name="T72" fmla="*/ 324 w 371"/>
                    <a:gd name="T73" fmla="*/ 306 h 334"/>
                    <a:gd name="T74" fmla="*/ 305 w 371"/>
                    <a:gd name="T75" fmla="*/ 280 h 334"/>
                    <a:gd name="T76" fmla="*/ 371 w 371"/>
                    <a:gd name="T77" fmla="*/ 261 h 334"/>
                    <a:gd name="T78" fmla="*/ 338 w 371"/>
                    <a:gd name="T79" fmla="*/ 334 h 334"/>
                    <a:gd name="T80" fmla="*/ 232 w 371"/>
                    <a:gd name="T81" fmla="*/ 206 h 334"/>
                    <a:gd name="T82" fmla="*/ 239 w 371"/>
                    <a:gd name="T83" fmla="*/ 209 h 334"/>
                    <a:gd name="T84" fmla="*/ 192 w 371"/>
                    <a:gd name="T85" fmla="*/ 258 h 334"/>
                    <a:gd name="T86" fmla="*/ 185 w 371"/>
                    <a:gd name="T87" fmla="*/ 242 h 334"/>
                    <a:gd name="T88" fmla="*/ 204 w 371"/>
                    <a:gd name="T89" fmla="*/ 213 h 334"/>
                    <a:gd name="T90" fmla="*/ 161 w 371"/>
                    <a:gd name="T91" fmla="*/ 199 h 334"/>
                    <a:gd name="T92" fmla="*/ 161 w 371"/>
                    <a:gd name="T93" fmla="*/ 237 h 334"/>
                    <a:gd name="T94" fmla="*/ 154 w 371"/>
                    <a:gd name="T95" fmla="*/ 268 h 334"/>
                    <a:gd name="T96" fmla="*/ 168 w 371"/>
                    <a:gd name="T97" fmla="*/ 268 h 334"/>
                    <a:gd name="T98" fmla="*/ 182 w 371"/>
                    <a:gd name="T99" fmla="*/ 270 h 334"/>
                    <a:gd name="T100" fmla="*/ 296 w 371"/>
                    <a:gd name="T101" fmla="*/ 256 h 334"/>
                    <a:gd name="T102" fmla="*/ 251 w 371"/>
                    <a:gd name="T103" fmla="*/ 192 h 334"/>
                    <a:gd name="T104" fmla="*/ 237 w 371"/>
                    <a:gd name="T105" fmla="*/ 161 h 334"/>
                    <a:gd name="T106" fmla="*/ 208 w 371"/>
                    <a:gd name="T107" fmla="*/ 209 h 334"/>
                    <a:gd name="T108" fmla="*/ 206 w 371"/>
                    <a:gd name="T109" fmla="*/ 230 h 334"/>
                    <a:gd name="T110" fmla="*/ 204 w 371"/>
                    <a:gd name="T111" fmla="*/ 251 h 334"/>
                    <a:gd name="T112" fmla="*/ 182 w 371"/>
                    <a:gd name="T113" fmla="*/ 280 h 334"/>
                    <a:gd name="T114" fmla="*/ 204 w 371"/>
                    <a:gd name="T115" fmla="*/ 294 h 334"/>
                    <a:gd name="T116" fmla="*/ 213 w 371"/>
                    <a:gd name="T117" fmla="*/ 277 h 334"/>
                    <a:gd name="T118" fmla="*/ 251 w 371"/>
                    <a:gd name="T119" fmla="*/ 256 h 334"/>
                    <a:gd name="T120" fmla="*/ 225 w 371"/>
                    <a:gd name="T121" fmla="*/ 247 h 334"/>
                    <a:gd name="T122" fmla="*/ 227 w 371"/>
                    <a:gd name="T123" fmla="*/ 221 h 334"/>
                    <a:gd name="T124" fmla="*/ 239 w 371"/>
                    <a:gd name="T125" fmla="*/ 20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1" h="334">
                      <a:moveTo>
                        <a:pt x="156" y="69"/>
                      </a:moveTo>
                      <a:lnTo>
                        <a:pt x="156" y="66"/>
                      </a:lnTo>
                      <a:lnTo>
                        <a:pt x="154" y="69"/>
                      </a:lnTo>
                      <a:lnTo>
                        <a:pt x="152" y="71"/>
                      </a:lnTo>
                      <a:lnTo>
                        <a:pt x="152" y="73"/>
                      </a:lnTo>
                      <a:lnTo>
                        <a:pt x="152" y="76"/>
                      </a:lnTo>
                      <a:lnTo>
                        <a:pt x="154" y="73"/>
                      </a:lnTo>
                      <a:lnTo>
                        <a:pt x="156" y="73"/>
                      </a:lnTo>
                      <a:lnTo>
                        <a:pt x="159" y="73"/>
                      </a:lnTo>
                      <a:lnTo>
                        <a:pt x="159" y="71"/>
                      </a:lnTo>
                      <a:lnTo>
                        <a:pt x="159" y="71"/>
                      </a:lnTo>
                      <a:lnTo>
                        <a:pt x="159" y="69"/>
                      </a:lnTo>
                      <a:lnTo>
                        <a:pt x="156" y="69"/>
                      </a:lnTo>
                      <a:close/>
                      <a:moveTo>
                        <a:pt x="156" y="194"/>
                      </a:moveTo>
                      <a:lnTo>
                        <a:pt x="156" y="197"/>
                      </a:lnTo>
                      <a:lnTo>
                        <a:pt x="156" y="197"/>
                      </a:lnTo>
                      <a:lnTo>
                        <a:pt x="161" y="192"/>
                      </a:lnTo>
                      <a:lnTo>
                        <a:pt x="161" y="192"/>
                      </a:lnTo>
                      <a:lnTo>
                        <a:pt x="161" y="192"/>
                      </a:lnTo>
                      <a:lnTo>
                        <a:pt x="161" y="190"/>
                      </a:lnTo>
                      <a:lnTo>
                        <a:pt x="159" y="192"/>
                      </a:lnTo>
                      <a:lnTo>
                        <a:pt x="156" y="194"/>
                      </a:lnTo>
                      <a:close/>
                      <a:moveTo>
                        <a:pt x="159" y="168"/>
                      </a:moveTo>
                      <a:lnTo>
                        <a:pt x="163" y="166"/>
                      </a:lnTo>
                      <a:lnTo>
                        <a:pt x="168" y="164"/>
                      </a:lnTo>
                      <a:lnTo>
                        <a:pt x="170" y="166"/>
                      </a:lnTo>
                      <a:lnTo>
                        <a:pt x="175" y="166"/>
                      </a:lnTo>
                      <a:lnTo>
                        <a:pt x="178" y="166"/>
                      </a:lnTo>
                      <a:lnTo>
                        <a:pt x="182" y="164"/>
                      </a:lnTo>
                      <a:lnTo>
                        <a:pt x="185" y="161"/>
                      </a:lnTo>
                      <a:lnTo>
                        <a:pt x="189" y="164"/>
                      </a:lnTo>
                      <a:lnTo>
                        <a:pt x="192" y="166"/>
                      </a:lnTo>
                      <a:lnTo>
                        <a:pt x="192" y="168"/>
                      </a:lnTo>
                      <a:lnTo>
                        <a:pt x="194" y="171"/>
                      </a:lnTo>
                      <a:lnTo>
                        <a:pt x="194" y="171"/>
                      </a:lnTo>
                      <a:lnTo>
                        <a:pt x="196" y="171"/>
                      </a:lnTo>
                      <a:lnTo>
                        <a:pt x="196" y="168"/>
                      </a:lnTo>
                      <a:lnTo>
                        <a:pt x="196" y="168"/>
                      </a:lnTo>
                      <a:lnTo>
                        <a:pt x="196" y="168"/>
                      </a:lnTo>
                      <a:lnTo>
                        <a:pt x="196" y="168"/>
                      </a:lnTo>
                      <a:lnTo>
                        <a:pt x="199" y="171"/>
                      </a:lnTo>
                      <a:lnTo>
                        <a:pt x="201" y="171"/>
                      </a:lnTo>
                      <a:lnTo>
                        <a:pt x="201" y="171"/>
                      </a:lnTo>
                      <a:lnTo>
                        <a:pt x="204" y="171"/>
                      </a:lnTo>
                      <a:lnTo>
                        <a:pt x="204" y="168"/>
                      </a:lnTo>
                      <a:lnTo>
                        <a:pt x="204" y="168"/>
                      </a:lnTo>
                      <a:lnTo>
                        <a:pt x="204" y="166"/>
                      </a:lnTo>
                      <a:lnTo>
                        <a:pt x="204" y="166"/>
                      </a:lnTo>
                      <a:lnTo>
                        <a:pt x="204" y="164"/>
                      </a:lnTo>
                      <a:lnTo>
                        <a:pt x="204" y="164"/>
                      </a:lnTo>
                      <a:lnTo>
                        <a:pt x="204" y="164"/>
                      </a:lnTo>
                      <a:lnTo>
                        <a:pt x="204" y="164"/>
                      </a:lnTo>
                      <a:lnTo>
                        <a:pt x="204" y="164"/>
                      </a:lnTo>
                      <a:lnTo>
                        <a:pt x="201" y="164"/>
                      </a:lnTo>
                      <a:lnTo>
                        <a:pt x="201" y="164"/>
                      </a:lnTo>
                      <a:lnTo>
                        <a:pt x="199" y="161"/>
                      </a:lnTo>
                      <a:lnTo>
                        <a:pt x="199" y="159"/>
                      </a:lnTo>
                      <a:lnTo>
                        <a:pt x="199" y="159"/>
                      </a:lnTo>
                      <a:lnTo>
                        <a:pt x="194" y="154"/>
                      </a:lnTo>
                      <a:lnTo>
                        <a:pt x="192" y="152"/>
                      </a:lnTo>
                      <a:lnTo>
                        <a:pt x="196" y="154"/>
                      </a:lnTo>
                      <a:lnTo>
                        <a:pt x="199" y="154"/>
                      </a:lnTo>
                      <a:lnTo>
                        <a:pt x="201" y="159"/>
                      </a:lnTo>
                      <a:lnTo>
                        <a:pt x="208" y="164"/>
                      </a:lnTo>
                      <a:lnTo>
                        <a:pt x="211" y="166"/>
                      </a:lnTo>
                      <a:lnTo>
                        <a:pt x="213" y="164"/>
                      </a:lnTo>
                      <a:lnTo>
                        <a:pt x="213" y="164"/>
                      </a:lnTo>
                      <a:lnTo>
                        <a:pt x="213" y="161"/>
                      </a:lnTo>
                      <a:lnTo>
                        <a:pt x="215" y="161"/>
                      </a:lnTo>
                      <a:lnTo>
                        <a:pt x="218" y="161"/>
                      </a:lnTo>
                      <a:lnTo>
                        <a:pt x="218" y="159"/>
                      </a:lnTo>
                      <a:lnTo>
                        <a:pt x="218" y="154"/>
                      </a:lnTo>
                      <a:lnTo>
                        <a:pt x="215" y="149"/>
                      </a:lnTo>
                      <a:lnTo>
                        <a:pt x="215" y="147"/>
                      </a:lnTo>
                      <a:lnTo>
                        <a:pt x="218" y="145"/>
                      </a:lnTo>
                      <a:lnTo>
                        <a:pt x="218" y="142"/>
                      </a:lnTo>
                      <a:lnTo>
                        <a:pt x="218" y="140"/>
                      </a:lnTo>
                      <a:lnTo>
                        <a:pt x="215" y="133"/>
                      </a:lnTo>
                      <a:lnTo>
                        <a:pt x="215" y="130"/>
                      </a:lnTo>
                      <a:lnTo>
                        <a:pt x="211" y="126"/>
                      </a:lnTo>
                      <a:lnTo>
                        <a:pt x="208" y="123"/>
                      </a:lnTo>
                      <a:lnTo>
                        <a:pt x="204" y="126"/>
                      </a:lnTo>
                      <a:lnTo>
                        <a:pt x="206" y="128"/>
                      </a:lnTo>
                      <a:lnTo>
                        <a:pt x="211" y="133"/>
                      </a:lnTo>
                      <a:lnTo>
                        <a:pt x="208" y="135"/>
                      </a:lnTo>
                      <a:lnTo>
                        <a:pt x="204" y="133"/>
                      </a:lnTo>
                      <a:lnTo>
                        <a:pt x="201" y="133"/>
                      </a:lnTo>
                      <a:lnTo>
                        <a:pt x="196" y="133"/>
                      </a:lnTo>
                      <a:lnTo>
                        <a:pt x="196" y="133"/>
                      </a:lnTo>
                      <a:lnTo>
                        <a:pt x="196" y="133"/>
                      </a:lnTo>
                      <a:lnTo>
                        <a:pt x="196" y="135"/>
                      </a:lnTo>
                      <a:lnTo>
                        <a:pt x="196" y="135"/>
                      </a:lnTo>
                      <a:lnTo>
                        <a:pt x="194" y="135"/>
                      </a:lnTo>
                      <a:lnTo>
                        <a:pt x="194" y="133"/>
                      </a:lnTo>
                      <a:lnTo>
                        <a:pt x="192" y="130"/>
                      </a:lnTo>
                      <a:lnTo>
                        <a:pt x="192" y="128"/>
                      </a:lnTo>
                      <a:lnTo>
                        <a:pt x="192" y="123"/>
                      </a:lnTo>
                      <a:lnTo>
                        <a:pt x="192" y="121"/>
                      </a:lnTo>
                      <a:lnTo>
                        <a:pt x="192" y="121"/>
                      </a:lnTo>
                      <a:lnTo>
                        <a:pt x="189" y="119"/>
                      </a:lnTo>
                      <a:lnTo>
                        <a:pt x="187" y="119"/>
                      </a:lnTo>
                      <a:lnTo>
                        <a:pt x="185" y="116"/>
                      </a:lnTo>
                      <a:lnTo>
                        <a:pt x="180" y="116"/>
                      </a:lnTo>
                      <a:lnTo>
                        <a:pt x="180" y="116"/>
                      </a:lnTo>
                      <a:lnTo>
                        <a:pt x="182" y="116"/>
                      </a:lnTo>
                      <a:lnTo>
                        <a:pt x="185" y="114"/>
                      </a:lnTo>
                      <a:lnTo>
                        <a:pt x="187" y="114"/>
                      </a:lnTo>
                      <a:lnTo>
                        <a:pt x="187" y="114"/>
                      </a:lnTo>
                      <a:lnTo>
                        <a:pt x="189" y="111"/>
                      </a:lnTo>
                      <a:lnTo>
                        <a:pt x="189" y="111"/>
                      </a:lnTo>
                      <a:lnTo>
                        <a:pt x="189" y="111"/>
                      </a:lnTo>
                      <a:lnTo>
                        <a:pt x="192" y="111"/>
                      </a:lnTo>
                      <a:lnTo>
                        <a:pt x="192" y="109"/>
                      </a:lnTo>
                      <a:lnTo>
                        <a:pt x="192" y="109"/>
                      </a:lnTo>
                      <a:lnTo>
                        <a:pt x="192" y="107"/>
                      </a:lnTo>
                      <a:lnTo>
                        <a:pt x="189" y="107"/>
                      </a:lnTo>
                      <a:lnTo>
                        <a:pt x="189" y="107"/>
                      </a:lnTo>
                      <a:lnTo>
                        <a:pt x="182" y="107"/>
                      </a:lnTo>
                      <a:lnTo>
                        <a:pt x="180" y="107"/>
                      </a:lnTo>
                      <a:lnTo>
                        <a:pt x="178" y="104"/>
                      </a:lnTo>
                      <a:lnTo>
                        <a:pt x="170" y="97"/>
                      </a:lnTo>
                      <a:lnTo>
                        <a:pt x="170" y="92"/>
                      </a:lnTo>
                      <a:lnTo>
                        <a:pt x="168" y="90"/>
                      </a:lnTo>
                      <a:lnTo>
                        <a:pt x="166" y="90"/>
                      </a:lnTo>
                      <a:lnTo>
                        <a:pt x="161" y="90"/>
                      </a:lnTo>
                      <a:lnTo>
                        <a:pt x="159" y="90"/>
                      </a:lnTo>
                      <a:lnTo>
                        <a:pt x="156" y="90"/>
                      </a:lnTo>
                      <a:lnTo>
                        <a:pt x="156" y="88"/>
                      </a:lnTo>
                      <a:lnTo>
                        <a:pt x="154" y="85"/>
                      </a:lnTo>
                      <a:lnTo>
                        <a:pt x="154" y="85"/>
                      </a:lnTo>
                      <a:lnTo>
                        <a:pt x="152" y="85"/>
                      </a:lnTo>
                      <a:lnTo>
                        <a:pt x="149" y="83"/>
                      </a:lnTo>
                      <a:lnTo>
                        <a:pt x="149" y="83"/>
                      </a:lnTo>
                      <a:lnTo>
                        <a:pt x="147" y="81"/>
                      </a:lnTo>
                      <a:lnTo>
                        <a:pt x="144" y="81"/>
                      </a:lnTo>
                      <a:lnTo>
                        <a:pt x="142" y="76"/>
                      </a:lnTo>
                      <a:lnTo>
                        <a:pt x="142" y="73"/>
                      </a:lnTo>
                      <a:lnTo>
                        <a:pt x="142" y="71"/>
                      </a:lnTo>
                      <a:lnTo>
                        <a:pt x="144" y="71"/>
                      </a:lnTo>
                      <a:lnTo>
                        <a:pt x="147" y="71"/>
                      </a:lnTo>
                      <a:lnTo>
                        <a:pt x="147" y="71"/>
                      </a:lnTo>
                      <a:lnTo>
                        <a:pt x="149" y="69"/>
                      </a:lnTo>
                      <a:lnTo>
                        <a:pt x="149" y="69"/>
                      </a:lnTo>
                      <a:lnTo>
                        <a:pt x="149" y="69"/>
                      </a:lnTo>
                      <a:lnTo>
                        <a:pt x="152" y="66"/>
                      </a:lnTo>
                      <a:lnTo>
                        <a:pt x="152" y="64"/>
                      </a:lnTo>
                      <a:lnTo>
                        <a:pt x="152" y="62"/>
                      </a:lnTo>
                      <a:lnTo>
                        <a:pt x="152" y="59"/>
                      </a:lnTo>
                      <a:lnTo>
                        <a:pt x="149" y="57"/>
                      </a:lnTo>
                      <a:lnTo>
                        <a:pt x="149" y="57"/>
                      </a:lnTo>
                      <a:lnTo>
                        <a:pt x="149" y="54"/>
                      </a:lnTo>
                      <a:lnTo>
                        <a:pt x="149" y="52"/>
                      </a:lnTo>
                      <a:lnTo>
                        <a:pt x="149" y="54"/>
                      </a:lnTo>
                      <a:lnTo>
                        <a:pt x="152" y="52"/>
                      </a:lnTo>
                      <a:lnTo>
                        <a:pt x="152" y="52"/>
                      </a:lnTo>
                      <a:lnTo>
                        <a:pt x="152" y="50"/>
                      </a:lnTo>
                      <a:lnTo>
                        <a:pt x="154" y="52"/>
                      </a:lnTo>
                      <a:lnTo>
                        <a:pt x="154" y="52"/>
                      </a:lnTo>
                      <a:lnTo>
                        <a:pt x="156" y="52"/>
                      </a:lnTo>
                      <a:lnTo>
                        <a:pt x="156" y="54"/>
                      </a:lnTo>
                      <a:lnTo>
                        <a:pt x="156" y="54"/>
                      </a:lnTo>
                      <a:lnTo>
                        <a:pt x="156" y="57"/>
                      </a:lnTo>
                      <a:lnTo>
                        <a:pt x="159" y="57"/>
                      </a:lnTo>
                      <a:lnTo>
                        <a:pt x="161" y="57"/>
                      </a:lnTo>
                      <a:lnTo>
                        <a:pt x="161" y="59"/>
                      </a:lnTo>
                      <a:lnTo>
                        <a:pt x="161" y="59"/>
                      </a:lnTo>
                      <a:lnTo>
                        <a:pt x="161" y="59"/>
                      </a:lnTo>
                      <a:lnTo>
                        <a:pt x="163" y="57"/>
                      </a:lnTo>
                      <a:lnTo>
                        <a:pt x="161" y="54"/>
                      </a:lnTo>
                      <a:lnTo>
                        <a:pt x="161" y="52"/>
                      </a:lnTo>
                      <a:lnTo>
                        <a:pt x="159" y="52"/>
                      </a:lnTo>
                      <a:lnTo>
                        <a:pt x="156" y="50"/>
                      </a:lnTo>
                      <a:lnTo>
                        <a:pt x="154" y="50"/>
                      </a:lnTo>
                      <a:lnTo>
                        <a:pt x="154" y="47"/>
                      </a:lnTo>
                      <a:lnTo>
                        <a:pt x="156" y="40"/>
                      </a:lnTo>
                      <a:lnTo>
                        <a:pt x="159" y="38"/>
                      </a:lnTo>
                      <a:lnTo>
                        <a:pt x="159" y="38"/>
                      </a:lnTo>
                      <a:lnTo>
                        <a:pt x="159" y="38"/>
                      </a:lnTo>
                      <a:lnTo>
                        <a:pt x="152" y="33"/>
                      </a:lnTo>
                      <a:lnTo>
                        <a:pt x="144" y="26"/>
                      </a:lnTo>
                      <a:lnTo>
                        <a:pt x="142" y="24"/>
                      </a:lnTo>
                      <a:lnTo>
                        <a:pt x="140" y="24"/>
                      </a:lnTo>
                      <a:lnTo>
                        <a:pt x="137" y="24"/>
                      </a:lnTo>
                      <a:lnTo>
                        <a:pt x="135" y="24"/>
                      </a:lnTo>
                      <a:lnTo>
                        <a:pt x="130" y="24"/>
                      </a:lnTo>
                      <a:lnTo>
                        <a:pt x="128" y="24"/>
                      </a:lnTo>
                      <a:lnTo>
                        <a:pt x="102" y="12"/>
                      </a:lnTo>
                      <a:lnTo>
                        <a:pt x="97" y="12"/>
                      </a:lnTo>
                      <a:lnTo>
                        <a:pt x="85" y="12"/>
                      </a:lnTo>
                      <a:lnTo>
                        <a:pt x="78" y="9"/>
                      </a:lnTo>
                      <a:lnTo>
                        <a:pt x="71" y="14"/>
                      </a:lnTo>
                      <a:lnTo>
                        <a:pt x="69" y="14"/>
                      </a:lnTo>
                      <a:lnTo>
                        <a:pt x="69" y="14"/>
                      </a:lnTo>
                      <a:lnTo>
                        <a:pt x="66" y="16"/>
                      </a:lnTo>
                      <a:lnTo>
                        <a:pt x="66" y="14"/>
                      </a:lnTo>
                      <a:lnTo>
                        <a:pt x="62" y="12"/>
                      </a:lnTo>
                      <a:lnTo>
                        <a:pt x="52" y="5"/>
                      </a:lnTo>
                      <a:lnTo>
                        <a:pt x="45" y="0"/>
                      </a:lnTo>
                      <a:lnTo>
                        <a:pt x="43" y="0"/>
                      </a:lnTo>
                      <a:lnTo>
                        <a:pt x="40" y="0"/>
                      </a:lnTo>
                      <a:lnTo>
                        <a:pt x="38" y="0"/>
                      </a:lnTo>
                      <a:lnTo>
                        <a:pt x="36" y="0"/>
                      </a:lnTo>
                      <a:lnTo>
                        <a:pt x="33" y="0"/>
                      </a:lnTo>
                      <a:lnTo>
                        <a:pt x="29" y="0"/>
                      </a:lnTo>
                      <a:lnTo>
                        <a:pt x="24" y="5"/>
                      </a:lnTo>
                      <a:lnTo>
                        <a:pt x="24" y="5"/>
                      </a:lnTo>
                      <a:lnTo>
                        <a:pt x="24" y="5"/>
                      </a:lnTo>
                      <a:lnTo>
                        <a:pt x="24" y="7"/>
                      </a:lnTo>
                      <a:lnTo>
                        <a:pt x="24" y="12"/>
                      </a:lnTo>
                      <a:lnTo>
                        <a:pt x="24" y="12"/>
                      </a:lnTo>
                      <a:lnTo>
                        <a:pt x="21" y="14"/>
                      </a:lnTo>
                      <a:lnTo>
                        <a:pt x="21" y="16"/>
                      </a:lnTo>
                      <a:lnTo>
                        <a:pt x="21" y="19"/>
                      </a:lnTo>
                      <a:lnTo>
                        <a:pt x="19" y="21"/>
                      </a:lnTo>
                      <a:lnTo>
                        <a:pt x="21" y="21"/>
                      </a:lnTo>
                      <a:lnTo>
                        <a:pt x="21" y="21"/>
                      </a:lnTo>
                      <a:lnTo>
                        <a:pt x="21" y="24"/>
                      </a:lnTo>
                      <a:lnTo>
                        <a:pt x="24" y="26"/>
                      </a:lnTo>
                      <a:lnTo>
                        <a:pt x="24" y="28"/>
                      </a:lnTo>
                      <a:lnTo>
                        <a:pt x="21" y="33"/>
                      </a:lnTo>
                      <a:lnTo>
                        <a:pt x="21" y="35"/>
                      </a:lnTo>
                      <a:lnTo>
                        <a:pt x="21" y="35"/>
                      </a:lnTo>
                      <a:lnTo>
                        <a:pt x="19" y="35"/>
                      </a:lnTo>
                      <a:lnTo>
                        <a:pt x="19" y="38"/>
                      </a:lnTo>
                      <a:lnTo>
                        <a:pt x="17" y="38"/>
                      </a:lnTo>
                      <a:lnTo>
                        <a:pt x="17" y="38"/>
                      </a:lnTo>
                      <a:lnTo>
                        <a:pt x="17" y="40"/>
                      </a:lnTo>
                      <a:lnTo>
                        <a:pt x="14" y="40"/>
                      </a:lnTo>
                      <a:lnTo>
                        <a:pt x="14" y="40"/>
                      </a:lnTo>
                      <a:lnTo>
                        <a:pt x="12" y="43"/>
                      </a:lnTo>
                      <a:lnTo>
                        <a:pt x="12" y="43"/>
                      </a:lnTo>
                      <a:lnTo>
                        <a:pt x="10" y="47"/>
                      </a:lnTo>
                      <a:lnTo>
                        <a:pt x="7" y="50"/>
                      </a:lnTo>
                      <a:lnTo>
                        <a:pt x="5" y="52"/>
                      </a:lnTo>
                      <a:lnTo>
                        <a:pt x="3" y="54"/>
                      </a:lnTo>
                      <a:lnTo>
                        <a:pt x="3" y="57"/>
                      </a:lnTo>
                      <a:lnTo>
                        <a:pt x="3" y="59"/>
                      </a:lnTo>
                      <a:lnTo>
                        <a:pt x="0" y="62"/>
                      </a:lnTo>
                      <a:lnTo>
                        <a:pt x="0" y="62"/>
                      </a:lnTo>
                      <a:lnTo>
                        <a:pt x="0" y="64"/>
                      </a:lnTo>
                      <a:lnTo>
                        <a:pt x="3" y="66"/>
                      </a:lnTo>
                      <a:lnTo>
                        <a:pt x="3" y="71"/>
                      </a:lnTo>
                      <a:lnTo>
                        <a:pt x="26" y="90"/>
                      </a:lnTo>
                      <a:lnTo>
                        <a:pt x="31" y="97"/>
                      </a:lnTo>
                      <a:lnTo>
                        <a:pt x="33" y="100"/>
                      </a:lnTo>
                      <a:lnTo>
                        <a:pt x="36" y="100"/>
                      </a:lnTo>
                      <a:lnTo>
                        <a:pt x="40" y="100"/>
                      </a:lnTo>
                      <a:lnTo>
                        <a:pt x="43" y="100"/>
                      </a:lnTo>
                      <a:lnTo>
                        <a:pt x="43" y="102"/>
                      </a:lnTo>
                      <a:lnTo>
                        <a:pt x="43" y="104"/>
                      </a:lnTo>
                      <a:lnTo>
                        <a:pt x="43" y="107"/>
                      </a:lnTo>
                      <a:lnTo>
                        <a:pt x="40" y="109"/>
                      </a:lnTo>
                      <a:lnTo>
                        <a:pt x="43" y="109"/>
                      </a:lnTo>
                      <a:lnTo>
                        <a:pt x="43" y="109"/>
                      </a:lnTo>
                      <a:lnTo>
                        <a:pt x="45" y="107"/>
                      </a:lnTo>
                      <a:lnTo>
                        <a:pt x="47" y="107"/>
                      </a:lnTo>
                      <a:lnTo>
                        <a:pt x="47" y="109"/>
                      </a:lnTo>
                      <a:lnTo>
                        <a:pt x="50" y="109"/>
                      </a:lnTo>
                      <a:lnTo>
                        <a:pt x="50" y="111"/>
                      </a:lnTo>
                      <a:lnTo>
                        <a:pt x="50" y="111"/>
                      </a:lnTo>
                      <a:lnTo>
                        <a:pt x="50" y="114"/>
                      </a:lnTo>
                      <a:lnTo>
                        <a:pt x="52" y="114"/>
                      </a:lnTo>
                      <a:lnTo>
                        <a:pt x="52" y="116"/>
                      </a:lnTo>
                      <a:lnTo>
                        <a:pt x="62" y="119"/>
                      </a:lnTo>
                      <a:lnTo>
                        <a:pt x="73" y="121"/>
                      </a:lnTo>
                      <a:lnTo>
                        <a:pt x="78" y="123"/>
                      </a:lnTo>
                      <a:lnTo>
                        <a:pt x="81" y="128"/>
                      </a:lnTo>
                      <a:lnTo>
                        <a:pt x="81" y="137"/>
                      </a:lnTo>
                      <a:lnTo>
                        <a:pt x="78" y="145"/>
                      </a:lnTo>
                      <a:lnTo>
                        <a:pt x="73" y="147"/>
                      </a:lnTo>
                      <a:lnTo>
                        <a:pt x="73" y="145"/>
                      </a:lnTo>
                      <a:lnTo>
                        <a:pt x="76" y="145"/>
                      </a:lnTo>
                      <a:lnTo>
                        <a:pt x="73" y="142"/>
                      </a:lnTo>
                      <a:lnTo>
                        <a:pt x="73" y="142"/>
                      </a:lnTo>
                      <a:lnTo>
                        <a:pt x="71" y="145"/>
                      </a:lnTo>
                      <a:lnTo>
                        <a:pt x="71" y="145"/>
                      </a:lnTo>
                      <a:lnTo>
                        <a:pt x="71" y="145"/>
                      </a:lnTo>
                      <a:lnTo>
                        <a:pt x="71" y="149"/>
                      </a:lnTo>
                      <a:lnTo>
                        <a:pt x="71" y="156"/>
                      </a:lnTo>
                      <a:lnTo>
                        <a:pt x="71" y="161"/>
                      </a:lnTo>
                      <a:lnTo>
                        <a:pt x="71" y="166"/>
                      </a:lnTo>
                      <a:lnTo>
                        <a:pt x="69" y="173"/>
                      </a:lnTo>
                      <a:lnTo>
                        <a:pt x="66" y="180"/>
                      </a:lnTo>
                      <a:lnTo>
                        <a:pt x="66" y="185"/>
                      </a:lnTo>
                      <a:lnTo>
                        <a:pt x="66" y="190"/>
                      </a:lnTo>
                      <a:lnTo>
                        <a:pt x="66" y="190"/>
                      </a:lnTo>
                      <a:lnTo>
                        <a:pt x="66" y="190"/>
                      </a:lnTo>
                      <a:lnTo>
                        <a:pt x="66" y="190"/>
                      </a:lnTo>
                      <a:lnTo>
                        <a:pt x="69" y="190"/>
                      </a:lnTo>
                      <a:lnTo>
                        <a:pt x="69" y="192"/>
                      </a:lnTo>
                      <a:lnTo>
                        <a:pt x="73" y="199"/>
                      </a:lnTo>
                      <a:lnTo>
                        <a:pt x="76" y="199"/>
                      </a:lnTo>
                      <a:lnTo>
                        <a:pt x="81" y="202"/>
                      </a:lnTo>
                      <a:lnTo>
                        <a:pt x="83" y="202"/>
                      </a:lnTo>
                      <a:lnTo>
                        <a:pt x="85" y="204"/>
                      </a:lnTo>
                      <a:lnTo>
                        <a:pt x="88" y="206"/>
                      </a:lnTo>
                      <a:lnTo>
                        <a:pt x="90" y="209"/>
                      </a:lnTo>
                      <a:lnTo>
                        <a:pt x="90" y="209"/>
                      </a:lnTo>
                      <a:lnTo>
                        <a:pt x="92" y="209"/>
                      </a:lnTo>
                      <a:lnTo>
                        <a:pt x="92" y="209"/>
                      </a:lnTo>
                      <a:lnTo>
                        <a:pt x="92" y="206"/>
                      </a:lnTo>
                      <a:lnTo>
                        <a:pt x="95" y="206"/>
                      </a:lnTo>
                      <a:lnTo>
                        <a:pt x="95" y="206"/>
                      </a:lnTo>
                      <a:lnTo>
                        <a:pt x="97" y="206"/>
                      </a:lnTo>
                      <a:lnTo>
                        <a:pt x="99" y="206"/>
                      </a:lnTo>
                      <a:lnTo>
                        <a:pt x="102" y="206"/>
                      </a:lnTo>
                      <a:lnTo>
                        <a:pt x="102" y="206"/>
                      </a:lnTo>
                      <a:lnTo>
                        <a:pt x="104" y="206"/>
                      </a:lnTo>
                      <a:lnTo>
                        <a:pt x="107" y="209"/>
                      </a:lnTo>
                      <a:lnTo>
                        <a:pt x="109" y="209"/>
                      </a:lnTo>
                      <a:lnTo>
                        <a:pt x="121" y="211"/>
                      </a:lnTo>
                      <a:lnTo>
                        <a:pt x="123" y="211"/>
                      </a:lnTo>
                      <a:lnTo>
                        <a:pt x="128" y="209"/>
                      </a:lnTo>
                      <a:lnTo>
                        <a:pt x="130" y="209"/>
                      </a:lnTo>
                      <a:lnTo>
                        <a:pt x="130" y="209"/>
                      </a:lnTo>
                      <a:lnTo>
                        <a:pt x="133" y="206"/>
                      </a:lnTo>
                      <a:lnTo>
                        <a:pt x="135" y="206"/>
                      </a:lnTo>
                      <a:lnTo>
                        <a:pt x="135" y="204"/>
                      </a:lnTo>
                      <a:lnTo>
                        <a:pt x="133" y="204"/>
                      </a:lnTo>
                      <a:lnTo>
                        <a:pt x="133" y="204"/>
                      </a:lnTo>
                      <a:lnTo>
                        <a:pt x="130" y="202"/>
                      </a:lnTo>
                      <a:lnTo>
                        <a:pt x="128" y="199"/>
                      </a:lnTo>
                      <a:lnTo>
                        <a:pt x="126" y="194"/>
                      </a:lnTo>
                      <a:lnTo>
                        <a:pt x="126" y="190"/>
                      </a:lnTo>
                      <a:lnTo>
                        <a:pt x="126" y="185"/>
                      </a:lnTo>
                      <a:lnTo>
                        <a:pt x="128" y="180"/>
                      </a:lnTo>
                      <a:lnTo>
                        <a:pt x="130" y="178"/>
                      </a:lnTo>
                      <a:lnTo>
                        <a:pt x="133" y="175"/>
                      </a:lnTo>
                      <a:lnTo>
                        <a:pt x="133" y="175"/>
                      </a:lnTo>
                      <a:lnTo>
                        <a:pt x="137" y="173"/>
                      </a:lnTo>
                      <a:lnTo>
                        <a:pt x="137" y="173"/>
                      </a:lnTo>
                      <a:lnTo>
                        <a:pt x="140" y="173"/>
                      </a:lnTo>
                      <a:lnTo>
                        <a:pt x="142" y="171"/>
                      </a:lnTo>
                      <a:lnTo>
                        <a:pt x="144" y="171"/>
                      </a:lnTo>
                      <a:lnTo>
                        <a:pt x="144" y="171"/>
                      </a:lnTo>
                      <a:lnTo>
                        <a:pt x="147" y="168"/>
                      </a:lnTo>
                      <a:lnTo>
                        <a:pt x="147" y="168"/>
                      </a:lnTo>
                      <a:lnTo>
                        <a:pt x="154" y="168"/>
                      </a:lnTo>
                      <a:lnTo>
                        <a:pt x="159" y="168"/>
                      </a:lnTo>
                      <a:close/>
                      <a:moveTo>
                        <a:pt x="201" y="175"/>
                      </a:moveTo>
                      <a:lnTo>
                        <a:pt x="199" y="175"/>
                      </a:lnTo>
                      <a:lnTo>
                        <a:pt x="199" y="175"/>
                      </a:lnTo>
                      <a:lnTo>
                        <a:pt x="199" y="175"/>
                      </a:lnTo>
                      <a:lnTo>
                        <a:pt x="196" y="175"/>
                      </a:lnTo>
                      <a:lnTo>
                        <a:pt x="196" y="175"/>
                      </a:lnTo>
                      <a:lnTo>
                        <a:pt x="194" y="178"/>
                      </a:lnTo>
                      <a:lnTo>
                        <a:pt x="196" y="178"/>
                      </a:lnTo>
                      <a:lnTo>
                        <a:pt x="196" y="180"/>
                      </a:lnTo>
                      <a:lnTo>
                        <a:pt x="196" y="180"/>
                      </a:lnTo>
                      <a:lnTo>
                        <a:pt x="196" y="178"/>
                      </a:lnTo>
                      <a:lnTo>
                        <a:pt x="196" y="178"/>
                      </a:lnTo>
                      <a:lnTo>
                        <a:pt x="199" y="180"/>
                      </a:lnTo>
                      <a:lnTo>
                        <a:pt x="199" y="180"/>
                      </a:lnTo>
                      <a:lnTo>
                        <a:pt x="199" y="180"/>
                      </a:lnTo>
                      <a:lnTo>
                        <a:pt x="201" y="180"/>
                      </a:lnTo>
                      <a:lnTo>
                        <a:pt x="201" y="180"/>
                      </a:lnTo>
                      <a:lnTo>
                        <a:pt x="201" y="178"/>
                      </a:lnTo>
                      <a:lnTo>
                        <a:pt x="201" y="178"/>
                      </a:lnTo>
                      <a:lnTo>
                        <a:pt x="199" y="178"/>
                      </a:lnTo>
                      <a:lnTo>
                        <a:pt x="199" y="178"/>
                      </a:lnTo>
                      <a:lnTo>
                        <a:pt x="201" y="175"/>
                      </a:lnTo>
                      <a:lnTo>
                        <a:pt x="201" y="175"/>
                      </a:lnTo>
                      <a:close/>
                      <a:moveTo>
                        <a:pt x="234" y="76"/>
                      </a:moveTo>
                      <a:lnTo>
                        <a:pt x="237" y="78"/>
                      </a:lnTo>
                      <a:lnTo>
                        <a:pt x="239" y="78"/>
                      </a:lnTo>
                      <a:lnTo>
                        <a:pt x="241" y="81"/>
                      </a:lnTo>
                      <a:lnTo>
                        <a:pt x="241" y="78"/>
                      </a:lnTo>
                      <a:lnTo>
                        <a:pt x="244" y="78"/>
                      </a:lnTo>
                      <a:lnTo>
                        <a:pt x="244" y="78"/>
                      </a:lnTo>
                      <a:lnTo>
                        <a:pt x="246" y="76"/>
                      </a:lnTo>
                      <a:lnTo>
                        <a:pt x="246" y="73"/>
                      </a:lnTo>
                      <a:lnTo>
                        <a:pt x="246" y="73"/>
                      </a:lnTo>
                      <a:lnTo>
                        <a:pt x="244" y="71"/>
                      </a:lnTo>
                      <a:lnTo>
                        <a:pt x="244" y="71"/>
                      </a:lnTo>
                      <a:lnTo>
                        <a:pt x="237" y="73"/>
                      </a:lnTo>
                      <a:lnTo>
                        <a:pt x="234" y="73"/>
                      </a:lnTo>
                      <a:lnTo>
                        <a:pt x="234" y="73"/>
                      </a:lnTo>
                      <a:lnTo>
                        <a:pt x="234" y="76"/>
                      </a:lnTo>
                      <a:lnTo>
                        <a:pt x="234" y="76"/>
                      </a:lnTo>
                      <a:close/>
                      <a:moveTo>
                        <a:pt x="180" y="294"/>
                      </a:moveTo>
                      <a:lnTo>
                        <a:pt x="180" y="294"/>
                      </a:lnTo>
                      <a:lnTo>
                        <a:pt x="175" y="292"/>
                      </a:lnTo>
                      <a:lnTo>
                        <a:pt x="173" y="296"/>
                      </a:lnTo>
                      <a:lnTo>
                        <a:pt x="173" y="299"/>
                      </a:lnTo>
                      <a:lnTo>
                        <a:pt x="170" y="299"/>
                      </a:lnTo>
                      <a:lnTo>
                        <a:pt x="170" y="299"/>
                      </a:lnTo>
                      <a:lnTo>
                        <a:pt x="170" y="301"/>
                      </a:lnTo>
                      <a:lnTo>
                        <a:pt x="173" y="301"/>
                      </a:lnTo>
                      <a:lnTo>
                        <a:pt x="173" y="301"/>
                      </a:lnTo>
                      <a:lnTo>
                        <a:pt x="178" y="301"/>
                      </a:lnTo>
                      <a:lnTo>
                        <a:pt x="180" y="299"/>
                      </a:lnTo>
                      <a:lnTo>
                        <a:pt x="180" y="296"/>
                      </a:lnTo>
                      <a:lnTo>
                        <a:pt x="180" y="296"/>
                      </a:lnTo>
                      <a:lnTo>
                        <a:pt x="180" y="294"/>
                      </a:lnTo>
                      <a:close/>
                      <a:moveTo>
                        <a:pt x="128" y="244"/>
                      </a:moveTo>
                      <a:lnTo>
                        <a:pt x="126" y="244"/>
                      </a:lnTo>
                      <a:lnTo>
                        <a:pt x="126" y="242"/>
                      </a:lnTo>
                      <a:lnTo>
                        <a:pt x="123" y="242"/>
                      </a:lnTo>
                      <a:lnTo>
                        <a:pt x="121" y="240"/>
                      </a:lnTo>
                      <a:lnTo>
                        <a:pt x="118" y="235"/>
                      </a:lnTo>
                      <a:lnTo>
                        <a:pt x="118" y="232"/>
                      </a:lnTo>
                      <a:lnTo>
                        <a:pt x="118" y="232"/>
                      </a:lnTo>
                      <a:lnTo>
                        <a:pt x="116" y="232"/>
                      </a:lnTo>
                      <a:lnTo>
                        <a:pt x="116" y="235"/>
                      </a:lnTo>
                      <a:lnTo>
                        <a:pt x="114" y="237"/>
                      </a:lnTo>
                      <a:lnTo>
                        <a:pt x="114" y="237"/>
                      </a:lnTo>
                      <a:lnTo>
                        <a:pt x="111" y="235"/>
                      </a:lnTo>
                      <a:lnTo>
                        <a:pt x="111" y="232"/>
                      </a:lnTo>
                      <a:lnTo>
                        <a:pt x="111" y="232"/>
                      </a:lnTo>
                      <a:lnTo>
                        <a:pt x="111" y="232"/>
                      </a:lnTo>
                      <a:lnTo>
                        <a:pt x="109" y="232"/>
                      </a:lnTo>
                      <a:lnTo>
                        <a:pt x="107" y="235"/>
                      </a:lnTo>
                      <a:lnTo>
                        <a:pt x="107" y="237"/>
                      </a:lnTo>
                      <a:lnTo>
                        <a:pt x="109" y="240"/>
                      </a:lnTo>
                      <a:lnTo>
                        <a:pt x="109" y="240"/>
                      </a:lnTo>
                      <a:lnTo>
                        <a:pt x="109" y="242"/>
                      </a:lnTo>
                      <a:lnTo>
                        <a:pt x="109" y="242"/>
                      </a:lnTo>
                      <a:lnTo>
                        <a:pt x="104" y="242"/>
                      </a:lnTo>
                      <a:lnTo>
                        <a:pt x="104" y="242"/>
                      </a:lnTo>
                      <a:lnTo>
                        <a:pt x="104" y="244"/>
                      </a:lnTo>
                      <a:lnTo>
                        <a:pt x="104" y="247"/>
                      </a:lnTo>
                      <a:lnTo>
                        <a:pt x="102" y="247"/>
                      </a:lnTo>
                      <a:lnTo>
                        <a:pt x="102" y="249"/>
                      </a:lnTo>
                      <a:lnTo>
                        <a:pt x="102" y="249"/>
                      </a:lnTo>
                      <a:lnTo>
                        <a:pt x="102" y="251"/>
                      </a:lnTo>
                      <a:lnTo>
                        <a:pt x="102" y="254"/>
                      </a:lnTo>
                      <a:lnTo>
                        <a:pt x="102" y="258"/>
                      </a:lnTo>
                      <a:lnTo>
                        <a:pt x="107" y="263"/>
                      </a:lnTo>
                      <a:lnTo>
                        <a:pt x="109" y="266"/>
                      </a:lnTo>
                      <a:lnTo>
                        <a:pt x="109" y="268"/>
                      </a:lnTo>
                      <a:lnTo>
                        <a:pt x="109" y="268"/>
                      </a:lnTo>
                      <a:lnTo>
                        <a:pt x="111" y="268"/>
                      </a:lnTo>
                      <a:lnTo>
                        <a:pt x="111" y="268"/>
                      </a:lnTo>
                      <a:lnTo>
                        <a:pt x="114" y="268"/>
                      </a:lnTo>
                      <a:lnTo>
                        <a:pt x="116" y="270"/>
                      </a:lnTo>
                      <a:lnTo>
                        <a:pt x="118" y="275"/>
                      </a:lnTo>
                      <a:lnTo>
                        <a:pt x="118" y="275"/>
                      </a:lnTo>
                      <a:lnTo>
                        <a:pt x="121" y="275"/>
                      </a:lnTo>
                      <a:lnTo>
                        <a:pt x="123" y="275"/>
                      </a:lnTo>
                      <a:lnTo>
                        <a:pt x="126" y="275"/>
                      </a:lnTo>
                      <a:lnTo>
                        <a:pt x="126" y="273"/>
                      </a:lnTo>
                      <a:lnTo>
                        <a:pt x="128" y="273"/>
                      </a:lnTo>
                      <a:lnTo>
                        <a:pt x="128" y="254"/>
                      </a:lnTo>
                      <a:lnTo>
                        <a:pt x="126" y="251"/>
                      </a:lnTo>
                      <a:lnTo>
                        <a:pt x="126" y="251"/>
                      </a:lnTo>
                      <a:lnTo>
                        <a:pt x="128" y="249"/>
                      </a:lnTo>
                      <a:lnTo>
                        <a:pt x="128" y="249"/>
                      </a:lnTo>
                      <a:lnTo>
                        <a:pt x="128" y="249"/>
                      </a:lnTo>
                      <a:lnTo>
                        <a:pt x="128" y="247"/>
                      </a:lnTo>
                      <a:lnTo>
                        <a:pt x="128" y="244"/>
                      </a:lnTo>
                      <a:close/>
                      <a:moveTo>
                        <a:pt x="166" y="62"/>
                      </a:moveTo>
                      <a:lnTo>
                        <a:pt x="166" y="64"/>
                      </a:lnTo>
                      <a:lnTo>
                        <a:pt x="168" y="64"/>
                      </a:lnTo>
                      <a:lnTo>
                        <a:pt x="168" y="64"/>
                      </a:lnTo>
                      <a:lnTo>
                        <a:pt x="170" y="62"/>
                      </a:lnTo>
                      <a:lnTo>
                        <a:pt x="170" y="62"/>
                      </a:lnTo>
                      <a:lnTo>
                        <a:pt x="170" y="59"/>
                      </a:lnTo>
                      <a:lnTo>
                        <a:pt x="170" y="59"/>
                      </a:lnTo>
                      <a:lnTo>
                        <a:pt x="168" y="57"/>
                      </a:lnTo>
                      <a:lnTo>
                        <a:pt x="168" y="57"/>
                      </a:lnTo>
                      <a:lnTo>
                        <a:pt x="168" y="54"/>
                      </a:lnTo>
                      <a:lnTo>
                        <a:pt x="166" y="54"/>
                      </a:lnTo>
                      <a:lnTo>
                        <a:pt x="166" y="54"/>
                      </a:lnTo>
                      <a:lnTo>
                        <a:pt x="166" y="54"/>
                      </a:lnTo>
                      <a:lnTo>
                        <a:pt x="166" y="54"/>
                      </a:lnTo>
                      <a:lnTo>
                        <a:pt x="166" y="54"/>
                      </a:lnTo>
                      <a:lnTo>
                        <a:pt x="166" y="54"/>
                      </a:lnTo>
                      <a:lnTo>
                        <a:pt x="163" y="57"/>
                      </a:lnTo>
                      <a:lnTo>
                        <a:pt x="163" y="57"/>
                      </a:lnTo>
                      <a:lnTo>
                        <a:pt x="163" y="59"/>
                      </a:lnTo>
                      <a:lnTo>
                        <a:pt x="166" y="62"/>
                      </a:lnTo>
                      <a:close/>
                      <a:moveTo>
                        <a:pt x="64" y="130"/>
                      </a:moveTo>
                      <a:lnTo>
                        <a:pt x="62" y="130"/>
                      </a:lnTo>
                      <a:lnTo>
                        <a:pt x="59" y="130"/>
                      </a:lnTo>
                      <a:lnTo>
                        <a:pt x="59" y="130"/>
                      </a:lnTo>
                      <a:lnTo>
                        <a:pt x="59" y="128"/>
                      </a:lnTo>
                      <a:lnTo>
                        <a:pt x="59" y="128"/>
                      </a:lnTo>
                      <a:lnTo>
                        <a:pt x="59" y="128"/>
                      </a:lnTo>
                      <a:lnTo>
                        <a:pt x="59" y="128"/>
                      </a:lnTo>
                      <a:lnTo>
                        <a:pt x="59" y="130"/>
                      </a:lnTo>
                      <a:lnTo>
                        <a:pt x="59" y="130"/>
                      </a:lnTo>
                      <a:lnTo>
                        <a:pt x="57" y="130"/>
                      </a:lnTo>
                      <a:lnTo>
                        <a:pt x="57" y="130"/>
                      </a:lnTo>
                      <a:lnTo>
                        <a:pt x="55" y="130"/>
                      </a:lnTo>
                      <a:lnTo>
                        <a:pt x="55" y="130"/>
                      </a:lnTo>
                      <a:lnTo>
                        <a:pt x="55" y="133"/>
                      </a:lnTo>
                      <a:lnTo>
                        <a:pt x="57" y="133"/>
                      </a:lnTo>
                      <a:lnTo>
                        <a:pt x="57" y="135"/>
                      </a:lnTo>
                      <a:lnTo>
                        <a:pt x="57" y="135"/>
                      </a:lnTo>
                      <a:lnTo>
                        <a:pt x="57" y="137"/>
                      </a:lnTo>
                      <a:lnTo>
                        <a:pt x="57" y="137"/>
                      </a:lnTo>
                      <a:lnTo>
                        <a:pt x="57" y="135"/>
                      </a:lnTo>
                      <a:lnTo>
                        <a:pt x="59" y="135"/>
                      </a:lnTo>
                      <a:lnTo>
                        <a:pt x="62" y="137"/>
                      </a:lnTo>
                      <a:lnTo>
                        <a:pt x="62" y="137"/>
                      </a:lnTo>
                      <a:lnTo>
                        <a:pt x="62" y="137"/>
                      </a:lnTo>
                      <a:lnTo>
                        <a:pt x="62" y="135"/>
                      </a:lnTo>
                      <a:lnTo>
                        <a:pt x="62" y="133"/>
                      </a:lnTo>
                      <a:lnTo>
                        <a:pt x="64" y="133"/>
                      </a:lnTo>
                      <a:lnTo>
                        <a:pt x="64" y="133"/>
                      </a:lnTo>
                      <a:lnTo>
                        <a:pt x="64" y="133"/>
                      </a:lnTo>
                      <a:lnTo>
                        <a:pt x="64" y="133"/>
                      </a:lnTo>
                      <a:lnTo>
                        <a:pt x="64" y="133"/>
                      </a:lnTo>
                      <a:lnTo>
                        <a:pt x="64" y="130"/>
                      </a:lnTo>
                      <a:lnTo>
                        <a:pt x="64" y="130"/>
                      </a:lnTo>
                      <a:lnTo>
                        <a:pt x="64" y="130"/>
                      </a:lnTo>
                      <a:close/>
                      <a:moveTo>
                        <a:pt x="253" y="121"/>
                      </a:moveTo>
                      <a:lnTo>
                        <a:pt x="248" y="119"/>
                      </a:lnTo>
                      <a:lnTo>
                        <a:pt x="248" y="119"/>
                      </a:lnTo>
                      <a:lnTo>
                        <a:pt x="244" y="119"/>
                      </a:lnTo>
                      <a:lnTo>
                        <a:pt x="241" y="119"/>
                      </a:lnTo>
                      <a:lnTo>
                        <a:pt x="241" y="121"/>
                      </a:lnTo>
                      <a:lnTo>
                        <a:pt x="239" y="121"/>
                      </a:lnTo>
                      <a:lnTo>
                        <a:pt x="237" y="119"/>
                      </a:lnTo>
                      <a:lnTo>
                        <a:pt x="234" y="119"/>
                      </a:lnTo>
                      <a:lnTo>
                        <a:pt x="232" y="116"/>
                      </a:lnTo>
                      <a:lnTo>
                        <a:pt x="232" y="116"/>
                      </a:lnTo>
                      <a:lnTo>
                        <a:pt x="230" y="119"/>
                      </a:lnTo>
                      <a:lnTo>
                        <a:pt x="227" y="121"/>
                      </a:lnTo>
                      <a:lnTo>
                        <a:pt x="227" y="121"/>
                      </a:lnTo>
                      <a:lnTo>
                        <a:pt x="225" y="123"/>
                      </a:lnTo>
                      <a:lnTo>
                        <a:pt x="222" y="123"/>
                      </a:lnTo>
                      <a:lnTo>
                        <a:pt x="222" y="126"/>
                      </a:lnTo>
                      <a:lnTo>
                        <a:pt x="225" y="130"/>
                      </a:lnTo>
                      <a:lnTo>
                        <a:pt x="225" y="133"/>
                      </a:lnTo>
                      <a:lnTo>
                        <a:pt x="230" y="137"/>
                      </a:lnTo>
                      <a:lnTo>
                        <a:pt x="232" y="142"/>
                      </a:lnTo>
                      <a:lnTo>
                        <a:pt x="237" y="145"/>
                      </a:lnTo>
                      <a:lnTo>
                        <a:pt x="241" y="145"/>
                      </a:lnTo>
                      <a:lnTo>
                        <a:pt x="246" y="142"/>
                      </a:lnTo>
                      <a:lnTo>
                        <a:pt x="248" y="140"/>
                      </a:lnTo>
                      <a:lnTo>
                        <a:pt x="253" y="133"/>
                      </a:lnTo>
                      <a:lnTo>
                        <a:pt x="256" y="128"/>
                      </a:lnTo>
                      <a:lnTo>
                        <a:pt x="256" y="126"/>
                      </a:lnTo>
                      <a:lnTo>
                        <a:pt x="253" y="121"/>
                      </a:lnTo>
                      <a:close/>
                      <a:moveTo>
                        <a:pt x="175" y="285"/>
                      </a:moveTo>
                      <a:lnTo>
                        <a:pt x="175" y="285"/>
                      </a:lnTo>
                      <a:lnTo>
                        <a:pt x="175" y="282"/>
                      </a:lnTo>
                      <a:lnTo>
                        <a:pt x="178" y="280"/>
                      </a:lnTo>
                      <a:lnTo>
                        <a:pt x="178" y="280"/>
                      </a:lnTo>
                      <a:lnTo>
                        <a:pt x="173" y="280"/>
                      </a:lnTo>
                      <a:lnTo>
                        <a:pt x="173" y="282"/>
                      </a:lnTo>
                      <a:lnTo>
                        <a:pt x="173" y="285"/>
                      </a:lnTo>
                      <a:lnTo>
                        <a:pt x="173" y="285"/>
                      </a:lnTo>
                      <a:lnTo>
                        <a:pt x="175" y="287"/>
                      </a:lnTo>
                      <a:lnTo>
                        <a:pt x="175" y="285"/>
                      </a:lnTo>
                      <a:close/>
                      <a:moveTo>
                        <a:pt x="334" y="308"/>
                      </a:moveTo>
                      <a:lnTo>
                        <a:pt x="334" y="306"/>
                      </a:lnTo>
                      <a:lnTo>
                        <a:pt x="334" y="306"/>
                      </a:lnTo>
                      <a:lnTo>
                        <a:pt x="334" y="306"/>
                      </a:lnTo>
                      <a:lnTo>
                        <a:pt x="331" y="304"/>
                      </a:lnTo>
                      <a:lnTo>
                        <a:pt x="324" y="304"/>
                      </a:lnTo>
                      <a:lnTo>
                        <a:pt x="324" y="304"/>
                      </a:lnTo>
                      <a:lnTo>
                        <a:pt x="322" y="304"/>
                      </a:lnTo>
                      <a:lnTo>
                        <a:pt x="324" y="306"/>
                      </a:lnTo>
                      <a:lnTo>
                        <a:pt x="324" y="306"/>
                      </a:lnTo>
                      <a:lnTo>
                        <a:pt x="327" y="308"/>
                      </a:lnTo>
                      <a:lnTo>
                        <a:pt x="327" y="308"/>
                      </a:lnTo>
                      <a:lnTo>
                        <a:pt x="334" y="308"/>
                      </a:lnTo>
                      <a:lnTo>
                        <a:pt x="334" y="308"/>
                      </a:lnTo>
                      <a:close/>
                      <a:moveTo>
                        <a:pt x="315" y="285"/>
                      </a:moveTo>
                      <a:lnTo>
                        <a:pt x="312" y="282"/>
                      </a:lnTo>
                      <a:lnTo>
                        <a:pt x="310" y="280"/>
                      </a:lnTo>
                      <a:lnTo>
                        <a:pt x="310" y="280"/>
                      </a:lnTo>
                      <a:lnTo>
                        <a:pt x="308" y="277"/>
                      </a:lnTo>
                      <a:lnTo>
                        <a:pt x="305" y="277"/>
                      </a:lnTo>
                      <a:lnTo>
                        <a:pt x="303" y="275"/>
                      </a:lnTo>
                      <a:lnTo>
                        <a:pt x="301" y="275"/>
                      </a:lnTo>
                      <a:lnTo>
                        <a:pt x="303" y="277"/>
                      </a:lnTo>
                      <a:lnTo>
                        <a:pt x="305" y="280"/>
                      </a:lnTo>
                      <a:lnTo>
                        <a:pt x="305" y="280"/>
                      </a:lnTo>
                      <a:lnTo>
                        <a:pt x="308" y="282"/>
                      </a:lnTo>
                      <a:lnTo>
                        <a:pt x="310" y="287"/>
                      </a:lnTo>
                      <a:lnTo>
                        <a:pt x="312" y="289"/>
                      </a:lnTo>
                      <a:lnTo>
                        <a:pt x="315" y="289"/>
                      </a:lnTo>
                      <a:lnTo>
                        <a:pt x="315" y="287"/>
                      </a:lnTo>
                      <a:lnTo>
                        <a:pt x="315" y="285"/>
                      </a:lnTo>
                      <a:close/>
                      <a:moveTo>
                        <a:pt x="371" y="261"/>
                      </a:moveTo>
                      <a:lnTo>
                        <a:pt x="371" y="261"/>
                      </a:lnTo>
                      <a:lnTo>
                        <a:pt x="371" y="261"/>
                      </a:lnTo>
                      <a:lnTo>
                        <a:pt x="369" y="261"/>
                      </a:lnTo>
                      <a:lnTo>
                        <a:pt x="369" y="263"/>
                      </a:lnTo>
                      <a:lnTo>
                        <a:pt x="371" y="263"/>
                      </a:lnTo>
                      <a:lnTo>
                        <a:pt x="371" y="263"/>
                      </a:lnTo>
                      <a:lnTo>
                        <a:pt x="371" y="261"/>
                      </a:lnTo>
                      <a:close/>
                      <a:moveTo>
                        <a:pt x="341" y="327"/>
                      </a:moveTo>
                      <a:lnTo>
                        <a:pt x="338" y="325"/>
                      </a:lnTo>
                      <a:lnTo>
                        <a:pt x="338" y="323"/>
                      </a:lnTo>
                      <a:lnTo>
                        <a:pt x="334" y="320"/>
                      </a:lnTo>
                      <a:lnTo>
                        <a:pt x="331" y="318"/>
                      </a:lnTo>
                      <a:lnTo>
                        <a:pt x="331" y="320"/>
                      </a:lnTo>
                      <a:lnTo>
                        <a:pt x="331" y="323"/>
                      </a:lnTo>
                      <a:lnTo>
                        <a:pt x="331" y="325"/>
                      </a:lnTo>
                      <a:lnTo>
                        <a:pt x="334" y="327"/>
                      </a:lnTo>
                      <a:lnTo>
                        <a:pt x="334" y="327"/>
                      </a:lnTo>
                      <a:lnTo>
                        <a:pt x="336" y="330"/>
                      </a:lnTo>
                      <a:lnTo>
                        <a:pt x="338" y="330"/>
                      </a:lnTo>
                      <a:lnTo>
                        <a:pt x="338" y="332"/>
                      </a:lnTo>
                      <a:lnTo>
                        <a:pt x="338" y="334"/>
                      </a:lnTo>
                      <a:lnTo>
                        <a:pt x="338" y="334"/>
                      </a:lnTo>
                      <a:lnTo>
                        <a:pt x="341" y="334"/>
                      </a:lnTo>
                      <a:lnTo>
                        <a:pt x="341" y="334"/>
                      </a:lnTo>
                      <a:lnTo>
                        <a:pt x="343" y="330"/>
                      </a:lnTo>
                      <a:lnTo>
                        <a:pt x="341" y="327"/>
                      </a:lnTo>
                      <a:lnTo>
                        <a:pt x="341" y="327"/>
                      </a:lnTo>
                      <a:close/>
                      <a:moveTo>
                        <a:pt x="239" y="209"/>
                      </a:moveTo>
                      <a:lnTo>
                        <a:pt x="239" y="209"/>
                      </a:lnTo>
                      <a:lnTo>
                        <a:pt x="239" y="209"/>
                      </a:lnTo>
                      <a:lnTo>
                        <a:pt x="239" y="209"/>
                      </a:lnTo>
                      <a:lnTo>
                        <a:pt x="239" y="209"/>
                      </a:lnTo>
                      <a:lnTo>
                        <a:pt x="241" y="204"/>
                      </a:lnTo>
                      <a:lnTo>
                        <a:pt x="241" y="204"/>
                      </a:lnTo>
                      <a:lnTo>
                        <a:pt x="237" y="204"/>
                      </a:lnTo>
                      <a:lnTo>
                        <a:pt x="234" y="204"/>
                      </a:lnTo>
                      <a:lnTo>
                        <a:pt x="232" y="206"/>
                      </a:lnTo>
                      <a:lnTo>
                        <a:pt x="232" y="206"/>
                      </a:lnTo>
                      <a:lnTo>
                        <a:pt x="234" y="206"/>
                      </a:lnTo>
                      <a:lnTo>
                        <a:pt x="234" y="206"/>
                      </a:lnTo>
                      <a:lnTo>
                        <a:pt x="234" y="206"/>
                      </a:lnTo>
                      <a:lnTo>
                        <a:pt x="232" y="206"/>
                      </a:lnTo>
                      <a:lnTo>
                        <a:pt x="232" y="206"/>
                      </a:lnTo>
                      <a:lnTo>
                        <a:pt x="232" y="209"/>
                      </a:lnTo>
                      <a:lnTo>
                        <a:pt x="232" y="209"/>
                      </a:lnTo>
                      <a:lnTo>
                        <a:pt x="234" y="209"/>
                      </a:lnTo>
                      <a:lnTo>
                        <a:pt x="234" y="209"/>
                      </a:lnTo>
                      <a:lnTo>
                        <a:pt x="237" y="209"/>
                      </a:lnTo>
                      <a:lnTo>
                        <a:pt x="237" y="209"/>
                      </a:lnTo>
                      <a:lnTo>
                        <a:pt x="237" y="209"/>
                      </a:lnTo>
                      <a:lnTo>
                        <a:pt x="239" y="209"/>
                      </a:lnTo>
                      <a:lnTo>
                        <a:pt x="239" y="209"/>
                      </a:lnTo>
                      <a:lnTo>
                        <a:pt x="239" y="209"/>
                      </a:lnTo>
                      <a:lnTo>
                        <a:pt x="239" y="209"/>
                      </a:lnTo>
                      <a:close/>
                      <a:moveTo>
                        <a:pt x="185" y="270"/>
                      </a:moveTo>
                      <a:lnTo>
                        <a:pt x="185" y="270"/>
                      </a:lnTo>
                      <a:lnTo>
                        <a:pt x="185" y="270"/>
                      </a:lnTo>
                      <a:lnTo>
                        <a:pt x="185" y="270"/>
                      </a:lnTo>
                      <a:lnTo>
                        <a:pt x="185" y="270"/>
                      </a:lnTo>
                      <a:lnTo>
                        <a:pt x="187" y="268"/>
                      </a:lnTo>
                      <a:lnTo>
                        <a:pt x="187" y="266"/>
                      </a:lnTo>
                      <a:lnTo>
                        <a:pt x="187" y="263"/>
                      </a:lnTo>
                      <a:lnTo>
                        <a:pt x="187" y="263"/>
                      </a:lnTo>
                      <a:lnTo>
                        <a:pt x="189" y="263"/>
                      </a:lnTo>
                      <a:lnTo>
                        <a:pt x="189" y="263"/>
                      </a:lnTo>
                      <a:lnTo>
                        <a:pt x="192" y="261"/>
                      </a:lnTo>
                      <a:lnTo>
                        <a:pt x="192" y="258"/>
                      </a:lnTo>
                      <a:lnTo>
                        <a:pt x="192" y="254"/>
                      </a:lnTo>
                      <a:lnTo>
                        <a:pt x="192" y="254"/>
                      </a:lnTo>
                      <a:lnTo>
                        <a:pt x="189" y="254"/>
                      </a:lnTo>
                      <a:lnTo>
                        <a:pt x="189" y="251"/>
                      </a:lnTo>
                      <a:lnTo>
                        <a:pt x="187" y="251"/>
                      </a:lnTo>
                      <a:lnTo>
                        <a:pt x="185" y="249"/>
                      </a:lnTo>
                      <a:lnTo>
                        <a:pt x="187" y="249"/>
                      </a:lnTo>
                      <a:lnTo>
                        <a:pt x="189" y="249"/>
                      </a:lnTo>
                      <a:lnTo>
                        <a:pt x="189" y="249"/>
                      </a:lnTo>
                      <a:lnTo>
                        <a:pt x="189" y="247"/>
                      </a:lnTo>
                      <a:lnTo>
                        <a:pt x="189" y="247"/>
                      </a:lnTo>
                      <a:lnTo>
                        <a:pt x="187" y="247"/>
                      </a:lnTo>
                      <a:lnTo>
                        <a:pt x="187" y="247"/>
                      </a:lnTo>
                      <a:lnTo>
                        <a:pt x="185" y="244"/>
                      </a:lnTo>
                      <a:lnTo>
                        <a:pt x="185" y="242"/>
                      </a:lnTo>
                      <a:lnTo>
                        <a:pt x="189" y="235"/>
                      </a:lnTo>
                      <a:lnTo>
                        <a:pt x="192" y="232"/>
                      </a:lnTo>
                      <a:lnTo>
                        <a:pt x="199" y="225"/>
                      </a:lnTo>
                      <a:lnTo>
                        <a:pt x="199" y="223"/>
                      </a:lnTo>
                      <a:lnTo>
                        <a:pt x="201" y="223"/>
                      </a:lnTo>
                      <a:lnTo>
                        <a:pt x="201" y="221"/>
                      </a:lnTo>
                      <a:lnTo>
                        <a:pt x="201" y="221"/>
                      </a:lnTo>
                      <a:lnTo>
                        <a:pt x="204" y="221"/>
                      </a:lnTo>
                      <a:lnTo>
                        <a:pt x="204" y="221"/>
                      </a:lnTo>
                      <a:lnTo>
                        <a:pt x="204" y="221"/>
                      </a:lnTo>
                      <a:lnTo>
                        <a:pt x="204" y="218"/>
                      </a:lnTo>
                      <a:lnTo>
                        <a:pt x="204" y="216"/>
                      </a:lnTo>
                      <a:lnTo>
                        <a:pt x="204" y="216"/>
                      </a:lnTo>
                      <a:lnTo>
                        <a:pt x="204" y="213"/>
                      </a:lnTo>
                      <a:lnTo>
                        <a:pt x="204" y="213"/>
                      </a:lnTo>
                      <a:lnTo>
                        <a:pt x="204" y="213"/>
                      </a:lnTo>
                      <a:lnTo>
                        <a:pt x="201" y="211"/>
                      </a:lnTo>
                      <a:lnTo>
                        <a:pt x="201" y="209"/>
                      </a:lnTo>
                      <a:lnTo>
                        <a:pt x="201" y="202"/>
                      </a:lnTo>
                      <a:lnTo>
                        <a:pt x="199" y="187"/>
                      </a:lnTo>
                      <a:lnTo>
                        <a:pt x="199" y="187"/>
                      </a:lnTo>
                      <a:lnTo>
                        <a:pt x="196" y="185"/>
                      </a:lnTo>
                      <a:lnTo>
                        <a:pt x="194" y="185"/>
                      </a:lnTo>
                      <a:lnTo>
                        <a:pt x="192" y="185"/>
                      </a:lnTo>
                      <a:lnTo>
                        <a:pt x="185" y="190"/>
                      </a:lnTo>
                      <a:lnTo>
                        <a:pt x="178" y="194"/>
                      </a:lnTo>
                      <a:lnTo>
                        <a:pt x="175" y="197"/>
                      </a:lnTo>
                      <a:lnTo>
                        <a:pt x="170" y="197"/>
                      </a:lnTo>
                      <a:lnTo>
                        <a:pt x="163" y="197"/>
                      </a:lnTo>
                      <a:lnTo>
                        <a:pt x="161" y="199"/>
                      </a:lnTo>
                      <a:lnTo>
                        <a:pt x="161" y="202"/>
                      </a:lnTo>
                      <a:lnTo>
                        <a:pt x="159" y="206"/>
                      </a:lnTo>
                      <a:lnTo>
                        <a:pt x="156" y="209"/>
                      </a:lnTo>
                      <a:lnTo>
                        <a:pt x="156" y="209"/>
                      </a:lnTo>
                      <a:lnTo>
                        <a:pt x="159" y="211"/>
                      </a:lnTo>
                      <a:lnTo>
                        <a:pt x="159" y="213"/>
                      </a:lnTo>
                      <a:lnTo>
                        <a:pt x="161" y="216"/>
                      </a:lnTo>
                      <a:lnTo>
                        <a:pt x="161" y="221"/>
                      </a:lnTo>
                      <a:lnTo>
                        <a:pt x="163" y="223"/>
                      </a:lnTo>
                      <a:lnTo>
                        <a:pt x="163" y="230"/>
                      </a:lnTo>
                      <a:lnTo>
                        <a:pt x="163" y="230"/>
                      </a:lnTo>
                      <a:lnTo>
                        <a:pt x="163" y="232"/>
                      </a:lnTo>
                      <a:lnTo>
                        <a:pt x="163" y="235"/>
                      </a:lnTo>
                      <a:lnTo>
                        <a:pt x="161" y="235"/>
                      </a:lnTo>
                      <a:lnTo>
                        <a:pt x="161" y="237"/>
                      </a:lnTo>
                      <a:lnTo>
                        <a:pt x="159" y="237"/>
                      </a:lnTo>
                      <a:lnTo>
                        <a:pt x="159" y="237"/>
                      </a:lnTo>
                      <a:lnTo>
                        <a:pt x="156" y="240"/>
                      </a:lnTo>
                      <a:lnTo>
                        <a:pt x="156" y="242"/>
                      </a:lnTo>
                      <a:lnTo>
                        <a:pt x="156" y="249"/>
                      </a:lnTo>
                      <a:lnTo>
                        <a:pt x="154" y="251"/>
                      </a:lnTo>
                      <a:lnTo>
                        <a:pt x="154" y="254"/>
                      </a:lnTo>
                      <a:lnTo>
                        <a:pt x="152" y="258"/>
                      </a:lnTo>
                      <a:lnTo>
                        <a:pt x="152" y="261"/>
                      </a:lnTo>
                      <a:lnTo>
                        <a:pt x="152" y="263"/>
                      </a:lnTo>
                      <a:lnTo>
                        <a:pt x="152" y="266"/>
                      </a:lnTo>
                      <a:lnTo>
                        <a:pt x="152" y="266"/>
                      </a:lnTo>
                      <a:lnTo>
                        <a:pt x="152" y="266"/>
                      </a:lnTo>
                      <a:lnTo>
                        <a:pt x="154" y="268"/>
                      </a:lnTo>
                      <a:lnTo>
                        <a:pt x="154" y="268"/>
                      </a:lnTo>
                      <a:lnTo>
                        <a:pt x="161" y="268"/>
                      </a:lnTo>
                      <a:lnTo>
                        <a:pt x="161" y="268"/>
                      </a:lnTo>
                      <a:lnTo>
                        <a:pt x="161" y="266"/>
                      </a:lnTo>
                      <a:lnTo>
                        <a:pt x="163" y="263"/>
                      </a:lnTo>
                      <a:lnTo>
                        <a:pt x="163" y="261"/>
                      </a:lnTo>
                      <a:lnTo>
                        <a:pt x="163" y="261"/>
                      </a:lnTo>
                      <a:lnTo>
                        <a:pt x="166" y="258"/>
                      </a:lnTo>
                      <a:lnTo>
                        <a:pt x="166" y="258"/>
                      </a:lnTo>
                      <a:lnTo>
                        <a:pt x="168" y="258"/>
                      </a:lnTo>
                      <a:lnTo>
                        <a:pt x="170" y="258"/>
                      </a:lnTo>
                      <a:lnTo>
                        <a:pt x="170" y="261"/>
                      </a:lnTo>
                      <a:lnTo>
                        <a:pt x="166" y="261"/>
                      </a:lnTo>
                      <a:lnTo>
                        <a:pt x="166" y="263"/>
                      </a:lnTo>
                      <a:lnTo>
                        <a:pt x="166" y="266"/>
                      </a:lnTo>
                      <a:lnTo>
                        <a:pt x="168" y="268"/>
                      </a:lnTo>
                      <a:lnTo>
                        <a:pt x="170" y="268"/>
                      </a:lnTo>
                      <a:lnTo>
                        <a:pt x="170" y="268"/>
                      </a:lnTo>
                      <a:lnTo>
                        <a:pt x="173" y="266"/>
                      </a:lnTo>
                      <a:lnTo>
                        <a:pt x="175" y="263"/>
                      </a:lnTo>
                      <a:lnTo>
                        <a:pt x="175" y="261"/>
                      </a:lnTo>
                      <a:lnTo>
                        <a:pt x="175" y="261"/>
                      </a:lnTo>
                      <a:lnTo>
                        <a:pt x="175" y="258"/>
                      </a:lnTo>
                      <a:lnTo>
                        <a:pt x="175" y="256"/>
                      </a:lnTo>
                      <a:lnTo>
                        <a:pt x="178" y="256"/>
                      </a:lnTo>
                      <a:lnTo>
                        <a:pt x="178" y="258"/>
                      </a:lnTo>
                      <a:lnTo>
                        <a:pt x="178" y="258"/>
                      </a:lnTo>
                      <a:lnTo>
                        <a:pt x="180" y="261"/>
                      </a:lnTo>
                      <a:lnTo>
                        <a:pt x="180" y="268"/>
                      </a:lnTo>
                      <a:lnTo>
                        <a:pt x="180" y="270"/>
                      </a:lnTo>
                      <a:lnTo>
                        <a:pt x="182" y="270"/>
                      </a:lnTo>
                      <a:lnTo>
                        <a:pt x="182" y="270"/>
                      </a:lnTo>
                      <a:lnTo>
                        <a:pt x="185" y="270"/>
                      </a:lnTo>
                      <a:close/>
                      <a:moveTo>
                        <a:pt x="293" y="254"/>
                      </a:moveTo>
                      <a:lnTo>
                        <a:pt x="291" y="254"/>
                      </a:lnTo>
                      <a:lnTo>
                        <a:pt x="289" y="254"/>
                      </a:lnTo>
                      <a:lnTo>
                        <a:pt x="286" y="251"/>
                      </a:lnTo>
                      <a:lnTo>
                        <a:pt x="284" y="254"/>
                      </a:lnTo>
                      <a:lnTo>
                        <a:pt x="284" y="256"/>
                      </a:lnTo>
                      <a:lnTo>
                        <a:pt x="286" y="263"/>
                      </a:lnTo>
                      <a:lnTo>
                        <a:pt x="289" y="266"/>
                      </a:lnTo>
                      <a:lnTo>
                        <a:pt x="291" y="266"/>
                      </a:lnTo>
                      <a:lnTo>
                        <a:pt x="293" y="266"/>
                      </a:lnTo>
                      <a:lnTo>
                        <a:pt x="296" y="266"/>
                      </a:lnTo>
                      <a:lnTo>
                        <a:pt x="296" y="263"/>
                      </a:lnTo>
                      <a:lnTo>
                        <a:pt x="296" y="256"/>
                      </a:lnTo>
                      <a:lnTo>
                        <a:pt x="293" y="254"/>
                      </a:lnTo>
                      <a:close/>
                      <a:moveTo>
                        <a:pt x="244" y="197"/>
                      </a:moveTo>
                      <a:lnTo>
                        <a:pt x="244" y="197"/>
                      </a:lnTo>
                      <a:lnTo>
                        <a:pt x="244" y="197"/>
                      </a:lnTo>
                      <a:lnTo>
                        <a:pt x="244" y="199"/>
                      </a:lnTo>
                      <a:lnTo>
                        <a:pt x="246" y="199"/>
                      </a:lnTo>
                      <a:lnTo>
                        <a:pt x="246" y="199"/>
                      </a:lnTo>
                      <a:lnTo>
                        <a:pt x="246" y="202"/>
                      </a:lnTo>
                      <a:lnTo>
                        <a:pt x="248" y="202"/>
                      </a:lnTo>
                      <a:lnTo>
                        <a:pt x="248" y="206"/>
                      </a:lnTo>
                      <a:lnTo>
                        <a:pt x="248" y="209"/>
                      </a:lnTo>
                      <a:lnTo>
                        <a:pt x="251" y="209"/>
                      </a:lnTo>
                      <a:lnTo>
                        <a:pt x="251" y="206"/>
                      </a:lnTo>
                      <a:lnTo>
                        <a:pt x="251" y="194"/>
                      </a:lnTo>
                      <a:lnTo>
                        <a:pt x="251" y="192"/>
                      </a:lnTo>
                      <a:lnTo>
                        <a:pt x="251" y="190"/>
                      </a:lnTo>
                      <a:lnTo>
                        <a:pt x="248" y="190"/>
                      </a:lnTo>
                      <a:lnTo>
                        <a:pt x="248" y="190"/>
                      </a:lnTo>
                      <a:lnTo>
                        <a:pt x="248" y="190"/>
                      </a:lnTo>
                      <a:lnTo>
                        <a:pt x="248" y="187"/>
                      </a:lnTo>
                      <a:lnTo>
                        <a:pt x="248" y="185"/>
                      </a:lnTo>
                      <a:lnTo>
                        <a:pt x="248" y="185"/>
                      </a:lnTo>
                      <a:lnTo>
                        <a:pt x="248" y="183"/>
                      </a:lnTo>
                      <a:lnTo>
                        <a:pt x="248" y="180"/>
                      </a:lnTo>
                      <a:lnTo>
                        <a:pt x="246" y="175"/>
                      </a:lnTo>
                      <a:lnTo>
                        <a:pt x="244" y="173"/>
                      </a:lnTo>
                      <a:lnTo>
                        <a:pt x="237" y="168"/>
                      </a:lnTo>
                      <a:lnTo>
                        <a:pt x="234" y="166"/>
                      </a:lnTo>
                      <a:lnTo>
                        <a:pt x="234" y="164"/>
                      </a:lnTo>
                      <a:lnTo>
                        <a:pt x="237" y="161"/>
                      </a:lnTo>
                      <a:lnTo>
                        <a:pt x="234" y="161"/>
                      </a:lnTo>
                      <a:lnTo>
                        <a:pt x="232" y="161"/>
                      </a:lnTo>
                      <a:lnTo>
                        <a:pt x="230" y="161"/>
                      </a:lnTo>
                      <a:lnTo>
                        <a:pt x="220" y="168"/>
                      </a:lnTo>
                      <a:lnTo>
                        <a:pt x="218" y="171"/>
                      </a:lnTo>
                      <a:lnTo>
                        <a:pt x="218" y="171"/>
                      </a:lnTo>
                      <a:lnTo>
                        <a:pt x="218" y="173"/>
                      </a:lnTo>
                      <a:lnTo>
                        <a:pt x="213" y="180"/>
                      </a:lnTo>
                      <a:lnTo>
                        <a:pt x="213" y="185"/>
                      </a:lnTo>
                      <a:lnTo>
                        <a:pt x="211" y="187"/>
                      </a:lnTo>
                      <a:lnTo>
                        <a:pt x="213" y="206"/>
                      </a:lnTo>
                      <a:lnTo>
                        <a:pt x="213" y="209"/>
                      </a:lnTo>
                      <a:lnTo>
                        <a:pt x="211" y="209"/>
                      </a:lnTo>
                      <a:lnTo>
                        <a:pt x="211" y="209"/>
                      </a:lnTo>
                      <a:lnTo>
                        <a:pt x="208" y="209"/>
                      </a:lnTo>
                      <a:lnTo>
                        <a:pt x="208" y="211"/>
                      </a:lnTo>
                      <a:lnTo>
                        <a:pt x="208" y="211"/>
                      </a:lnTo>
                      <a:lnTo>
                        <a:pt x="211" y="213"/>
                      </a:lnTo>
                      <a:lnTo>
                        <a:pt x="211" y="213"/>
                      </a:lnTo>
                      <a:lnTo>
                        <a:pt x="211" y="216"/>
                      </a:lnTo>
                      <a:lnTo>
                        <a:pt x="211" y="218"/>
                      </a:lnTo>
                      <a:lnTo>
                        <a:pt x="208" y="221"/>
                      </a:lnTo>
                      <a:lnTo>
                        <a:pt x="208" y="223"/>
                      </a:lnTo>
                      <a:lnTo>
                        <a:pt x="204" y="228"/>
                      </a:lnTo>
                      <a:lnTo>
                        <a:pt x="201" y="230"/>
                      </a:lnTo>
                      <a:lnTo>
                        <a:pt x="204" y="230"/>
                      </a:lnTo>
                      <a:lnTo>
                        <a:pt x="204" y="228"/>
                      </a:lnTo>
                      <a:lnTo>
                        <a:pt x="206" y="228"/>
                      </a:lnTo>
                      <a:lnTo>
                        <a:pt x="206" y="228"/>
                      </a:lnTo>
                      <a:lnTo>
                        <a:pt x="206" y="230"/>
                      </a:lnTo>
                      <a:lnTo>
                        <a:pt x="206" y="232"/>
                      </a:lnTo>
                      <a:lnTo>
                        <a:pt x="204" y="235"/>
                      </a:lnTo>
                      <a:lnTo>
                        <a:pt x="204" y="237"/>
                      </a:lnTo>
                      <a:lnTo>
                        <a:pt x="204" y="240"/>
                      </a:lnTo>
                      <a:lnTo>
                        <a:pt x="204" y="242"/>
                      </a:lnTo>
                      <a:lnTo>
                        <a:pt x="201" y="244"/>
                      </a:lnTo>
                      <a:lnTo>
                        <a:pt x="201" y="244"/>
                      </a:lnTo>
                      <a:lnTo>
                        <a:pt x="204" y="247"/>
                      </a:lnTo>
                      <a:lnTo>
                        <a:pt x="201" y="249"/>
                      </a:lnTo>
                      <a:lnTo>
                        <a:pt x="204" y="249"/>
                      </a:lnTo>
                      <a:lnTo>
                        <a:pt x="208" y="247"/>
                      </a:lnTo>
                      <a:lnTo>
                        <a:pt x="208" y="247"/>
                      </a:lnTo>
                      <a:lnTo>
                        <a:pt x="208" y="249"/>
                      </a:lnTo>
                      <a:lnTo>
                        <a:pt x="206" y="251"/>
                      </a:lnTo>
                      <a:lnTo>
                        <a:pt x="204" y="251"/>
                      </a:lnTo>
                      <a:lnTo>
                        <a:pt x="201" y="251"/>
                      </a:lnTo>
                      <a:lnTo>
                        <a:pt x="199" y="254"/>
                      </a:lnTo>
                      <a:lnTo>
                        <a:pt x="199" y="254"/>
                      </a:lnTo>
                      <a:lnTo>
                        <a:pt x="196" y="258"/>
                      </a:lnTo>
                      <a:lnTo>
                        <a:pt x="194" y="261"/>
                      </a:lnTo>
                      <a:lnTo>
                        <a:pt x="194" y="261"/>
                      </a:lnTo>
                      <a:lnTo>
                        <a:pt x="194" y="261"/>
                      </a:lnTo>
                      <a:lnTo>
                        <a:pt x="194" y="261"/>
                      </a:lnTo>
                      <a:lnTo>
                        <a:pt x="192" y="263"/>
                      </a:lnTo>
                      <a:lnTo>
                        <a:pt x="189" y="268"/>
                      </a:lnTo>
                      <a:lnTo>
                        <a:pt x="189" y="268"/>
                      </a:lnTo>
                      <a:lnTo>
                        <a:pt x="192" y="270"/>
                      </a:lnTo>
                      <a:lnTo>
                        <a:pt x="192" y="270"/>
                      </a:lnTo>
                      <a:lnTo>
                        <a:pt x="189" y="273"/>
                      </a:lnTo>
                      <a:lnTo>
                        <a:pt x="182" y="280"/>
                      </a:lnTo>
                      <a:lnTo>
                        <a:pt x="189" y="296"/>
                      </a:lnTo>
                      <a:lnTo>
                        <a:pt x="192" y="299"/>
                      </a:lnTo>
                      <a:lnTo>
                        <a:pt x="194" y="299"/>
                      </a:lnTo>
                      <a:lnTo>
                        <a:pt x="194" y="296"/>
                      </a:lnTo>
                      <a:lnTo>
                        <a:pt x="199" y="292"/>
                      </a:lnTo>
                      <a:lnTo>
                        <a:pt x="199" y="292"/>
                      </a:lnTo>
                      <a:lnTo>
                        <a:pt x="201" y="294"/>
                      </a:lnTo>
                      <a:lnTo>
                        <a:pt x="199" y="296"/>
                      </a:lnTo>
                      <a:lnTo>
                        <a:pt x="201" y="296"/>
                      </a:lnTo>
                      <a:lnTo>
                        <a:pt x="201" y="299"/>
                      </a:lnTo>
                      <a:lnTo>
                        <a:pt x="201" y="299"/>
                      </a:lnTo>
                      <a:lnTo>
                        <a:pt x="201" y="296"/>
                      </a:lnTo>
                      <a:lnTo>
                        <a:pt x="204" y="294"/>
                      </a:lnTo>
                      <a:lnTo>
                        <a:pt x="204" y="294"/>
                      </a:lnTo>
                      <a:lnTo>
                        <a:pt x="204" y="294"/>
                      </a:lnTo>
                      <a:lnTo>
                        <a:pt x="206" y="296"/>
                      </a:lnTo>
                      <a:lnTo>
                        <a:pt x="206" y="296"/>
                      </a:lnTo>
                      <a:lnTo>
                        <a:pt x="206" y="299"/>
                      </a:lnTo>
                      <a:lnTo>
                        <a:pt x="206" y="299"/>
                      </a:lnTo>
                      <a:lnTo>
                        <a:pt x="208" y="299"/>
                      </a:lnTo>
                      <a:lnTo>
                        <a:pt x="211" y="299"/>
                      </a:lnTo>
                      <a:lnTo>
                        <a:pt x="211" y="294"/>
                      </a:lnTo>
                      <a:lnTo>
                        <a:pt x="218" y="287"/>
                      </a:lnTo>
                      <a:lnTo>
                        <a:pt x="220" y="282"/>
                      </a:lnTo>
                      <a:lnTo>
                        <a:pt x="218" y="280"/>
                      </a:lnTo>
                      <a:lnTo>
                        <a:pt x="218" y="280"/>
                      </a:lnTo>
                      <a:lnTo>
                        <a:pt x="215" y="280"/>
                      </a:lnTo>
                      <a:lnTo>
                        <a:pt x="213" y="280"/>
                      </a:lnTo>
                      <a:lnTo>
                        <a:pt x="213" y="280"/>
                      </a:lnTo>
                      <a:lnTo>
                        <a:pt x="213" y="277"/>
                      </a:lnTo>
                      <a:lnTo>
                        <a:pt x="215" y="275"/>
                      </a:lnTo>
                      <a:lnTo>
                        <a:pt x="215" y="273"/>
                      </a:lnTo>
                      <a:lnTo>
                        <a:pt x="225" y="268"/>
                      </a:lnTo>
                      <a:lnTo>
                        <a:pt x="227" y="268"/>
                      </a:lnTo>
                      <a:lnTo>
                        <a:pt x="230" y="268"/>
                      </a:lnTo>
                      <a:lnTo>
                        <a:pt x="232" y="270"/>
                      </a:lnTo>
                      <a:lnTo>
                        <a:pt x="232" y="270"/>
                      </a:lnTo>
                      <a:lnTo>
                        <a:pt x="234" y="270"/>
                      </a:lnTo>
                      <a:lnTo>
                        <a:pt x="239" y="268"/>
                      </a:lnTo>
                      <a:lnTo>
                        <a:pt x="244" y="268"/>
                      </a:lnTo>
                      <a:lnTo>
                        <a:pt x="244" y="266"/>
                      </a:lnTo>
                      <a:lnTo>
                        <a:pt x="246" y="263"/>
                      </a:lnTo>
                      <a:lnTo>
                        <a:pt x="248" y="258"/>
                      </a:lnTo>
                      <a:lnTo>
                        <a:pt x="251" y="258"/>
                      </a:lnTo>
                      <a:lnTo>
                        <a:pt x="251" y="256"/>
                      </a:lnTo>
                      <a:lnTo>
                        <a:pt x="251" y="254"/>
                      </a:lnTo>
                      <a:lnTo>
                        <a:pt x="248" y="251"/>
                      </a:lnTo>
                      <a:lnTo>
                        <a:pt x="244" y="249"/>
                      </a:lnTo>
                      <a:lnTo>
                        <a:pt x="241" y="249"/>
                      </a:lnTo>
                      <a:lnTo>
                        <a:pt x="239" y="247"/>
                      </a:lnTo>
                      <a:lnTo>
                        <a:pt x="239" y="244"/>
                      </a:lnTo>
                      <a:lnTo>
                        <a:pt x="234" y="244"/>
                      </a:lnTo>
                      <a:lnTo>
                        <a:pt x="234" y="242"/>
                      </a:lnTo>
                      <a:lnTo>
                        <a:pt x="234" y="242"/>
                      </a:lnTo>
                      <a:lnTo>
                        <a:pt x="234" y="242"/>
                      </a:lnTo>
                      <a:lnTo>
                        <a:pt x="232" y="240"/>
                      </a:lnTo>
                      <a:lnTo>
                        <a:pt x="230" y="242"/>
                      </a:lnTo>
                      <a:lnTo>
                        <a:pt x="227" y="244"/>
                      </a:lnTo>
                      <a:lnTo>
                        <a:pt x="227" y="247"/>
                      </a:lnTo>
                      <a:lnTo>
                        <a:pt x="225" y="247"/>
                      </a:lnTo>
                      <a:lnTo>
                        <a:pt x="222" y="247"/>
                      </a:lnTo>
                      <a:lnTo>
                        <a:pt x="222" y="244"/>
                      </a:lnTo>
                      <a:lnTo>
                        <a:pt x="222" y="242"/>
                      </a:lnTo>
                      <a:lnTo>
                        <a:pt x="225" y="237"/>
                      </a:lnTo>
                      <a:lnTo>
                        <a:pt x="227" y="235"/>
                      </a:lnTo>
                      <a:lnTo>
                        <a:pt x="227" y="232"/>
                      </a:lnTo>
                      <a:lnTo>
                        <a:pt x="227" y="232"/>
                      </a:lnTo>
                      <a:lnTo>
                        <a:pt x="225" y="228"/>
                      </a:lnTo>
                      <a:lnTo>
                        <a:pt x="225" y="228"/>
                      </a:lnTo>
                      <a:lnTo>
                        <a:pt x="225" y="228"/>
                      </a:lnTo>
                      <a:lnTo>
                        <a:pt x="225" y="225"/>
                      </a:lnTo>
                      <a:lnTo>
                        <a:pt x="225" y="225"/>
                      </a:lnTo>
                      <a:lnTo>
                        <a:pt x="225" y="223"/>
                      </a:lnTo>
                      <a:lnTo>
                        <a:pt x="225" y="223"/>
                      </a:lnTo>
                      <a:lnTo>
                        <a:pt x="227" y="221"/>
                      </a:lnTo>
                      <a:lnTo>
                        <a:pt x="230" y="218"/>
                      </a:lnTo>
                      <a:lnTo>
                        <a:pt x="230" y="216"/>
                      </a:lnTo>
                      <a:lnTo>
                        <a:pt x="230" y="211"/>
                      </a:lnTo>
                      <a:lnTo>
                        <a:pt x="230" y="211"/>
                      </a:lnTo>
                      <a:lnTo>
                        <a:pt x="230" y="206"/>
                      </a:lnTo>
                      <a:lnTo>
                        <a:pt x="230" y="206"/>
                      </a:lnTo>
                      <a:lnTo>
                        <a:pt x="232" y="204"/>
                      </a:lnTo>
                      <a:lnTo>
                        <a:pt x="232" y="204"/>
                      </a:lnTo>
                      <a:lnTo>
                        <a:pt x="232" y="199"/>
                      </a:lnTo>
                      <a:lnTo>
                        <a:pt x="234" y="199"/>
                      </a:lnTo>
                      <a:lnTo>
                        <a:pt x="234" y="199"/>
                      </a:lnTo>
                      <a:lnTo>
                        <a:pt x="234" y="199"/>
                      </a:lnTo>
                      <a:lnTo>
                        <a:pt x="237" y="199"/>
                      </a:lnTo>
                      <a:lnTo>
                        <a:pt x="237" y="199"/>
                      </a:lnTo>
                      <a:lnTo>
                        <a:pt x="239" y="202"/>
                      </a:lnTo>
                      <a:lnTo>
                        <a:pt x="241" y="194"/>
                      </a:lnTo>
                      <a:lnTo>
                        <a:pt x="244" y="197"/>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8" name="Freeform 20">
                  <a:extLst>
                    <a:ext uri="{FF2B5EF4-FFF2-40B4-BE49-F238E27FC236}">
                      <a16:creationId xmlns:a16="http://schemas.microsoft.com/office/drawing/2014/main" id="{62F0AFBA-87BA-3E4D-8F19-DC8F35D42604}"/>
                    </a:ext>
                  </a:extLst>
                </p:cNvPr>
                <p:cNvSpPr>
                  <a:spLocks noEditPoints="1"/>
                </p:cNvSpPr>
                <p:nvPr/>
              </p:nvSpPr>
              <p:spPr bwMode="auto">
                <a:xfrm>
                  <a:off x="5018200" y="2744934"/>
                  <a:ext cx="695618" cy="907045"/>
                </a:xfrm>
                <a:custGeom>
                  <a:avLst/>
                  <a:gdLst>
                    <a:gd name="T0" fmla="*/ 227 w 431"/>
                    <a:gd name="T1" fmla="*/ 444 h 562"/>
                    <a:gd name="T2" fmla="*/ 234 w 431"/>
                    <a:gd name="T3" fmla="*/ 427 h 562"/>
                    <a:gd name="T4" fmla="*/ 220 w 431"/>
                    <a:gd name="T5" fmla="*/ 422 h 562"/>
                    <a:gd name="T6" fmla="*/ 206 w 431"/>
                    <a:gd name="T7" fmla="*/ 413 h 562"/>
                    <a:gd name="T8" fmla="*/ 199 w 431"/>
                    <a:gd name="T9" fmla="*/ 413 h 562"/>
                    <a:gd name="T10" fmla="*/ 185 w 431"/>
                    <a:gd name="T11" fmla="*/ 432 h 562"/>
                    <a:gd name="T12" fmla="*/ 168 w 431"/>
                    <a:gd name="T13" fmla="*/ 444 h 562"/>
                    <a:gd name="T14" fmla="*/ 154 w 431"/>
                    <a:gd name="T15" fmla="*/ 456 h 562"/>
                    <a:gd name="T16" fmla="*/ 156 w 431"/>
                    <a:gd name="T17" fmla="*/ 465 h 562"/>
                    <a:gd name="T18" fmla="*/ 149 w 431"/>
                    <a:gd name="T19" fmla="*/ 465 h 562"/>
                    <a:gd name="T20" fmla="*/ 128 w 431"/>
                    <a:gd name="T21" fmla="*/ 482 h 562"/>
                    <a:gd name="T22" fmla="*/ 95 w 431"/>
                    <a:gd name="T23" fmla="*/ 498 h 562"/>
                    <a:gd name="T24" fmla="*/ 85 w 431"/>
                    <a:gd name="T25" fmla="*/ 503 h 562"/>
                    <a:gd name="T26" fmla="*/ 50 w 431"/>
                    <a:gd name="T27" fmla="*/ 501 h 562"/>
                    <a:gd name="T28" fmla="*/ 31 w 431"/>
                    <a:gd name="T29" fmla="*/ 494 h 562"/>
                    <a:gd name="T30" fmla="*/ 19 w 431"/>
                    <a:gd name="T31" fmla="*/ 494 h 562"/>
                    <a:gd name="T32" fmla="*/ 7 w 431"/>
                    <a:gd name="T33" fmla="*/ 489 h 562"/>
                    <a:gd name="T34" fmla="*/ 0 w 431"/>
                    <a:gd name="T35" fmla="*/ 494 h 562"/>
                    <a:gd name="T36" fmla="*/ 12 w 431"/>
                    <a:gd name="T37" fmla="*/ 508 h 562"/>
                    <a:gd name="T38" fmla="*/ 40 w 431"/>
                    <a:gd name="T39" fmla="*/ 532 h 562"/>
                    <a:gd name="T40" fmla="*/ 38 w 431"/>
                    <a:gd name="T41" fmla="*/ 558 h 562"/>
                    <a:gd name="T42" fmla="*/ 62 w 431"/>
                    <a:gd name="T43" fmla="*/ 560 h 562"/>
                    <a:gd name="T44" fmla="*/ 76 w 431"/>
                    <a:gd name="T45" fmla="*/ 558 h 562"/>
                    <a:gd name="T46" fmla="*/ 99 w 431"/>
                    <a:gd name="T47" fmla="*/ 553 h 562"/>
                    <a:gd name="T48" fmla="*/ 132 w 431"/>
                    <a:gd name="T49" fmla="*/ 546 h 562"/>
                    <a:gd name="T50" fmla="*/ 149 w 431"/>
                    <a:gd name="T51" fmla="*/ 539 h 562"/>
                    <a:gd name="T52" fmla="*/ 159 w 431"/>
                    <a:gd name="T53" fmla="*/ 529 h 562"/>
                    <a:gd name="T54" fmla="*/ 161 w 431"/>
                    <a:gd name="T55" fmla="*/ 517 h 562"/>
                    <a:gd name="T56" fmla="*/ 170 w 431"/>
                    <a:gd name="T57" fmla="*/ 503 h 562"/>
                    <a:gd name="T58" fmla="*/ 187 w 431"/>
                    <a:gd name="T59" fmla="*/ 491 h 562"/>
                    <a:gd name="T60" fmla="*/ 206 w 431"/>
                    <a:gd name="T61" fmla="*/ 467 h 562"/>
                    <a:gd name="T62" fmla="*/ 241 w 431"/>
                    <a:gd name="T63" fmla="*/ 365 h 562"/>
                    <a:gd name="T64" fmla="*/ 239 w 431"/>
                    <a:gd name="T65" fmla="*/ 368 h 562"/>
                    <a:gd name="T66" fmla="*/ 239 w 431"/>
                    <a:gd name="T67" fmla="*/ 373 h 562"/>
                    <a:gd name="T68" fmla="*/ 244 w 431"/>
                    <a:gd name="T69" fmla="*/ 368 h 562"/>
                    <a:gd name="T70" fmla="*/ 241 w 431"/>
                    <a:gd name="T71" fmla="*/ 339 h 562"/>
                    <a:gd name="T72" fmla="*/ 248 w 431"/>
                    <a:gd name="T73" fmla="*/ 339 h 562"/>
                    <a:gd name="T74" fmla="*/ 220 w 431"/>
                    <a:gd name="T75" fmla="*/ 403 h 562"/>
                    <a:gd name="T76" fmla="*/ 215 w 431"/>
                    <a:gd name="T77" fmla="*/ 399 h 562"/>
                    <a:gd name="T78" fmla="*/ 244 w 431"/>
                    <a:gd name="T79" fmla="*/ 313 h 562"/>
                    <a:gd name="T80" fmla="*/ 246 w 431"/>
                    <a:gd name="T81" fmla="*/ 304 h 562"/>
                    <a:gd name="T82" fmla="*/ 246 w 431"/>
                    <a:gd name="T83" fmla="*/ 294 h 562"/>
                    <a:gd name="T84" fmla="*/ 175 w 431"/>
                    <a:gd name="T85" fmla="*/ 411 h 562"/>
                    <a:gd name="T86" fmla="*/ 177 w 431"/>
                    <a:gd name="T87" fmla="*/ 406 h 562"/>
                    <a:gd name="T88" fmla="*/ 395 w 431"/>
                    <a:gd name="T89" fmla="*/ 185 h 562"/>
                    <a:gd name="T90" fmla="*/ 397 w 431"/>
                    <a:gd name="T91" fmla="*/ 190 h 562"/>
                    <a:gd name="T92" fmla="*/ 402 w 431"/>
                    <a:gd name="T93" fmla="*/ 116 h 562"/>
                    <a:gd name="T94" fmla="*/ 397 w 431"/>
                    <a:gd name="T95" fmla="*/ 109 h 562"/>
                    <a:gd name="T96" fmla="*/ 388 w 431"/>
                    <a:gd name="T97" fmla="*/ 114 h 562"/>
                    <a:gd name="T98" fmla="*/ 383 w 431"/>
                    <a:gd name="T99" fmla="*/ 131 h 562"/>
                    <a:gd name="T100" fmla="*/ 388 w 431"/>
                    <a:gd name="T101" fmla="*/ 147 h 562"/>
                    <a:gd name="T102" fmla="*/ 393 w 431"/>
                    <a:gd name="T103" fmla="*/ 166 h 562"/>
                    <a:gd name="T104" fmla="*/ 431 w 431"/>
                    <a:gd name="T105" fmla="*/ 85 h 562"/>
                    <a:gd name="T106" fmla="*/ 272 w 431"/>
                    <a:gd name="T107" fmla="*/ 223 h 562"/>
                    <a:gd name="T108" fmla="*/ 265 w 431"/>
                    <a:gd name="T109" fmla="*/ 214 h 562"/>
                    <a:gd name="T110" fmla="*/ 263 w 431"/>
                    <a:gd name="T111" fmla="*/ 206 h 562"/>
                    <a:gd name="T112" fmla="*/ 248 w 431"/>
                    <a:gd name="T113" fmla="*/ 204 h 562"/>
                    <a:gd name="T114" fmla="*/ 255 w 431"/>
                    <a:gd name="T115" fmla="*/ 223 h 562"/>
                    <a:gd name="T116" fmla="*/ 267 w 431"/>
                    <a:gd name="T117" fmla="*/ 230 h 562"/>
                    <a:gd name="T118" fmla="*/ 378 w 431"/>
                    <a:gd name="T119" fmla="*/ 169 h 562"/>
                    <a:gd name="T120" fmla="*/ 378 w 431"/>
                    <a:gd name="T121" fmla="*/ 178 h 562"/>
                    <a:gd name="T122" fmla="*/ 383 w 431"/>
                    <a:gd name="T123" fmla="*/ 173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1" h="562">
                      <a:moveTo>
                        <a:pt x="229" y="439"/>
                      </a:moveTo>
                      <a:lnTo>
                        <a:pt x="225" y="439"/>
                      </a:lnTo>
                      <a:lnTo>
                        <a:pt x="222" y="441"/>
                      </a:lnTo>
                      <a:lnTo>
                        <a:pt x="220" y="441"/>
                      </a:lnTo>
                      <a:lnTo>
                        <a:pt x="220" y="444"/>
                      </a:lnTo>
                      <a:lnTo>
                        <a:pt x="222" y="444"/>
                      </a:lnTo>
                      <a:lnTo>
                        <a:pt x="225" y="444"/>
                      </a:lnTo>
                      <a:lnTo>
                        <a:pt x="227" y="444"/>
                      </a:lnTo>
                      <a:lnTo>
                        <a:pt x="229" y="441"/>
                      </a:lnTo>
                      <a:lnTo>
                        <a:pt x="232" y="439"/>
                      </a:lnTo>
                      <a:lnTo>
                        <a:pt x="232" y="437"/>
                      </a:lnTo>
                      <a:lnTo>
                        <a:pt x="232" y="437"/>
                      </a:lnTo>
                      <a:lnTo>
                        <a:pt x="234" y="434"/>
                      </a:lnTo>
                      <a:lnTo>
                        <a:pt x="234" y="432"/>
                      </a:lnTo>
                      <a:lnTo>
                        <a:pt x="234" y="429"/>
                      </a:lnTo>
                      <a:lnTo>
                        <a:pt x="234" y="427"/>
                      </a:lnTo>
                      <a:lnTo>
                        <a:pt x="234" y="427"/>
                      </a:lnTo>
                      <a:lnTo>
                        <a:pt x="229" y="439"/>
                      </a:lnTo>
                      <a:close/>
                      <a:moveTo>
                        <a:pt x="225" y="437"/>
                      </a:moveTo>
                      <a:lnTo>
                        <a:pt x="229" y="434"/>
                      </a:lnTo>
                      <a:lnTo>
                        <a:pt x="227" y="429"/>
                      </a:lnTo>
                      <a:lnTo>
                        <a:pt x="225" y="427"/>
                      </a:lnTo>
                      <a:lnTo>
                        <a:pt x="222" y="427"/>
                      </a:lnTo>
                      <a:lnTo>
                        <a:pt x="220" y="422"/>
                      </a:lnTo>
                      <a:lnTo>
                        <a:pt x="220" y="420"/>
                      </a:lnTo>
                      <a:lnTo>
                        <a:pt x="220" y="415"/>
                      </a:lnTo>
                      <a:lnTo>
                        <a:pt x="220" y="413"/>
                      </a:lnTo>
                      <a:lnTo>
                        <a:pt x="218" y="413"/>
                      </a:lnTo>
                      <a:lnTo>
                        <a:pt x="211" y="413"/>
                      </a:lnTo>
                      <a:lnTo>
                        <a:pt x="208" y="413"/>
                      </a:lnTo>
                      <a:lnTo>
                        <a:pt x="206" y="413"/>
                      </a:lnTo>
                      <a:lnTo>
                        <a:pt x="206" y="413"/>
                      </a:lnTo>
                      <a:lnTo>
                        <a:pt x="206" y="408"/>
                      </a:lnTo>
                      <a:lnTo>
                        <a:pt x="203" y="406"/>
                      </a:lnTo>
                      <a:lnTo>
                        <a:pt x="203" y="406"/>
                      </a:lnTo>
                      <a:lnTo>
                        <a:pt x="201" y="408"/>
                      </a:lnTo>
                      <a:lnTo>
                        <a:pt x="199" y="408"/>
                      </a:lnTo>
                      <a:lnTo>
                        <a:pt x="199" y="411"/>
                      </a:lnTo>
                      <a:lnTo>
                        <a:pt x="199" y="413"/>
                      </a:lnTo>
                      <a:lnTo>
                        <a:pt x="199" y="413"/>
                      </a:lnTo>
                      <a:lnTo>
                        <a:pt x="196" y="413"/>
                      </a:lnTo>
                      <a:lnTo>
                        <a:pt x="196" y="413"/>
                      </a:lnTo>
                      <a:lnTo>
                        <a:pt x="194" y="415"/>
                      </a:lnTo>
                      <a:lnTo>
                        <a:pt x="185" y="422"/>
                      </a:lnTo>
                      <a:lnTo>
                        <a:pt x="182" y="425"/>
                      </a:lnTo>
                      <a:lnTo>
                        <a:pt x="182" y="427"/>
                      </a:lnTo>
                      <a:lnTo>
                        <a:pt x="185" y="429"/>
                      </a:lnTo>
                      <a:lnTo>
                        <a:pt x="185" y="432"/>
                      </a:lnTo>
                      <a:lnTo>
                        <a:pt x="187" y="434"/>
                      </a:lnTo>
                      <a:lnTo>
                        <a:pt x="185" y="437"/>
                      </a:lnTo>
                      <a:lnTo>
                        <a:pt x="182" y="437"/>
                      </a:lnTo>
                      <a:lnTo>
                        <a:pt x="177" y="437"/>
                      </a:lnTo>
                      <a:lnTo>
                        <a:pt x="175" y="439"/>
                      </a:lnTo>
                      <a:lnTo>
                        <a:pt x="173" y="441"/>
                      </a:lnTo>
                      <a:lnTo>
                        <a:pt x="173" y="441"/>
                      </a:lnTo>
                      <a:lnTo>
                        <a:pt x="168" y="444"/>
                      </a:lnTo>
                      <a:lnTo>
                        <a:pt x="161" y="441"/>
                      </a:lnTo>
                      <a:lnTo>
                        <a:pt x="161" y="441"/>
                      </a:lnTo>
                      <a:lnTo>
                        <a:pt x="159" y="444"/>
                      </a:lnTo>
                      <a:lnTo>
                        <a:pt x="154" y="448"/>
                      </a:lnTo>
                      <a:lnTo>
                        <a:pt x="154" y="448"/>
                      </a:lnTo>
                      <a:lnTo>
                        <a:pt x="151" y="453"/>
                      </a:lnTo>
                      <a:lnTo>
                        <a:pt x="151" y="456"/>
                      </a:lnTo>
                      <a:lnTo>
                        <a:pt x="154" y="456"/>
                      </a:lnTo>
                      <a:lnTo>
                        <a:pt x="159" y="456"/>
                      </a:lnTo>
                      <a:lnTo>
                        <a:pt x="161" y="456"/>
                      </a:lnTo>
                      <a:lnTo>
                        <a:pt x="161" y="458"/>
                      </a:lnTo>
                      <a:lnTo>
                        <a:pt x="161" y="460"/>
                      </a:lnTo>
                      <a:lnTo>
                        <a:pt x="161" y="463"/>
                      </a:lnTo>
                      <a:lnTo>
                        <a:pt x="159" y="465"/>
                      </a:lnTo>
                      <a:lnTo>
                        <a:pt x="156" y="465"/>
                      </a:lnTo>
                      <a:lnTo>
                        <a:pt x="156" y="465"/>
                      </a:lnTo>
                      <a:lnTo>
                        <a:pt x="156" y="465"/>
                      </a:lnTo>
                      <a:lnTo>
                        <a:pt x="154" y="463"/>
                      </a:lnTo>
                      <a:lnTo>
                        <a:pt x="154" y="463"/>
                      </a:lnTo>
                      <a:lnTo>
                        <a:pt x="151" y="463"/>
                      </a:lnTo>
                      <a:lnTo>
                        <a:pt x="151" y="463"/>
                      </a:lnTo>
                      <a:lnTo>
                        <a:pt x="151" y="465"/>
                      </a:lnTo>
                      <a:lnTo>
                        <a:pt x="149" y="465"/>
                      </a:lnTo>
                      <a:lnTo>
                        <a:pt x="149" y="465"/>
                      </a:lnTo>
                      <a:lnTo>
                        <a:pt x="142" y="465"/>
                      </a:lnTo>
                      <a:lnTo>
                        <a:pt x="140" y="465"/>
                      </a:lnTo>
                      <a:lnTo>
                        <a:pt x="137" y="465"/>
                      </a:lnTo>
                      <a:lnTo>
                        <a:pt x="135" y="467"/>
                      </a:lnTo>
                      <a:lnTo>
                        <a:pt x="135" y="467"/>
                      </a:lnTo>
                      <a:lnTo>
                        <a:pt x="132" y="470"/>
                      </a:lnTo>
                      <a:lnTo>
                        <a:pt x="130" y="477"/>
                      </a:lnTo>
                      <a:lnTo>
                        <a:pt x="128" y="482"/>
                      </a:lnTo>
                      <a:lnTo>
                        <a:pt x="125" y="484"/>
                      </a:lnTo>
                      <a:lnTo>
                        <a:pt x="118" y="486"/>
                      </a:lnTo>
                      <a:lnTo>
                        <a:pt x="116" y="486"/>
                      </a:lnTo>
                      <a:lnTo>
                        <a:pt x="114" y="491"/>
                      </a:lnTo>
                      <a:lnTo>
                        <a:pt x="111" y="491"/>
                      </a:lnTo>
                      <a:lnTo>
                        <a:pt x="109" y="491"/>
                      </a:lnTo>
                      <a:lnTo>
                        <a:pt x="97" y="496"/>
                      </a:lnTo>
                      <a:lnTo>
                        <a:pt x="95" y="498"/>
                      </a:lnTo>
                      <a:lnTo>
                        <a:pt x="90" y="501"/>
                      </a:lnTo>
                      <a:lnTo>
                        <a:pt x="88" y="501"/>
                      </a:lnTo>
                      <a:lnTo>
                        <a:pt x="90" y="501"/>
                      </a:lnTo>
                      <a:lnTo>
                        <a:pt x="90" y="501"/>
                      </a:lnTo>
                      <a:lnTo>
                        <a:pt x="90" y="503"/>
                      </a:lnTo>
                      <a:lnTo>
                        <a:pt x="88" y="503"/>
                      </a:lnTo>
                      <a:lnTo>
                        <a:pt x="88" y="503"/>
                      </a:lnTo>
                      <a:lnTo>
                        <a:pt x="85" y="503"/>
                      </a:lnTo>
                      <a:lnTo>
                        <a:pt x="85" y="503"/>
                      </a:lnTo>
                      <a:lnTo>
                        <a:pt x="78" y="503"/>
                      </a:lnTo>
                      <a:lnTo>
                        <a:pt x="62" y="501"/>
                      </a:lnTo>
                      <a:lnTo>
                        <a:pt x="62" y="501"/>
                      </a:lnTo>
                      <a:lnTo>
                        <a:pt x="57" y="498"/>
                      </a:lnTo>
                      <a:lnTo>
                        <a:pt x="54" y="498"/>
                      </a:lnTo>
                      <a:lnTo>
                        <a:pt x="52" y="498"/>
                      </a:lnTo>
                      <a:lnTo>
                        <a:pt x="50" y="501"/>
                      </a:lnTo>
                      <a:lnTo>
                        <a:pt x="47" y="498"/>
                      </a:lnTo>
                      <a:lnTo>
                        <a:pt x="45" y="498"/>
                      </a:lnTo>
                      <a:lnTo>
                        <a:pt x="36" y="496"/>
                      </a:lnTo>
                      <a:lnTo>
                        <a:pt x="33" y="494"/>
                      </a:lnTo>
                      <a:lnTo>
                        <a:pt x="31" y="494"/>
                      </a:lnTo>
                      <a:lnTo>
                        <a:pt x="31" y="494"/>
                      </a:lnTo>
                      <a:lnTo>
                        <a:pt x="31" y="494"/>
                      </a:lnTo>
                      <a:lnTo>
                        <a:pt x="31" y="494"/>
                      </a:lnTo>
                      <a:lnTo>
                        <a:pt x="28" y="494"/>
                      </a:lnTo>
                      <a:lnTo>
                        <a:pt x="26" y="494"/>
                      </a:lnTo>
                      <a:lnTo>
                        <a:pt x="26" y="494"/>
                      </a:lnTo>
                      <a:lnTo>
                        <a:pt x="26" y="494"/>
                      </a:lnTo>
                      <a:lnTo>
                        <a:pt x="24" y="494"/>
                      </a:lnTo>
                      <a:lnTo>
                        <a:pt x="21" y="496"/>
                      </a:lnTo>
                      <a:lnTo>
                        <a:pt x="19" y="494"/>
                      </a:lnTo>
                      <a:lnTo>
                        <a:pt x="19" y="494"/>
                      </a:lnTo>
                      <a:lnTo>
                        <a:pt x="19" y="494"/>
                      </a:lnTo>
                      <a:lnTo>
                        <a:pt x="19" y="491"/>
                      </a:lnTo>
                      <a:lnTo>
                        <a:pt x="19" y="491"/>
                      </a:lnTo>
                      <a:lnTo>
                        <a:pt x="17" y="489"/>
                      </a:lnTo>
                      <a:lnTo>
                        <a:pt x="12" y="491"/>
                      </a:lnTo>
                      <a:lnTo>
                        <a:pt x="12" y="489"/>
                      </a:lnTo>
                      <a:lnTo>
                        <a:pt x="9" y="489"/>
                      </a:lnTo>
                      <a:lnTo>
                        <a:pt x="7" y="489"/>
                      </a:lnTo>
                      <a:lnTo>
                        <a:pt x="9" y="491"/>
                      </a:lnTo>
                      <a:lnTo>
                        <a:pt x="9" y="494"/>
                      </a:lnTo>
                      <a:lnTo>
                        <a:pt x="7" y="494"/>
                      </a:lnTo>
                      <a:lnTo>
                        <a:pt x="2" y="491"/>
                      </a:lnTo>
                      <a:lnTo>
                        <a:pt x="0" y="494"/>
                      </a:lnTo>
                      <a:lnTo>
                        <a:pt x="0" y="494"/>
                      </a:lnTo>
                      <a:lnTo>
                        <a:pt x="0" y="494"/>
                      </a:lnTo>
                      <a:lnTo>
                        <a:pt x="0" y="494"/>
                      </a:lnTo>
                      <a:lnTo>
                        <a:pt x="2" y="498"/>
                      </a:lnTo>
                      <a:lnTo>
                        <a:pt x="5" y="501"/>
                      </a:lnTo>
                      <a:lnTo>
                        <a:pt x="5" y="501"/>
                      </a:lnTo>
                      <a:lnTo>
                        <a:pt x="9" y="503"/>
                      </a:lnTo>
                      <a:lnTo>
                        <a:pt x="12" y="503"/>
                      </a:lnTo>
                      <a:lnTo>
                        <a:pt x="12" y="505"/>
                      </a:lnTo>
                      <a:lnTo>
                        <a:pt x="12" y="505"/>
                      </a:lnTo>
                      <a:lnTo>
                        <a:pt x="12" y="508"/>
                      </a:lnTo>
                      <a:lnTo>
                        <a:pt x="14" y="515"/>
                      </a:lnTo>
                      <a:lnTo>
                        <a:pt x="17" y="515"/>
                      </a:lnTo>
                      <a:lnTo>
                        <a:pt x="17" y="515"/>
                      </a:lnTo>
                      <a:lnTo>
                        <a:pt x="21" y="517"/>
                      </a:lnTo>
                      <a:lnTo>
                        <a:pt x="24" y="522"/>
                      </a:lnTo>
                      <a:lnTo>
                        <a:pt x="36" y="527"/>
                      </a:lnTo>
                      <a:lnTo>
                        <a:pt x="38" y="529"/>
                      </a:lnTo>
                      <a:lnTo>
                        <a:pt x="40" y="532"/>
                      </a:lnTo>
                      <a:lnTo>
                        <a:pt x="43" y="539"/>
                      </a:lnTo>
                      <a:lnTo>
                        <a:pt x="43" y="543"/>
                      </a:lnTo>
                      <a:lnTo>
                        <a:pt x="43" y="546"/>
                      </a:lnTo>
                      <a:lnTo>
                        <a:pt x="40" y="550"/>
                      </a:lnTo>
                      <a:lnTo>
                        <a:pt x="38" y="555"/>
                      </a:lnTo>
                      <a:lnTo>
                        <a:pt x="38" y="558"/>
                      </a:lnTo>
                      <a:lnTo>
                        <a:pt x="38" y="558"/>
                      </a:lnTo>
                      <a:lnTo>
                        <a:pt x="38" y="558"/>
                      </a:lnTo>
                      <a:lnTo>
                        <a:pt x="50" y="560"/>
                      </a:lnTo>
                      <a:lnTo>
                        <a:pt x="52" y="560"/>
                      </a:lnTo>
                      <a:lnTo>
                        <a:pt x="54" y="562"/>
                      </a:lnTo>
                      <a:lnTo>
                        <a:pt x="54" y="562"/>
                      </a:lnTo>
                      <a:lnTo>
                        <a:pt x="57" y="562"/>
                      </a:lnTo>
                      <a:lnTo>
                        <a:pt x="57" y="562"/>
                      </a:lnTo>
                      <a:lnTo>
                        <a:pt x="59" y="560"/>
                      </a:lnTo>
                      <a:lnTo>
                        <a:pt x="62" y="560"/>
                      </a:lnTo>
                      <a:lnTo>
                        <a:pt x="66" y="560"/>
                      </a:lnTo>
                      <a:lnTo>
                        <a:pt x="69" y="558"/>
                      </a:lnTo>
                      <a:lnTo>
                        <a:pt x="69" y="560"/>
                      </a:lnTo>
                      <a:lnTo>
                        <a:pt x="71" y="560"/>
                      </a:lnTo>
                      <a:lnTo>
                        <a:pt x="71" y="560"/>
                      </a:lnTo>
                      <a:lnTo>
                        <a:pt x="73" y="560"/>
                      </a:lnTo>
                      <a:lnTo>
                        <a:pt x="76" y="558"/>
                      </a:lnTo>
                      <a:lnTo>
                        <a:pt x="76" y="558"/>
                      </a:lnTo>
                      <a:lnTo>
                        <a:pt x="80" y="558"/>
                      </a:lnTo>
                      <a:lnTo>
                        <a:pt x="80" y="558"/>
                      </a:lnTo>
                      <a:lnTo>
                        <a:pt x="85" y="555"/>
                      </a:lnTo>
                      <a:lnTo>
                        <a:pt x="88" y="555"/>
                      </a:lnTo>
                      <a:lnTo>
                        <a:pt x="95" y="555"/>
                      </a:lnTo>
                      <a:lnTo>
                        <a:pt x="97" y="555"/>
                      </a:lnTo>
                      <a:lnTo>
                        <a:pt x="97" y="553"/>
                      </a:lnTo>
                      <a:lnTo>
                        <a:pt x="99" y="553"/>
                      </a:lnTo>
                      <a:lnTo>
                        <a:pt x="99" y="553"/>
                      </a:lnTo>
                      <a:lnTo>
                        <a:pt x="102" y="555"/>
                      </a:lnTo>
                      <a:lnTo>
                        <a:pt x="106" y="550"/>
                      </a:lnTo>
                      <a:lnTo>
                        <a:pt x="106" y="550"/>
                      </a:lnTo>
                      <a:lnTo>
                        <a:pt x="111" y="553"/>
                      </a:lnTo>
                      <a:lnTo>
                        <a:pt x="116" y="553"/>
                      </a:lnTo>
                      <a:lnTo>
                        <a:pt x="130" y="548"/>
                      </a:lnTo>
                      <a:lnTo>
                        <a:pt x="132" y="546"/>
                      </a:lnTo>
                      <a:lnTo>
                        <a:pt x="135" y="546"/>
                      </a:lnTo>
                      <a:lnTo>
                        <a:pt x="137" y="546"/>
                      </a:lnTo>
                      <a:lnTo>
                        <a:pt x="140" y="543"/>
                      </a:lnTo>
                      <a:lnTo>
                        <a:pt x="142" y="543"/>
                      </a:lnTo>
                      <a:lnTo>
                        <a:pt x="144" y="543"/>
                      </a:lnTo>
                      <a:lnTo>
                        <a:pt x="147" y="541"/>
                      </a:lnTo>
                      <a:lnTo>
                        <a:pt x="149" y="539"/>
                      </a:lnTo>
                      <a:lnTo>
                        <a:pt x="149" y="539"/>
                      </a:lnTo>
                      <a:lnTo>
                        <a:pt x="149" y="539"/>
                      </a:lnTo>
                      <a:lnTo>
                        <a:pt x="149" y="536"/>
                      </a:lnTo>
                      <a:lnTo>
                        <a:pt x="149" y="534"/>
                      </a:lnTo>
                      <a:lnTo>
                        <a:pt x="154" y="529"/>
                      </a:lnTo>
                      <a:lnTo>
                        <a:pt x="154" y="529"/>
                      </a:lnTo>
                      <a:lnTo>
                        <a:pt x="154" y="529"/>
                      </a:lnTo>
                      <a:lnTo>
                        <a:pt x="156" y="529"/>
                      </a:lnTo>
                      <a:lnTo>
                        <a:pt x="159" y="529"/>
                      </a:lnTo>
                      <a:lnTo>
                        <a:pt x="156" y="527"/>
                      </a:lnTo>
                      <a:lnTo>
                        <a:pt x="156" y="527"/>
                      </a:lnTo>
                      <a:lnTo>
                        <a:pt x="156" y="524"/>
                      </a:lnTo>
                      <a:lnTo>
                        <a:pt x="156" y="524"/>
                      </a:lnTo>
                      <a:lnTo>
                        <a:pt x="156" y="522"/>
                      </a:lnTo>
                      <a:lnTo>
                        <a:pt x="156" y="522"/>
                      </a:lnTo>
                      <a:lnTo>
                        <a:pt x="159" y="520"/>
                      </a:lnTo>
                      <a:lnTo>
                        <a:pt x="161" y="517"/>
                      </a:lnTo>
                      <a:lnTo>
                        <a:pt x="163" y="515"/>
                      </a:lnTo>
                      <a:lnTo>
                        <a:pt x="163" y="515"/>
                      </a:lnTo>
                      <a:lnTo>
                        <a:pt x="163" y="513"/>
                      </a:lnTo>
                      <a:lnTo>
                        <a:pt x="163" y="510"/>
                      </a:lnTo>
                      <a:lnTo>
                        <a:pt x="166" y="510"/>
                      </a:lnTo>
                      <a:lnTo>
                        <a:pt x="166" y="505"/>
                      </a:lnTo>
                      <a:lnTo>
                        <a:pt x="168" y="505"/>
                      </a:lnTo>
                      <a:lnTo>
                        <a:pt x="170" y="503"/>
                      </a:lnTo>
                      <a:lnTo>
                        <a:pt x="175" y="498"/>
                      </a:lnTo>
                      <a:lnTo>
                        <a:pt x="177" y="496"/>
                      </a:lnTo>
                      <a:lnTo>
                        <a:pt x="180" y="496"/>
                      </a:lnTo>
                      <a:lnTo>
                        <a:pt x="180" y="496"/>
                      </a:lnTo>
                      <a:lnTo>
                        <a:pt x="182" y="494"/>
                      </a:lnTo>
                      <a:lnTo>
                        <a:pt x="182" y="491"/>
                      </a:lnTo>
                      <a:lnTo>
                        <a:pt x="185" y="491"/>
                      </a:lnTo>
                      <a:lnTo>
                        <a:pt x="187" y="491"/>
                      </a:lnTo>
                      <a:lnTo>
                        <a:pt x="192" y="489"/>
                      </a:lnTo>
                      <a:lnTo>
                        <a:pt x="192" y="489"/>
                      </a:lnTo>
                      <a:lnTo>
                        <a:pt x="192" y="486"/>
                      </a:lnTo>
                      <a:lnTo>
                        <a:pt x="194" y="484"/>
                      </a:lnTo>
                      <a:lnTo>
                        <a:pt x="194" y="484"/>
                      </a:lnTo>
                      <a:lnTo>
                        <a:pt x="196" y="479"/>
                      </a:lnTo>
                      <a:lnTo>
                        <a:pt x="201" y="475"/>
                      </a:lnTo>
                      <a:lnTo>
                        <a:pt x="206" y="467"/>
                      </a:lnTo>
                      <a:lnTo>
                        <a:pt x="213" y="448"/>
                      </a:lnTo>
                      <a:lnTo>
                        <a:pt x="215" y="444"/>
                      </a:lnTo>
                      <a:lnTo>
                        <a:pt x="218" y="441"/>
                      </a:lnTo>
                      <a:lnTo>
                        <a:pt x="220" y="439"/>
                      </a:lnTo>
                      <a:lnTo>
                        <a:pt x="225" y="437"/>
                      </a:lnTo>
                      <a:close/>
                      <a:moveTo>
                        <a:pt x="244" y="368"/>
                      </a:moveTo>
                      <a:lnTo>
                        <a:pt x="244" y="368"/>
                      </a:lnTo>
                      <a:lnTo>
                        <a:pt x="241" y="365"/>
                      </a:lnTo>
                      <a:lnTo>
                        <a:pt x="241" y="365"/>
                      </a:lnTo>
                      <a:lnTo>
                        <a:pt x="241" y="365"/>
                      </a:lnTo>
                      <a:lnTo>
                        <a:pt x="241" y="365"/>
                      </a:lnTo>
                      <a:lnTo>
                        <a:pt x="241" y="365"/>
                      </a:lnTo>
                      <a:lnTo>
                        <a:pt x="239" y="365"/>
                      </a:lnTo>
                      <a:lnTo>
                        <a:pt x="239" y="365"/>
                      </a:lnTo>
                      <a:lnTo>
                        <a:pt x="239" y="368"/>
                      </a:lnTo>
                      <a:lnTo>
                        <a:pt x="239" y="368"/>
                      </a:lnTo>
                      <a:lnTo>
                        <a:pt x="239" y="368"/>
                      </a:lnTo>
                      <a:lnTo>
                        <a:pt x="239" y="368"/>
                      </a:lnTo>
                      <a:lnTo>
                        <a:pt x="239" y="368"/>
                      </a:lnTo>
                      <a:lnTo>
                        <a:pt x="239" y="368"/>
                      </a:lnTo>
                      <a:lnTo>
                        <a:pt x="237" y="370"/>
                      </a:lnTo>
                      <a:lnTo>
                        <a:pt x="237" y="370"/>
                      </a:lnTo>
                      <a:lnTo>
                        <a:pt x="239" y="373"/>
                      </a:lnTo>
                      <a:lnTo>
                        <a:pt x="239" y="373"/>
                      </a:lnTo>
                      <a:lnTo>
                        <a:pt x="239" y="370"/>
                      </a:lnTo>
                      <a:lnTo>
                        <a:pt x="241" y="370"/>
                      </a:lnTo>
                      <a:lnTo>
                        <a:pt x="241" y="370"/>
                      </a:lnTo>
                      <a:lnTo>
                        <a:pt x="241" y="370"/>
                      </a:lnTo>
                      <a:lnTo>
                        <a:pt x="244" y="368"/>
                      </a:lnTo>
                      <a:lnTo>
                        <a:pt x="244" y="368"/>
                      </a:lnTo>
                      <a:lnTo>
                        <a:pt x="244" y="368"/>
                      </a:lnTo>
                      <a:lnTo>
                        <a:pt x="244" y="368"/>
                      </a:lnTo>
                      <a:lnTo>
                        <a:pt x="246" y="368"/>
                      </a:lnTo>
                      <a:lnTo>
                        <a:pt x="246" y="365"/>
                      </a:lnTo>
                      <a:lnTo>
                        <a:pt x="246" y="365"/>
                      </a:lnTo>
                      <a:lnTo>
                        <a:pt x="244" y="368"/>
                      </a:lnTo>
                      <a:close/>
                      <a:moveTo>
                        <a:pt x="248" y="339"/>
                      </a:moveTo>
                      <a:lnTo>
                        <a:pt x="246" y="337"/>
                      </a:lnTo>
                      <a:lnTo>
                        <a:pt x="244" y="337"/>
                      </a:lnTo>
                      <a:lnTo>
                        <a:pt x="241" y="339"/>
                      </a:lnTo>
                      <a:lnTo>
                        <a:pt x="241" y="339"/>
                      </a:lnTo>
                      <a:lnTo>
                        <a:pt x="241" y="342"/>
                      </a:lnTo>
                      <a:lnTo>
                        <a:pt x="244" y="344"/>
                      </a:lnTo>
                      <a:lnTo>
                        <a:pt x="246" y="346"/>
                      </a:lnTo>
                      <a:lnTo>
                        <a:pt x="251" y="344"/>
                      </a:lnTo>
                      <a:lnTo>
                        <a:pt x="251" y="339"/>
                      </a:lnTo>
                      <a:lnTo>
                        <a:pt x="251" y="339"/>
                      </a:lnTo>
                      <a:lnTo>
                        <a:pt x="248" y="339"/>
                      </a:lnTo>
                      <a:close/>
                      <a:moveTo>
                        <a:pt x="215" y="403"/>
                      </a:moveTo>
                      <a:lnTo>
                        <a:pt x="215" y="406"/>
                      </a:lnTo>
                      <a:lnTo>
                        <a:pt x="215" y="406"/>
                      </a:lnTo>
                      <a:lnTo>
                        <a:pt x="218" y="406"/>
                      </a:lnTo>
                      <a:lnTo>
                        <a:pt x="218" y="406"/>
                      </a:lnTo>
                      <a:lnTo>
                        <a:pt x="218" y="406"/>
                      </a:lnTo>
                      <a:lnTo>
                        <a:pt x="218" y="406"/>
                      </a:lnTo>
                      <a:lnTo>
                        <a:pt x="220" y="403"/>
                      </a:lnTo>
                      <a:lnTo>
                        <a:pt x="220" y="401"/>
                      </a:lnTo>
                      <a:lnTo>
                        <a:pt x="220" y="401"/>
                      </a:lnTo>
                      <a:lnTo>
                        <a:pt x="220" y="401"/>
                      </a:lnTo>
                      <a:lnTo>
                        <a:pt x="218" y="399"/>
                      </a:lnTo>
                      <a:lnTo>
                        <a:pt x="218" y="399"/>
                      </a:lnTo>
                      <a:lnTo>
                        <a:pt x="215" y="396"/>
                      </a:lnTo>
                      <a:lnTo>
                        <a:pt x="215" y="399"/>
                      </a:lnTo>
                      <a:lnTo>
                        <a:pt x="215" y="399"/>
                      </a:lnTo>
                      <a:lnTo>
                        <a:pt x="215" y="399"/>
                      </a:lnTo>
                      <a:lnTo>
                        <a:pt x="215" y="401"/>
                      </a:lnTo>
                      <a:lnTo>
                        <a:pt x="215" y="403"/>
                      </a:lnTo>
                      <a:close/>
                      <a:moveTo>
                        <a:pt x="241" y="306"/>
                      </a:moveTo>
                      <a:lnTo>
                        <a:pt x="241" y="306"/>
                      </a:lnTo>
                      <a:lnTo>
                        <a:pt x="241" y="308"/>
                      </a:lnTo>
                      <a:lnTo>
                        <a:pt x="244" y="311"/>
                      </a:lnTo>
                      <a:lnTo>
                        <a:pt x="244" y="313"/>
                      </a:lnTo>
                      <a:lnTo>
                        <a:pt x="246" y="313"/>
                      </a:lnTo>
                      <a:lnTo>
                        <a:pt x="246" y="311"/>
                      </a:lnTo>
                      <a:lnTo>
                        <a:pt x="246" y="311"/>
                      </a:lnTo>
                      <a:lnTo>
                        <a:pt x="246" y="308"/>
                      </a:lnTo>
                      <a:lnTo>
                        <a:pt x="246" y="308"/>
                      </a:lnTo>
                      <a:lnTo>
                        <a:pt x="246" y="306"/>
                      </a:lnTo>
                      <a:lnTo>
                        <a:pt x="244" y="306"/>
                      </a:lnTo>
                      <a:lnTo>
                        <a:pt x="246" y="304"/>
                      </a:lnTo>
                      <a:lnTo>
                        <a:pt x="246" y="301"/>
                      </a:lnTo>
                      <a:lnTo>
                        <a:pt x="246" y="301"/>
                      </a:lnTo>
                      <a:lnTo>
                        <a:pt x="248" y="299"/>
                      </a:lnTo>
                      <a:lnTo>
                        <a:pt x="251" y="299"/>
                      </a:lnTo>
                      <a:lnTo>
                        <a:pt x="251" y="297"/>
                      </a:lnTo>
                      <a:lnTo>
                        <a:pt x="248" y="294"/>
                      </a:lnTo>
                      <a:lnTo>
                        <a:pt x="248" y="294"/>
                      </a:lnTo>
                      <a:lnTo>
                        <a:pt x="246" y="294"/>
                      </a:lnTo>
                      <a:lnTo>
                        <a:pt x="244" y="294"/>
                      </a:lnTo>
                      <a:lnTo>
                        <a:pt x="244" y="294"/>
                      </a:lnTo>
                      <a:lnTo>
                        <a:pt x="241" y="294"/>
                      </a:lnTo>
                      <a:lnTo>
                        <a:pt x="241" y="299"/>
                      </a:lnTo>
                      <a:lnTo>
                        <a:pt x="239" y="301"/>
                      </a:lnTo>
                      <a:lnTo>
                        <a:pt x="241" y="301"/>
                      </a:lnTo>
                      <a:lnTo>
                        <a:pt x="241" y="306"/>
                      </a:lnTo>
                      <a:close/>
                      <a:moveTo>
                        <a:pt x="175" y="411"/>
                      </a:moveTo>
                      <a:lnTo>
                        <a:pt x="175" y="413"/>
                      </a:lnTo>
                      <a:lnTo>
                        <a:pt x="177" y="413"/>
                      </a:lnTo>
                      <a:lnTo>
                        <a:pt x="177" y="413"/>
                      </a:lnTo>
                      <a:lnTo>
                        <a:pt x="177" y="411"/>
                      </a:lnTo>
                      <a:lnTo>
                        <a:pt x="177" y="411"/>
                      </a:lnTo>
                      <a:lnTo>
                        <a:pt x="177" y="408"/>
                      </a:lnTo>
                      <a:lnTo>
                        <a:pt x="177" y="408"/>
                      </a:lnTo>
                      <a:lnTo>
                        <a:pt x="177" y="406"/>
                      </a:lnTo>
                      <a:lnTo>
                        <a:pt x="175" y="406"/>
                      </a:lnTo>
                      <a:lnTo>
                        <a:pt x="175" y="408"/>
                      </a:lnTo>
                      <a:lnTo>
                        <a:pt x="175" y="408"/>
                      </a:lnTo>
                      <a:lnTo>
                        <a:pt x="173" y="408"/>
                      </a:lnTo>
                      <a:lnTo>
                        <a:pt x="173" y="411"/>
                      </a:lnTo>
                      <a:lnTo>
                        <a:pt x="175" y="411"/>
                      </a:lnTo>
                      <a:close/>
                      <a:moveTo>
                        <a:pt x="397" y="187"/>
                      </a:moveTo>
                      <a:lnTo>
                        <a:pt x="395" y="185"/>
                      </a:lnTo>
                      <a:lnTo>
                        <a:pt x="390" y="183"/>
                      </a:lnTo>
                      <a:lnTo>
                        <a:pt x="388" y="183"/>
                      </a:lnTo>
                      <a:lnTo>
                        <a:pt x="388" y="185"/>
                      </a:lnTo>
                      <a:lnTo>
                        <a:pt x="390" y="190"/>
                      </a:lnTo>
                      <a:lnTo>
                        <a:pt x="395" y="195"/>
                      </a:lnTo>
                      <a:lnTo>
                        <a:pt x="397" y="195"/>
                      </a:lnTo>
                      <a:lnTo>
                        <a:pt x="400" y="192"/>
                      </a:lnTo>
                      <a:lnTo>
                        <a:pt x="397" y="190"/>
                      </a:lnTo>
                      <a:lnTo>
                        <a:pt x="397" y="187"/>
                      </a:lnTo>
                      <a:close/>
                      <a:moveTo>
                        <a:pt x="402" y="131"/>
                      </a:moveTo>
                      <a:lnTo>
                        <a:pt x="400" y="128"/>
                      </a:lnTo>
                      <a:lnTo>
                        <a:pt x="400" y="126"/>
                      </a:lnTo>
                      <a:lnTo>
                        <a:pt x="400" y="123"/>
                      </a:lnTo>
                      <a:lnTo>
                        <a:pt x="402" y="121"/>
                      </a:lnTo>
                      <a:lnTo>
                        <a:pt x="402" y="119"/>
                      </a:lnTo>
                      <a:lnTo>
                        <a:pt x="402" y="116"/>
                      </a:lnTo>
                      <a:lnTo>
                        <a:pt x="402" y="116"/>
                      </a:lnTo>
                      <a:lnTo>
                        <a:pt x="402" y="114"/>
                      </a:lnTo>
                      <a:lnTo>
                        <a:pt x="400" y="114"/>
                      </a:lnTo>
                      <a:lnTo>
                        <a:pt x="400" y="114"/>
                      </a:lnTo>
                      <a:lnTo>
                        <a:pt x="397" y="114"/>
                      </a:lnTo>
                      <a:lnTo>
                        <a:pt x="397" y="112"/>
                      </a:lnTo>
                      <a:lnTo>
                        <a:pt x="397" y="112"/>
                      </a:lnTo>
                      <a:lnTo>
                        <a:pt x="397" y="109"/>
                      </a:lnTo>
                      <a:lnTo>
                        <a:pt x="395" y="109"/>
                      </a:lnTo>
                      <a:lnTo>
                        <a:pt x="393" y="109"/>
                      </a:lnTo>
                      <a:lnTo>
                        <a:pt x="390" y="109"/>
                      </a:lnTo>
                      <a:lnTo>
                        <a:pt x="388" y="109"/>
                      </a:lnTo>
                      <a:lnTo>
                        <a:pt x="386" y="109"/>
                      </a:lnTo>
                      <a:lnTo>
                        <a:pt x="386" y="112"/>
                      </a:lnTo>
                      <a:lnTo>
                        <a:pt x="388" y="114"/>
                      </a:lnTo>
                      <a:lnTo>
                        <a:pt x="388" y="114"/>
                      </a:lnTo>
                      <a:lnTo>
                        <a:pt x="388" y="116"/>
                      </a:lnTo>
                      <a:lnTo>
                        <a:pt x="388" y="116"/>
                      </a:lnTo>
                      <a:lnTo>
                        <a:pt x="383" y="121"/>
                      </a:lnTo>
                      <a:lnTo>
                        <a:pt x="383" y="123"/>
                      </a:lnTo>
                      <a:lnTo>
                        <a:pt x="383" y="128"/>
                      </a:lnTo>
                      <a:lnTo>
                        <a:pt x="383" y="128"/>
                      </a:lnTo>
                      <a:lnTo>
                        <a:pt x="383" y="131"/>
                      </a:lnTo>
                      <a:lnTo>
                        <a:pt x="383" y="131"/>
                      </a:lnTo>
                      <a:lnTo>
                        <a:pt x="386" y="133"/>
                      </a:lnTo>
                      <a:lnTo>
                        <a:pt x="383" y="135"/>
                      </a:lnTo>
                      <a:lnTo>
                        <a:pt x="383" y="138"/>
                      </a:lnTo>
                      <a:lnTo>
                        <a:pt x="388" y="140"/>
                      </a:lnTo>
                      <a:lnTo>
                        <a:pt x="390" y="140"/>
                      </a:lnTo>
                      <a:lnTo>
                        <a:pt x="393" y="140"/>
                      </a:lnTo>
                      <a:lnTo>
                        <a:pt x="393" y="142"/>
                      </a:lnTo>
                      <a:lnTo>
                        <a:pt x="388" y="147"/>
                      </a:lnTo>
                      <a:lnTo>
                        <a:pt x="386" y="157"/>
                      </a:lnTo>
                      <a:lnTo>
                        <a:pt x="381" y="159"/>
                      </a:lnTo>
                      <a:lnTo>
                        <a:pt x="381" y="161"/>
                      </a:lnTo>
                      <a:lnTo>
                        <a:pt x="378" y="164"/>
                      </a:lnTo>
                      <a:lnTo>
                        <a:pt x="381" y="166"/>
                      </a:lnTo>
                      <a:lnTo>
                        <a:pt x="383" y="166"/>
                      </a:lnTo>
                      <a:lnTo>
                        <a:pt x="388" y="169"/>
                      </a:lnTo>
                      <a:lnTo>
                        <a:pt x="393" y="166"/>
                      </a:lnTo>
                      <a:lnTo>
                        <a:pt x="395" y="164"/>
                      </a:lnTo>
                      <a:lnTo>
                        <a:pt x="395" y="157"/>
                      </a:lnTo>
                      <a:lnTo>
                        <a:pt x="395" y="150"/>
                      </a:lnTo>
                      <a:lnTo>
                        <a:pt x="400" y="145"/>
                      </a:lnTo>
                      <a:lnTo>
                        <a:pt x="407" y="138"/>
                      </a:lnTo>
                      <a:lnTo>
                        <a:pt x="404" y="135"/>
                      </a:lnTo>
                      <a:lnTo>
                        <a:pt x="402" y="131"/>
                      </a:lnTo>
                      <a:close/>
                      <a:moveTo>
                        <a:pt x="431" y="85"/>
                      </a:moveTo>
                      <a:lnTo>
                        <a:pt x="428" y="85"/>
                      </a:lnTo>
                      <a:lnTo>
                        <a:pt x="428" y="85"/>
                      </a:lnTo>
                      <a:lnTo>
                        <a:pt x="428" y="85"/>
                      </a:lnTo>
                      <a:lnTo>
                        <a:pt x="428" y="88"/>
                      </a:lnTo>
                      <a:lnTo>
                        <a:pt x="428" y="88"/>
                      </a:lnTo>
                      <a:lnTo>
                        <a:pt x="431" y="88"/>
                      </a:lnTo>
                      <a:lnTo>
                        <a:pt x="431" y="85"/>
                      </a:lnTo>
                      <a:close/>
                      <a:moveTo>
                        <a:pt x="272" y="223"/>
                      </a:moveTo>
                      <a:lnTo>
                        <a:pt x="272" y="223"/>
                      </a:lnTo>
                      <a:lnTo>
                        <a:pt x="270" y="221"/>
                      </a:lnTo>
                      <a:lnTo>
                        <a:pt x="270" y="218"/>
                      </a:lnTo>
                      <a:lnTo>
                        <a:pt x="270" y="218"/>
                      </a:lnTo>
                      <a:lnTo>
                        <a:pt x="270" y="218"/>
                      </a:lnTo>
                      <a:lnTo>
                        <a:pt x="267" y="218"/>
                      </a:lnTo>
                      <a:lnTo>
                        <a:pt x="267" y="218"/>
                      </a:lnTo>
                      <a:lnTo>
                        <a:pt x="265" y="214"/>
                      </a:lnTo>
                      <a:lnTo>
                        <a:pt x="265" y="214"/>
                      </a:lnTo>
                      <a:lnTo>
                        <a:pt x="263" y="211"/>
                      </a:lnTo>
                      <a:lnTo>
                        <a:pt x="263" y="211"/>
                      </a:lnTo>
                      <a:lnTo>
                        <a:pt x="263" y="211"/>
                      </a:lnTo>
                      <a:lnTo>
                        <a:pt x="263" y="209"/>
                      </a:lnTo>
                      <a:lnTo>
                        <a:pt x="263" y="209"/>
                      </a:lnTo>
                      <a:lnTo>
                        <a:pt x="263" y="209"/>
                      </a:lnTo>
                      <a:lnTo>
                        <a:pt x="263" y="206"/>
                      </a:lnTo>
                      <a:lnTo>
                        <a:pt x="258" y="199"/>
                      </a:lnTo>
                      <a:lnTo>
                        <a:pt x="255" y="197"/>
                      </a:lnTo>
                      <a:lnTo>
                        <a:pt x="253" y="195"/>
                      </a:lnTo>
                      <a:lnTo>
                        <a:pt x="248" y="195"/>
                      </a:lnTo>
                      <a:lnTo>
                        <a:pt x="246" y="197"/>
                      </a:lnTo>
                      <a:lnTo>
                        <a:pt x="246" y="199"/>
                      </a:lnTo>
                      <a:lnTo>
                        <a:pt x="246" y="202"/>
                      </a:lnTo>
                      <a:lnTo>
                        <a:pt x="248" y="204"/>
                      </a:lnTo>
                      <a:lnTo>
                        <a:pt x="248" y="206"/>
                      </a:lnTo>
                      <a:lnTo>
                        <a:pt x="255" y="209"/>
                      </a:lnTo>
                      <a:lnTo>
                        <a:pt x="258" y="211"/>
                      </a:lnTo>
                      <a:lnTo>
                        <a:pt x="258" y="211"/>
                      </a:lnTo>
                      <a:lnTo>
                        <a:pt x="258" y="216"/>
                      </a:lnTo>
                      <a:lnTo>
                        <a:pt x="258" y="216"/>
                      </a:lnTo>
                      <a:lnTo>
                        <a:pt x="255" y="216"/>
                      </a:lnTo>
                      <a:lnTo>
                        <a:pt x="255" y="223"/>
                      </a:lnTo>
                      <a:lnTo>
                        <a:pt x="255" y="223"/>
                      </a:lnTo>
                      <a:lnTo>
                        <a:pt x="258" y="225"/>
                      </a:lnTo>
                      <a:lnTo>
                        <a:pt x="263" y="225"/>
                      </a:lnTo>
                      <a:lnTo>
                        <a:pt x="265" y="228"/>
                      </a:lnTo>
                      <a:lnTo>
                        <a:pt x="265" y="228"/>
                      </a:lnTo>
                      <a:lnTo>
                        <a:pt x="265" y="230"/>
                      </a:lnTo>
                      <a:lnTo>
                        <a:pt x="265" y="230"/>
                      </a:lnTo>
                      <a:lnTo>
                        <a:pt x="267" y="230"/>
                      </a:lnTo>
                      <a:lnTo>
                        <a:pt x="267" y="230"/>
                      </a:lnTo>
                      <a:lnTo>
                        <a:pt x="272" y="228"/>
                      </a:lnTo>
                      <a:lnTo>
                        <a:pt x="272" y="228"/>
                      </a:lnTo>
                      <a:lnTo>
                        <a:pt x="272" y="225"/>
                      </a:lnTo>
                      <a:lnTo>
                        <a:pt x="272" y="225"/>
                      </a:lnTo>
                      <a:lnTo>
                        <a:pt x="272" y="223"/>
                      </a:lnTo>
                      <a:close/>
                      <a:moveTo>
                        <a:pt x="383" y="173"/>
                      </a:moveTo>
                      <a:lnTo>
                        <a:pt x="378" y="169"/>
                      </a:lnTo>
                      <a:lnTo>
                        <a:pt x="376" y="164"/>
                      </a:lnTo>
                      <a:lnTo>
                        <a:pt x="374" y="161"/>
                      </a:lnTo>
                      <a:lnTo>
                        <a:pt x="374" y="164"/>
                      </a:lnTo>
                      <a:lnTo>
                        <a:pt x="374" y="169"/>
                      </a:lnTo>
                      <a:lnTo>
                        <a:pt x="376" y="171"/>
                      </a:lnTo>
                      <a:lnTo>
                        <a:pt x="378" y="171"/>
                      </a:lnTo>
                      <a:lnTo>
                        <a:pt x="378" y="173"/>
                      </a:lnTo>
                      <a:lnTo>
                        <a:pt x="378" y="178"/>
                      </a:lnTo>
                      <a:lnTo>
                        <a:pt x="378" y="183"/>
                      </a:lnTo>
                      <a:lnTo>
                        <a:pt x="381" y="187"/>
                      </a:lnTo>
                      <a:lnTo>
                        <a:pt x="383" y="187"/>
                      </a:lnTo>
                      <a:lnTo>
                        <a:pt x="381" y="183"/>
                      </a:lnTo>
                      <a:lnTo>
                        <a:pt x="383" y="180"/>
                      </a:lnTo>
                      <a:lnTo>
                        <a:pt x="383" y="178"/>
                      </a:lnTo>
                      <a:lnTo>
                        <a:pt x="383" y="176"/>
                      </a:lnTo>
                      <a:lnTo>
                        <a:pt x="383" y="173"/>
                      </a:lnTo>
                      <a:close/>
                      <a:moveTo>
                        <a:pt x="371" y="0"/>
                      </a:moveTo>
                      <a:lnTo>
                        <a:pt x="371" y="2"/>
                      </a:lnTo>
                      <a:lnTo>
                        <a:pt x="371" y="2"/>
                      </a:lnTo>
                      <a:lnTo>
                        <a:pt x="371" y="0"/>
                      </a:lnTo>
                      <a:lnTo>
                        <a:pt x="371" y="0"/>
                      </a:lnTo>
                      <a:lnTo>
                        <a:pt x="371" y="0"/>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9" name="Freeform 27">
                  <a:extLst>
                    <a:ext uri="{FF2B5EF4-FFF2-40B4-BE49-F238E27FC236}">
                      <a16:creationId xmlns:a16="http://schemas.microsoft.com/office/drawing/2014/main" id="{B44D6DA2-4766-F04F-813C-8175C0675F97}"/>
                    </a:ext>
                  </a:extLst>
                </p:cNvPr>
                <p:cNvSpPr>
                  <a:spLocks/>
                </p:cNvSpPr>
                <p:nvPr/>
              </p:nvSpPr>
              <p:spPr bwMode="auto">
                <a:xfrm>
                  <a:off x="4682498" y="3522864"/>
                  <a:ext cx="405105" cy="125890"/>
                </a:xfrm>
                <a:custGeom>
                  <a:avLst/>
                  <a:gdLst>
                    <a:gd name="T0" fmla="*/ 244 w 251"/>
                    <a:gd name="T1" fmla="*/ 45 h 78"/>
                    <a:gd name="T2" fmla="*/ 225 w 251"/>
                    <a:gd name="T3" fmla="*/ 33 h 78"/>
                    <a:gd name="T4" fmla="*/ 220 w 251"/>
                    <a:gd name="T5" fmla="*/ 23 h 78"/>
                    <a:gd name="T6" fmla="*/ 213 w 251"/>
                    <a:gd name="T7" fmla="*/ 19 h 78"/>
                    <a:gd name="T8" fmla="*/ 208 w 251"/>
                    <a:gd name="T9" fmla="*/ 12 h 78"/>
                    <a:gd name="T10" fmla="*/ 194 w 251"/>
                    <a:gd name="T11" fmla="*/ 7 h 78"/>
                    <a:gd name="T12" fmla="*/ 191 w 251"/>
                    <a:gd name="T13" fmla="*/ 12 h 78"/>
                    <a:gd name="T14" fmla="*/ 187 w 251"/>
                    <a:gd name="T15" fmla="*/ 19 h 78"/>
                    <a:gd name="T16" fmla="*/ 177 w 251"/>
                    <a:gd name="T17" fmla="*/ 19 h 78"/>
                    <a:gd name="T18" fmla="*/ 170 w 251"/>
                    <a:gd name="T19" fmla="*/ 16 h 78"/>
                    <a:gd name="T20" fmla="*/ 165 w 251"/>
                    <a:gd name="T21" fmla="*/ 14 h 78"/>
                    <a:gd name="T22" fmla="*/ 158 w 251"/>
                    <a:gd name="T23" fmla="*/ 7 h 78"/>
                    <a:gd name="T24" fmla="*/ 142 w 251"/>
                    <a:gd name="T25" fmla="*/ 4 h 78"/>
                    <a:gd name="T26" fmla="*/ 130 w 251"/>
                    <a:gd name="T27" fmla="*/ 2 h 78"/>
                    <a:gd name="T28" fmla="*/ 123 w 251"/>
                    <a:gd name="T29" fmla="*/ 2 h 78"/>
                    <a:gd name="T30" fmla="*/ 121 w 251"/>
                    <a:gd name="T31" fmla="*/ 2 h 78"/>
                    <a:gd name="T32" fmla="*/ 113 w 251"/>
                    <a:gd name="T33" fmla="*/ 2 h 78"/>
                    <a:gd name="T34" fmla="*/ 106 w 251"/>
                    <a:gd name="T35" fmla="*/ 4 h 78"/>
                    <a:gd name="T36" fmla="*/ 78 w 251"/>
                    <a:gd name="T37" fmla="*/ 7 h 78"/>
                    <a:gd name="T38" fmla="*/ 61 w 251"/>
                    <a:gd name="T39" fmla="*/ 12 h 78"/>
                    <a:gd name="T40" fmla="*/ 42 w 251"/>
                    <a:gd name="T41" fmla="*/ 19 h 78"/>
                    <a:gd name="T42" fmla="*/ 35 w 251"/>
                    <a:gd name="T43" fmla="*/ 19 h 78"/>
                    <a:gd name="T44" fmla="*/ 24 w 251"/>
                    <a:gd name="T45" fmla="*/ 19 h 78"/>
                    <a:gd name="T46" fmla="*/ 14 w 251"/>
                    <a:gd name="T47" fmla="*/ 23 h 78"/>
                    <a:gd name="T48" fmla="*/ 9 w 251"/>
                    <a:gd name="T49" fmla="*/ 31 h 78"/>
                    <a:gd name="T50" fmla="*/ 0 w 251"/>
                    <a:gd name="T51" fmla="*/ 38 h 78"/>
                    <a:gd name="T52" fmla="*/ 12 w 251"/>
                    <a:gd name="T53" fmla="*/ 47 h 78"/>
                    <a:gd name="T54" fmla="*/ 16 w 251"/>
                    <a:gd name="T55" fmla="*/ 50 h 78"/>
                    <a:gd name="T56" fmla="*/ 19 w 251"/>
                    <a:gd name="T57" fmla="*/ 47 h 78"/>
                    <a:gd name="T58" fmla="*/ 21 w 251"/>
                    <a:gd name="T59" fmla="*/ 57 h 78"/>
                    <a:gd name="T60" fmla="*/ 21 w 251"/>
                    <a:gd name="T61" fmla="*/ 61 h 78"/>
                    <a:gd name="T62" fmla="*/ 28 w 251"/>
                    <a:gd name="T63" fmla="*/ 59 h 78"/>
                    <a:gd name="T64" fmla="*/ 35 w 251"/>
                    <a:gd name="T65" fmla="*/ 59 h 78"/>
                    <a:gd name="T66" fmla="*/ 38 w 251"/>
                    <a:gd name="T67" fmla="*/ 54 h 78"/>
                    <a:gd name="T68" fmla="*/ 42 w 251"/>
                    <a:gd name="T69" fmla="*/ 52 h 78"/>
                    <a:gd name="T70" fmla="*/ 47 w 251"/>
                    <a:gd name="T71" fmla="*/ 52 h 78"/>
                    <a:gd name="T72" fmla="*/ 50 w 251"/>
                    <a:gd name="T73" fmla="*/ 54 h 78"/>
                    <a:gd name="T74" fmla="*/ 57 w 251"/>
                    <a:gd name="T75" fmla="*/ 54 h 78"/>
                    <a:gd name="T76" fmla="*/ 68 w 251"/>
                    <a:gd name="T77" fmla="*/ 64 h 78"/>
                    <a:gd name="T78" fmla="*/ 90 w 251"/>
                    <a:gd name="T79" fmla="*/ 61 h 78"/>
                    <a:gd name="T80" fmla="*/ 102 w 251"/>
                    <a:gd name="T81" fmla="*/ 59 h 78"/>
                    <a:gd name="T82" fmla="*/ 111 w 251"/>
                    <a:gd name="T83" fmla="*/ 59 h 78"/>
                    <a:gd name="T84" fmla="*/ 121 w 251"/>
                    <a:gd name="T85" fmla="*/ 59 h 78"/>
                    <a:gd name="T86" fmla="*/ 151 w 251"/>
                    <a:gd name="T87" fmla="*/ 57 h 78"/>
                    <a:gd name="T88" fmla="*/ 158 w 251"/>
                    <a:gd name="T89" fmla="*/ 59 h 78"/>
                    <a:gd name="T90" fmla="*/ 161 w 251"/>
                    <a:gd name="T91" fmla="*/ 54 h 78"/>
                    <a:gd name="T92" fmla="*/ 180 w 251"/>
                    <a:gd name="T93" fmla="*/ 57 h 78"/>
                    <a:gd name="T94" fmla="*/ 203 w 251"/>
                    <a:gd name="T95" fmla="*/ 54 h 78"/>
                    <a:gd name="T96" fmla="*/ 215 w 251"/>
                    <a:gd name="T97" fmla="*/ 66 h 78"/>
                    <a:gd name="T98" fmla="*/ 217 w 251"/>
                    <a:gd name="T99" fmla="*/ 68 h 78"/>
                    <a:gd name="T100" fmla="*/ 222 w 251"/>
                    <a:gd name="T101" fmla="*/ 76 h 78"/>
                    <a:gd name="T102" fmla="*/ 227 w 251"/>
                    <a:gd name="T103" fmla="*/ 78 h 78"/>
                    <a:gd name="T104" fmla="*/ 246 w 251"/>
                    <a:gd name="T105" fmla="*/ 76 h 78"/>
                    <a:gd name="T106" fmla="*/ 251 w 251"/>
                    <a:gd name="T107"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 h="78">
                      <a:moveTo>
                        <a:pt x="251" y="57"/>
                      </a:moveTo>
                      <a:lnTo>
                        <a:pt x="248" y="50"/>
                      </a:lnTo>
                      <a:lnTo>
                        <a:pt x="246" y="47"/>
                      </a:lnTo>
                      <a:lnTo>
                        <a:pt x="244" y="45"/>
                      </a:lnTo>
                      <a:lnTo>
                        <a:pt x="232" y="40"/>
                      </a:lnTo>
                      <a:lnTo>
                        <a:pt x="229" y="35"/>
                      </a:lnTo>
                      <a:lnTo>
                        <a:pt x="225" y="33"/>
                      </a:lnTo>
                      <a:lnTo>
                        <a:pt x="225" y="33"/>
                      </a:lnTo>
                      <a:lnTo>
                        <a:pt x="222" y="33"/>
                      </a:lnTo>
                      <a:lnTo>
                        <a:pt x="220" y="26"/>
                      </a:lnTo>
                      <a:lnTo>
                        <a:pt x="220" y="23"/>
                      </a:lnTo>
                      <a:lnTo>
                        <a:pt x="220" y="23"/>
                      </a:lnTo>
                      <a:lnTo>
                        <a:pt x="220" y="21"/>
                      </a:lnTo>
                      <a:lnTo>
                        <a:pt x="217" y="21"/>
                      </a:lnTo>
                      <a:lnTo>
                        <a:pt x="213" y="19"/>
                      </a:lnTo>
                      <a:lnTo>
                        <a:pt x="213" y="19"/>
                      </a:lnTo>
                      <a:lnTo>
                        <a:pt x="210" y="16"/>
                      </a:lnTo>
                      <a:lnTo>
                        <a:pt x="208" y="12"/>
                      </a:lnTo>
                      <a:lnTo>
                        <a:pt x="208" y="12"/>
                      </a:lnTo>
                      <a:lnTo>
                        <a:pt x="208" y="12"/>
                      </a:lnTo>
                      <a:lnTo>
                        <a:pt x="203" y="12"/>
                      </a:lnTo>
                      <a:lnTo>
                        <a:pt x="196" y="7"/>
                      </a:lnTo>
                      <a:lnTo>
                        <a:pt x="196" y="7"/>
                      </a:lnTo>
                      <a:lnTo>
                        <a:pt x="194" y="7"/>
                      </a:lnTo>
                      <a:lnTo>
                        <a:pt x="191" y="9"/>
                      </a:lnTo>
                      <a:lnTo>
                        <a:pt x="191" y="9"/>
                      </a:lnTo>
                      <a:lnTo>
                        <a:pt x="191" y="12"/>
                      </a:lnTo>
                      <a:lnTo>
                        <a:pt x="191" y="12"/>
                      </a:lnTo>
                      <a:lnTo>
                        <a:pt x="191" y="14"/>
                      </a:lnTo>
                      <a:lnTo>
                        <a:pt x="189" y="14"/>
                      </a:lnTo>
                      <a:lnTo>
                        <a:pt x="189" y="19"/>
                      </a:lnTo>
                      <a:lnTo>
                        <a:pt x="187" y="19"/>
                      </a:lnTo>
                      <a:lnTo>
                        <a:pt x="184" y="19"/>
                      </a:lnTo>
                      <a:lnTo>
                        <a:pt x="180" y="23"/>
                      </a:lnTo>
                      <a:lnTo>
                        <a:pt x="180" y="21"/>
                      </a:lnTo>
                      <a:lnTo>
                        <a:pt x="177" y="19"/>
                      </a:lnTo>
                      <a:lnTo>
                        <a:pt x="173" y="19"/>
                      </a:lnTo>
                      <a:lnTo>
                        <a:pt x="173" y="16"/>
                      </a:lnTo>
                      <a:lnTo>
                        <a:pt x="173" y="16"/>
                      </a:lnTo>
                      <a:lnTo>
                        <a:pt x="170" y="16"/>
                      </a:lnTo>
                      <a:lnTo>
                        <a:pt x="170" y="16"/>
                      </a:lnTo>
                      <a:lnTo>
                        <a:pt x="170" y="16"/>
                      </a:lnTo>
                      <a:lnTo>
                        <a:pt x="170" y="14"/>
                      </a:lnTo>
                      <a:lnTo>
                        <a:pt x="165" y="14"/>
                      </a:lnTo>
                      <a:lnTo>
                        <a:pt x="163" y="12"/>
                      </a:lnTo>
                      <a:lnTo>
                        <a:pt x="161" y="12"/>
                      </a:lnTo>
                      <a:lnTo>
                        <a:pt x="161" y="9"/>
                      </a:lnTo>
                      <a:lnTo>
                        <a:pt x="158" y="7"/>
                      </a:lnTo>
                      <a:lnTo>
                        <a:pt x="156" y="7"/>
                      </a:lnTo>
                      <a:lnTo>
                        <a:pt x="151" y="7"/>
                      </a:lnTo>
                      <a:lnTo>
                        <a:pt x="147" y="4"/>
                      </a:lnTo>
                      <a:lnTo>
                        <a:pt x="142" y="4"/>
                      </a:lnTo>
                      <a:lnTo>
                        <a:pt x="139" y="2"/>
                      </a:lnTo>
                      <a:lnTo>
                        <a:pt x="137" y="2"/>
                      </a:lnTo>
                      <a:lnTo>
                        <a:pt x="132" y="2"/>
                      </a:lnTo>
                      <a:lnTo>
                        <a:pt x="130" y="2"/>
                      </a:lnTo>
                      <a:lnTo>
                        <a:pt x="125" y="2"/>
                      </a:lnTo>
                      <a:lnTo>
                        <a:pt x="123" y="2"/>
                      </a:lnTo>
                      <a:lnTo>
                        <a:pt x="123" y="2"/>
                      </a:lnTo>
                      <a:lnTo>
                        <a:pt x="123" y="2"/>
                      </a:lnTo>
                      <a:lnTo>
                        <a:pt x="123" y="2"/>
                      </a:lnTo>
                      <a:lnTo>
                        <a:pt x="121" y="2"/>
                      </a:lnTo>
                      <a:lnTo>
                        <a:pt x="121" y="2"/>
                      </a:lnTo>
                      <a:lnTo>
                        <a:pt x="121" y="2"/>
                      </a:lnTo>
                      <a:lnTo>
                        <a:pt x="118" y="2"/>
                      </a:lnTo>
                      <a:lnTo>
                        <a:pt x="116" y="2"/>
                      </a:lnTo>
                      <a:lnTo>
                        <a:pt x="116" y="2"/>
                      </a:lnTo>
                      <a:lnTo>
                        <a:pt x="113" y="2"/>
                      </a:lnTo>
                      <a:lnTo>
                        <a:pt x="111" y="0"/>
                      </a:lnTo>
                      <a:lnTo>
                        <a:pt x="111" y="0"/>
                      </a:lnTo>
                      <a:lnTo>
                        <a:pt x="111" y="2"/>
                      </a:lnTo>
                      <a:lnTo>
                        <a:pt x="106" y="4"/>
                      </a:lnTo>
                      <a:lnTo>
                        <a:pt x="95" y="9"/>
                      </a:lnTo>
                      <a:lnTo>
                        <a:pt x="90" y="9"/>
                      </a:lnTo>
                      <a:lnTo>
                        <a:pt x="78" y="7"/>
                      </a:lnTo>
                      <a:lnTo>
                        <a:pt x="78" y="7"/>
                      </a:lnTo>
                      <a:lnTo>
                        <a:pt x="76" y="7"/>
                      </a:lnTo>
                      <a:lnTo>
                        <a:pt x="76" y="7"/>
                      </a:lnTo>
                      <a:lnTo>
                        <a:pt x="73" y="7"/>
                      </a:lnTo>
                      <a:lnTo>
                        <a:pt x="61" y="12"/>
                      </a:lnTo>
                      <a:lnTo>
                        <a:pt x="54" y="14"/>
                      </a:lnTo>
                      <a:lnTo>
                        <a:pt x="52" y="16"/>
                      </a:lnTo>
                      <a:lnTo>
                        <a:pt x="50" y="16"/>
                      </a:lnTo>
                      <a:lnTo>
                        <a:pt x="42" y="19"/>
                      </a:lnTo>
                      <a:lnTo>
                        <a:pt x="38" y="19"/>
                      </a:lnTo>
                      <a:lnTo>
                        <a:pt x="35" y="21"/>
                      </a:lnTo>
                      <a:lnTo>
                        <a:pt x="35" y="21"/>
                      </a:lnTo>
                      <a:lnTo>
                        <a:pt x="35" y="19"/>
                      </a:lnTo>
                      <a:lnTo>
                        <a:pt x="33" y="19"/>
                      </a:lnTo>
                      <a:lnTo>
                        <a:pt x="28" y="19"/>
                      </a:lnTo>
                      <a:lnTo>
                        <a:pt x="26" y="19"/>
                      </a:lnTo>
                      <a:lnTo>
                        <a:pt x="24" y="19"/>
                      </a:lnTo>
                      <a:lnTo>
                        <a:pt x="21" y="19"/>
                      </a:lnTo>
                      <a:lnTo>
                        <a:pt x="21" y="19"/>
                      </a:lnTo>
                      <a:lnTo>
                        <a:pt x="16" y="21"/>
                      </a:lnTo>
                      <a:lnTo>
                        <a:pt x="14" y="23"/>
                      </a:lnTo>
                      <a:lnTo>
                        <a:pt x="14" y="23"/>
                      </a:lnTo>
                      <a:lnTo>
                        <a:pt x="12" y="26"/>
                      </a:lnTo>
                      <a:lnTo>
                        <a:pt x="12" y="28"/>
                      </a:lnTo>
                      <a:lnTo>
                        <a:pt x="9" y="31"/>
                      </a:lnTo>
                      <a:lnTo>
                        <a:pt x="9" y="33"/>
                      </a:lnTo>
                      <a:lnTo>
                        <a:pt x="7" y="33"/>
                      </a:lnTo>
                      <a:lnTo>
                        <a:pt x="7" y="35"/>
                      </a:lnTo>
                      <a:lnTo>
                        <a:pt x="0" y="38"/>
                      </a:lnTo>
                      <a:lnTo>
                        <a:pt x="7" y="42"/>
                      </a:lnTo>
                      <a:lnTo>
                        <a:pt x="7" y="45"/>
                      </a:lnTo>
                      <a:lnTo>
                        <a:pt x="9" y="47"/>
                      </a:lnTo>
                      <a:lnTo>
                        <a:pt x="12" y="47"/>
                      </a:lnTo>
                      <a:lnTo>
                        <a:pt x="14" y="47"/>
                      </a:lnTo>
                      <a:lnTo>
                        <a:pt x="16" y="50"/>
                      </a:lnTo>
                      <a:lnTo>
                        <a:pt x="16" y="50"/>
                      </a:lnTo>
                      <a:lnTo>
                        <a:pt x="16" y="50"/>
                      </a:lnTo>
                      <a:lnTo>
                        <a:pt x="16" y="50"/>
                      </a:lnTo>
                      <a:lnTo>
                        <a:pt x="19" y="47"/>
                      </a:lnTo>
                      <a:lnTo>
                        <a:pt x="19" y="47"/>
                      </a:lnTo>
                      <a:lnTo>
                        <a:pt x="19" y="47"/>
                      </a:lnTo>
                      <a:lnTo>
                        <a:pt x="19" y="50"/>
                      </a:lnTo>
                      <a:lnTo>
                        <a:pt x="19" y="50"/>
                      </a:lnTo>
                      <a:lnTo>
                        <a:pt x="21" y="52"/>
                      </a:lnTo>
                      <a:lnTo>
                        <a:pt x="21" y="57"/>
                      </a:lnTo>
                      <a:lnTo>
                        <a:pt x="21" y="59"/>
                      </a:lnTo>
                      <a:lnTo>
                        <a:pt x="19" y="61"/>
                      </a:lnTo>
                      <a:lnTo>
                        <a:pt x="19" y="61"/>
                      </a:lnTo>
                      <a:lnTo>
                        <a:pt x="21" y="61"/>
                      </a:lnTo>
                      <a:lnTo>
                        <a:pt x="21" y="59"/>
                      </a:lnTo>
                      <a:lnTo>
                        <a:pt x="26" y="59"/>
                      </a:lnTo>
                      <a:lnTo>
                        <a:pt x="28" y="59"/>
                      </a:lnTo>
                      <a:lnTo>
                        <a:pt x="28" y="59"/>
                      </a:lnTo>
                      <a:lnTo>
                        <a:pt x="31" y="59"/>
                      </a:lnTo>
                      <a:lnTo>
                        <a:pt x="33" y="59"/>
                      </a:lnTo>
                      <a:lnTo>
                        <a:pt x="33" y="59"/>
                      </a:lnTo>
                      <a:lnTo>
                        <a:pt x="35" y="59"/>
                      </a:lnTo>
                      <a:lnTo>
                        <a:pt x="38" y="59"/>
                      </a:lnTo>
                      <a:lnTo>
                        <a:pt x="38" y="59"/>
                      </a:lnTo>
                      <a:lnTo>
                        <a:pt x="38" y="57"/>
                      </a:lnTo>
                      <a:lnTo>
                        <a:pt x="38" y="54"/>
                      </a:lnTo>
                      <a:lnTo>
                        <a:pt x="40" y="54"/>
                      </a:lnTo>
                      <a:lnTo>
                        <a:pt x="40" y="52"/>
                      </a:lnTo>
                      <a:lnTo>
                        <a:pt x="40" y="52"/>
                      </a:lnTo>
                      <a:lnTo>
                        <a:pt x="42" y="52"/>
                      </a:lnTo>
                      <a:lnTo>
                        <a:pt x="42" y="54"/>
                      </a:lnTo>
                      <a:lnTo>
                        <a:pt x="45" y="54"/>
                      </a:lnTo>
                      <a:lnTo>
                        <a:pt x="47" y="52"/>
                      </a:lnTo>
                      <a:lnTo>
                        <a:pt x="47" y="52"/>
                      </a:lnTo>
                      <a:lnTo>
                        <a:pt x="47" y="52"/>
                      </a:lnTo>
                      <a:lnTo>
                        <a:pt x="50" y="52"/>
                      </a:lnTo>
                      <a:lnTo>
                        <a:pt x="50" y="54"/>
                      </a:lnTo>
                      <a:lnTo>
                        <a:pt x="50" y="54"/>
                      </a:lnTo>
                      <a:lnTo>
                        <a:pt x="52" y="54"/>
                      </a:lnTo>
                      <a:lnTo>
                        <a:pt x="52" y="54"/>
                      </a:lnTo>
                      <a:lnTo>
                        <a:pt x="57" y="54"/>
                      </a:lnTo>
                      <a:lnTo>
                        <a:pt x="57" y="54"/>
                      </a:lnTo>
                      <a:lnTo>
                        <a:pt x="59" y="54"/>
                      </a:lnTo>
                      <a:lnTo>
                        <a:pt x="61" y="57"/>
                      </a:lnTo>
                      <a:lnTo>
                        <a:pt x="66" y="64"/>
                      </a:lnTo>
                      <a:lnTo>
                        <a:pt x="68" y="64"/>
                      </a:lnTo>
                      <a:lnTo>
                        <a:pt x="68" y="64"/>
                      </a:lnTo>
                      <a:lnTo>
                        <a:pt x="73" y="64"/>
                      </a:lnTo>
                      <a:lnTo>
                        <a:pt x="78" y="64"/>
                      </a:lnTo>
                      <a:lnTo>
                        <a:pt x="90" y="61"/>
                      </a:lnTo>
                      <a:lnTo>
                        <a:pt x="90" y="61"/>
                      </a:lnTo>
                      <a:lnTo>
                        <a:pt x="92" y="59"/>
                      </a:lnTo>
                      <a:lnTo>
                        <a:pt x="95" y="59"/>
                      </a:lnTo>
                      <a:lnTo>
                        <a:pt x="102" y="59"/>
                      </a:lnTo>
                      <a:lnTo>
                        <a:pt x="106" y="59"/>
                      </a:lnTo>
                      <a:lnTo>
                        <a:pt x="109" y="59"/>
                      </a:lnTo>
                      <a:lnTo>
                        <a:pt x="109" y="59"/>
                      </a:lnTo>
                      <a:lnTo>
                        <a:pt x="111" y="59"/>
                      </a:lnTo>
                      <a:lnTo>
                        <a:pt x="111" y="59"/>
                      </a:lnTo>
                      <a:lnTo>
                        <a:pt x="113" y="59"/>
                      </a:lnTo>
                      <a:lnTo>
                        <a:pt x="121" y="59"/>
                      </a:lnTo>
                      <a:lnTo>
                        <a:pt x="121" y="59"/>
                      </a:lnTo>
                      <a:lnTo>
                        <a:pt x="123" y="57"/>
                      </a:lnTo>
                      <a:lnTo>
                        <a:pt x="125" y="57"/>
                      </a:lnTo>
                      <a:lnTo>
                        <a:pt x="151" y="57"/>
                      </a:lnTo>
                      <a:lnTo>
                        <a:pt x="151" y="57"/>
                      </a:lnTo>
                      <a:lnTo>
                        <a:pt x="154" y="57"/>
                      </a:lnTo>
                      <a:lnTo>
                        <a:pt x="156" y="59"/>
                      </a:lnTo>
                      <a:lnTo>
                        <a:pt x="156" y="59"/>
                      </a:lnTo>
                      <a:lnTo>
                        <a:pt x="158" y="59"/>
                      </a:lnTo>
                      <a:lnTo>
                        <a:pt x="161" y="59"/>
                      </a:lnTo>
                      <a:lnTo>
                        <a:pt x="161" y="57"/>
                      </a:lnTo>
                      <a:lnTo>
                        <a:pt x="158" y="54"/>
                      </a:lnTo>
                      <a:lnTo>
                        <a:pt x="161" y="54"/>
                      </a:lnTo>
                      <a:lnTo>
                        <a:pt x="163" y="57"/>
                      </a:lnTo>
                      <a:lnTo>
                        <a:pt x="163" y="59"/>
                      </a:lnTo>
                      <a:lnTo>
                        <a:pt x="168" y="59"/>
                      </a:lnTo>
                      <a:lnTo>
                        <a:pt x="180" y="57"/>
                      </a:lnTo>
                      <a:lnTo>
                        <a:pt x="194" y="59"/>
                      </a:lnTo>
                      <a:lnTo>
                        <a:pt x="201" y="57"/>
                      </a:lnTo>
                      <a:lnTo>
                        <a:pt x="203" y="57"/>
                      </a:lnTo>
                      <a:lnTo>
                        <a:pt x="203" y="54"/>
                      </a:lnTo>
                      <a:lnTo>
                        <a:pt x="206" y="54"/>
                      </a:lnTo>
                      <a:lnTo>
                        <a:pt x="206" y="57"/>
                      </a:lnTo>
                      <a:lnTo>
                        <a:pt x="210" y="61"/>
                      </a:lnTo>
                      <a:lnTo>
                        <a:pt x="215" y="66"/>
                      </a:lnTo>
                      <a:lnTo>
                        <a:pt x="215" y="68"/>
                      </a:lnTo>
                      <a:lnTo>
                        <a:pt x="215" y="68"/>
                      </a:lnTo>
                      <a:lnTo>
                        <a:pt x="217" y="68"/>
                      </a:lnTo>
                      <a:lnTo>
                        <a:pt x="217" y="68"/>
                      </a:lnTo>
                      <a:lnTo>
                        <a:pt x="220" y="73"/>
                      </a:lnTo>
                      <a:lnTo>
                        <a:pt x="220" y="73"/>
                      </a:lnTo>
                      <a:lnTo>
                        <a:pt x="220" y="73"/>
                      </a:lnTo>
                      <a:lnTo>
                        <a:pt x="222" y="76"/>
                      </a:lnTo>
                      <a:lnTo>
                        <a:pt x="222" y="76"/>
                      </a:lnTo>
                      <a:lnTo>
                        <a:pt x="222" y="76"/>
                      </a:lnTo>
                      <a:lnTo>
                        <a:pt x="225" y="76"/>
                      </a:lnTo>
                      <a:lnTo>
                        <a:pt x="227" y="78"/>
                      </a:lnTo>
                      <a:lnTo>
                        <a:pt x="239" y="78"/>
                      </a:lnTo>
                      <a:lnTo>
                        <a:pt x="241" y="78"/>
                      </a:lnTo>
                      <a:lnTo>
                        <a:pt x="244" y="76"/>
                      </a:lnTo>
                      <a:lnTo>
                        <a:pt x="246" y="76"/>
                      </a:lnTo>
                      <a:lnTo>
                        <a:pt x="246" y="76"/>
                      </a:lnTo>
                      <a:lnTo>
                        <a:pt x="246" y="73"/>
                      </a:lnTo>
                      <a:lnTo>
                        <a:pt x="248" y="68"/>
                      </a:lnTo>
                      <a:lnTo>
                        <a:pt x="251" y="64"/>
                      </a:lnTo>
                      <a:lnTo>
                        <a:pt x="251" y="61"/>
                      </a:lnTo>
                      <a:lnTo>
                        <a:pt x="251" y="57"/>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40" name="Freeform 31">
                  <a:extLst>
                    <a:ext uri="{FF2B5EF4-FFF2-40B4-BE49-F238E27FC236}">
                      <a16:creationId xmlns:a16="http://schemas.microsoft.com/office/drawing/2014/main" id="{0464D49C-7A5C-4A4C-A8B3-64DD8DA1C08B}"/>
                    </a:ext>
                  </a:extLst>
                </p:cNvPr>
                <p:cNvSpPr>
                  <a:spLocks noEditPoints="1"/>
                </p:cNvSpPr>
                <p:nvPr/>
              </p:nvSpPr>
              <p:spPr bwMode="auto">
                <a:xfrm>
                  <a:off x="4395211" y="3467990"/>
                  <a:ext cx="782771" cy="789227"/>
                </a:xfrm>
                <a:custGeom>
                  <a:avLst/>
                  <a:gdLst>
                    <a:gd name="T0" fmla="*/ 417 w 485"/>
                    <a:gd name="T1" fmla="*/ 250 h 489"/>
                    <a:gd name="T2" fmla="*/ 400 w 485"/>
                    <a:gd name="T3" fmla="*/ 205 h 489"/>
                    <a:gd name="T4" fmla="*/ 346 w 485"/>
                    <a:gd name="T5" fmla="*/ 212 h 489"/>
                    <a:gd name="T6" fmla="*/ 336 w 485"/>
                    <a:gd name="T7" fmla="*/ 223 h 489"/>
                    <a:gd name="T8" fmla="*/ 268 w 485"/>
                    <a:gd name="T9" fmla="*/ 242 h 489"/>
                    <a:gd name="T10" fmla="*/ 225 w 485"/>
                    <a:gd name="T11" fmla="*/ 233 h 489"/>
                    <a:gd name="T12" fmla="*/ 173 w 485"/>
                    <a:gd name="T13" fmla="*/ 292 h 489"/>
                    <a:gd name="T14" fmla="*/ 123 w 485"/>
                    <a:gd name="T15" fmla="*/ 280 h 489"/>
                    <a:gd name="T16" fmla="*/ 100 w 485"/>
                    <a:gd name="T17" fmla="*/ 240 h 489"/>
                    <a:gd name="T18" fmla="*/ 57 w 485"/>
                    <a:gd name="T19" fmla="*/ 162 h 489"/>
                    <a:gd name="T20" fmla="*/ 93 w 485"/>
                    <a:gd name="T21" fmla="*/ 93 h 489"/>
                    <a:gd name="T22" fmla="*/ 150 w 485"/>
                    <a:gd name="T23" fmla="*/ 98 h 489"/>
                    <a:gd name="T24" fmla="*/ 197 w 485"/>
                    <a:gd name="T25" fmla="*/ 95 h 489"/>
                    <a:gd name="T26" fmla="*/ 185 w 485"/>
                    <a:gd name="T27" fmla="*/ 67 h 489"/>
                    <a:gd name="T28" fmla="*/ 239 w 485"/>
                    <a:gd name="T29" fmla="*/ 46 h 489"/>
                    <a:gd name="T30" fmla="*/ 263 w 485"/>
                    <a:gd name="T31" fmla="*/ 29 h 489"/>
                    <a:gd name="T32" fmla="*/ 211 w 485"/>
                    <a:gd name="T33" fmla="*/ 8 h 489"/>
                    <a:gd name="T34" fmla="*/ 150 w 485"/>
                    <a:gd name="T35" fmla="*/ 3 h 489"/>
                    <a:gd name="T36" fmla="*/ 135 w 485"/>
                    <a:gd name="T37" fmla="*/ 36 h 489"/>
                    <a:gd name="T38" fmla="*/ 105 w 485"/>
                    <a:gd name="T39" fmla="*/ 60 h 489"/>
                    <a:gd name="T40" fmla="*/ 67 w 485"/>
                    <a:gd name="T41" fmla="*/ 65 h 489"/>
                    <a:gd name="T42" fmla="*/ 43 w 485"/>
                    <a:gd name="T43" fmla="*/ 100 h 489"/>
                    <a:gd name="T44" fmla="*/ 31 w 485"/>
                    <a:gd name="T45" fmla="*/ 150 h 489"/>
                    <a:gd name="T46" fmla="*/ 36 w 485"/>
                    <a:gd name="T47" fmla="*/ 162 h 489"/>
                    <a:gd name="T48" fmla="*/ 38 w 485"/>
                    <a:gd name="T49" fmla="*/ 235 h 489"/>
                    <a:gd name="T50" fmla="*/ 10 w 485"/>
                    <a:gd name="T51" fmla="*/ 233 h 489"/>
                    <a:gd name="T52" fmla="*/ 22 w 485"/>
                    <a:gd name="T53" fmla="*/ 299 h 489"/>
                    <a:gd name="T54" fmla="*/ 62 w 485"/>
                    <a:gd name="T55" fmla="*/ 340 h 489"/>
                    <a:gd name="T56" fmla="*/ 211 w 485"/>
                    <a:gd name="T57" fmla="*/ 399 h 489"/>
                    <a:gd name="T58" fmla="*/ 282 w 485"/>
                    <a:gd name="T59" fmla="*/ 473 h 489"/>
                    <a:gd name="T60" fmla="*/ 315 w 485"/>
                    <a:gd name="T61" fmla="*/ 482 h 489"/>
                    <a:gd name="T62" fmla="*/ 301 w 485"/>
                    <a:gd name="T63" fmla="*/ 454 h 489"/>
                    <a:gd name="T64" fmla="*/ 270 w 485"/>
                    <a:gd name="T65" fmla="*/ 418 h 489"/>
                    <a:gd name="T66" fmla="*/ 209 w 485"/>
                    <a:gd name="T67" fmla="*/ 354 h 489"/>
                    <a:gd name="T68" fmla="*/ 199 w 485"/>
                    <a:gd name="T69" fmla="*/ 333 h 489"/>
                    <a:gd name="T70" fmla="*/ 239 w 485"/>
                    <a:gd name="T71" fmla="*/ 342 h 489"/>
                    <a:gd name="T72" fmla="*/ 275 w 485"/>
                    <a:gd name="T73" fmla="*/ 316 h 489"/>
                    <a:gd name="T74" fmla="*/ 332 w 485"/>
                    <a:gd name="T75" fmla="*/ 276 h 489"/>
                    <a:gd name="T76" fmla="*/ 123 w 485"/>
                    <a:gd name="T77" fmla="*/ 29 h 489"/>
                    <a:gd name="T78" fmla="*/ 258 w 485"/>
                    <a:gd name="T79" fmla="*/ 197 h 489"/>
                    <a:gd name="T80" fmla="*/ 235 w 485"/>
                    <a:gd name="T81" fmla="*/ 202 h 489"/>
                    <a:gd name="T82" fmla="*/ 230 w 485"/>
                    <a:gd name="T83" fmla="*/ 157 h 489"/>
                    <a:gd name="T84" fmla="*/ 258 w 485"/>
                    <a:gd name="T85" fmla="*/ 178 h 489"/>
                    <a:gd name="T86" fmla="*/ 308 w 485"/>
                    <a:gd name="T87" fmla="*/ 176 h 489"/>
                    <a:gd name="T88" fmla="*/ 332 w 485"/>
                    <a:gd name="T89" fmla="*/ 197 h 489"/>
                    <a:gd name="T90" fmla="*/ 277 w 485"/>
                    <a:gd name="T91" fmla="*/ 188 h 489"/>
                    <a:gd name="T92" fmla="*/ 294 w 485"/>
                    <a:gd name="T93" fmla="*/ 174 h 489"/>
                    <a:gd name="T94" fmla="*/ 445 w 485"/>
                    <a:gd name="T95" fmla="*/ 344 h 489"/>
                    <a:gd name="T96" fmla="*/ 464 w 485"/>
                    <a:gd name="T97" fmla="*/ 356 h 489"/>
                    <a:gd name="T98" fmla="*/ 469 w 485"/>
                    <a:gd name="T99" fmla="*/ 363 h 489"/>
                    <a:gd name="T100" fmla="*/ 388 w 485"/>
                    <a:gd name="T101" fmla="*/ 340 h 489"/>
                    <a:gd name="T102" fmla="*/ 405 w 485"/>
                    <a:gd name="T103" fmla="*/ 273 h 489"/>
                    <a:gd name="T104" fmla="*/ 431 w 485"/>
                    <a:gd name="T105" fmla="*/ 304 h 489"/>
                    <a:gd name="T106" fmla="*/ 429 w 485"/>
                    <a:gd name="T107" fmla="*/ 326 h 489"/>
                    <a:gd name="T108" fmla="*/ 431 w 485"/>
                    <a:gd name="T109" fmla="*/ 290 h 489"/>
                    <a:gd name="T110" fmla="*/ 412 w 485"/>
                    <a:gd name="T111" fmla="*/ 273 h 489"/>
                    <a:gd name="T112" fmla="*/ 400 w 485"/>
                    <a:gd name="T113" fmla="*/ 273 h 489"/>
                    <a:gd name="T114" fmla="*/ 365 w 485"/>
                    <a:gd name="T115" fmla="*/ 269 h 489"/>
                    <a:gd name="T116" fmla="*/ 391 w 485"/>
                    <a:gd name="T117" fmla="*/ 280 h 489"/>
                    <a:gd name="T118" fmla="*/ 400 w 485"/>
                    <a:gd name="T119" fmla="*/ 316 h 489"/>
                    <a:gd name="T120" fmla="*/ 424 w 485"/>
                    <a:gd name="T121" fmla="*/ 30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5" h="489">
                      <a:moveTo>
                        <a:pt x="358" y="240"/>
                      </a:moveTo>
                      <a:lnTo>
                        <a:pt x="362" y="240"/>
                      </a:lnTo>
                      <a:lnTo>
                        <a:pt x="367" y="240"/>
                      </a:lnTo>
                      <a:lnTo>
                        <a:pt x="377" y="238"/>
                      </a:lnTo>
                      <a:lnTo>
                        <a:pt x="379" y="238"/>
                      </a:lnTo>
                      <a:lnTo>
                        <a:pt x="381" y="238"/>
                      </a:lnTo>
                      <a:lnTo>
                        <a:pt x="386" y="233"/>
                      </a:lnTo>
                      <a:lnTo>
                        <a:pt x="388" y="233"/>
                      </a:lnTo>
                      <a:lnTo>
                        <a:pt x="391" y="235"/>
                      </a:lnTo>
                      <a:lnTo>
                        <a:pt x="391" y="235"/>
                      </a:lnTo>
                      <a:lnTo>
                        <a:pt x="391" y="238"/>
                      </a:lnTo>
                      <a:lnTo>
                        <a:pt x="391" y="238"/>
                      </a:lnTo>
                      <a:lnTo>
                        <a:pt x="391" y="242"/>
                      </a:lnTo>
                      <a:lnTo>
                        <a:pt x="391" y="242"/>
                      </a:lnTo>
                      <a:lnTo>
                        <a:pt x="395" y="247"/>
                      </a:lnTo>
                      <a:lnTo>
                        <a:pt x="395" y="247"/>
                      </a:lnTo>
                      <a:lnTo>
                        <a:pt x="398" y="247"/>
                      </a:lnTo>
                      <a:lnTo>
                        <a:pt x="400" y="252"/>
                      </a:lnTo>
                      <a:lnTo>
                        <a:pt x="403" y="254"/>
                      </a:lnTo>
                      <a:lnTo>
                        <a:pt x="407" y="254"/>
                      </a:lnTo>
                      <a:lnTo>
                        <a:pt x="412" y="254"/>
                      </a:lnTo>
                      <a:lnTo>
                        <a:pt x="417" y="250"/>
                      </a:lnTo>
                      <a:lnTo>
                        <a:pt x="417" y="247"/>
                      </a:lnTo>
                      <a:lnTo>
                        <a:pt x="417" y="238"/>
                      </a:lnTo>
                      <a:lnTo>
                        <a:pt x="419" y="238"/>
                      </a:lnTo>
                      <a:lnTo>
                        <a:pt x="422" y="235"/>
                      </a:lnTo>
                      <a:lnTo>
                        <a:pt x="422" y="233"/>
                      </a:lnTo>
                      <a:lnTo>
                        <a:pt x="422" y="228"/>
                      </a:lnTo>
                      <a:lnTo>
                        <a:pt x="424" y="223"/>
                      </a:lnTo>
                      <a:lnTo>
                        <a:pt x="422" y="221"/>
                      </a:lnTo>
                      <a:lnTo>
                        <a:pt x="422" y="219"/>
                      </a:lnTo>
                      <a:lnTo>
                        <a:pt x="422" y="219"/>
                      </a:lnTo>
                      <a:lnTo>
                        <a:pt x="419" y="219"/>
                      </a:lnTo>
                      <a:lnTo>
                        <a:pt x="419" y="219"/>
                      </a:lnTo>
                      <a:lnTo>
                        <a:pt x="419" y="216"/>
                      </a:lnTo>
                      <a:lnTo>
                        <a:pt x="419" y="216"/>
                      </a:lnTo>
                      <a:lnTo>
                        <a:pt x="419" y="216"/>
                      </a:lnTo>
                      <a:lnTo>
                        <a:pt x="417" y="214"/>
                      </a:lnTo>
                      <a:lnTo>
                        <a:pt x="419" y="214"/>
                      </a:lnTo>
                      <a:lnTo>
                        <a:pt x="419" y="214"/>
                      </a:lnTo>
                      <a:lnTo>
                        <a:pt x="417" y="212"/>
                      </a:lnTo>
                      <a:lnTo>
                        <a:pt x="412" y="209"/>
                      </a:lnTo>
                      <a:lnTo>
                        <a:pt x="405" y="205"/>
                      </a:lnTo>
                      <a:lnTo>
                        <a:pt x="400" y="205"/>
                      </a:lnTo>
                      <a:lnTo>
                        <a:pt x="384" y="202"/>
                      </a:lnTo>
                      <a:lnTo>
                        <a:pt x="381" y="202"/>
                      </a:lnTo>
                      <a:lnTo>
                        <a:pt x="381" y="205"/>
                      </a:lnTo>
                      <a:lnTo>
                        <a:pt x="379" y="207"/>
                      </a:lnTo>
                      <a:lnTo>
                        <a:pt x="377" y="207"/>
                      </a:lnTo>
                      <a:lnTo>
                        <a:pt x="377" y="207"/>
                      </a:lnTo>
                      <a:lnTo>
                        <a:pt x="374" y="209"/>
                      </a:lnTo>
                      <a:lnTo>
                        <a:pt x="372" y="207"/>
                      </a:lnTo>
                      <a:lnTo>
                        <a:pt x="372" y="207"/>
                      </a:lnTo>
                      <a:lnTo>
                        <a:pt x="369" y="207"/>
                      </a:lnTo>
                      <a:lnTo>
                        <a:pt x="360" y="209"/>
                      </a:lnTo>
                      <a:lnTo>
                        <a:pt x="360" y="209"/>
                      </a:lnTo>
                      <a:lnTo>
                        <a:pt x="358" y="209"/>
                      </a:lnTo>
                      <a:lnTo>
                        <a:pt x="358" y="209"/>
                      </a:lnTo>
                      <a:lnTo>
                        <a:pt x="355" y="209"/>
                      </a:lnTo>
                      <a:lnTo>
                        <a:pt x="355" y="209"/>
                      </a:lnTo>
                      <a:lnTo>
                        <a:pt x="355" y="209"/>
                      </a:lnTo>
                      <a:lnTo>
                        <a:pt x="355" y="209"/>
                      </a:lnTo>
                      <a:lnTo>
                        <a:pt x="351" y="212"/>
                      </a:lnTo>
                      <a:lnTo>
                        <a:pt x="351" y="212"/>
                      </a:lnTo>
                      <a:lnTo>
                        <a:pt x="348" y="212"/>
                      </a:lnTo>
                      <a:lnTo>
                        <a:pt x="346" y="212"/>
                      </a:lnTo>
                      <a:lnTo>
                        <a:pt x="346" y="214"/>
                      </a:lnTo>
                      <a:lnTo>
                        <a:pt x="348" y="214"/>
                      </a:lnTo>
                      <a:lnTo>
                        <a:pt x="348" y="216"/>
                      </a:lnTo>
                      <a:lnTo>
                        <a:pt x="351" y="216"/>
                      </a:lnTo>
                      <a:lnTo>
                        <a:pt x="351" y="216"/>
                      </a:lnTo>
                      <a:lnTo>
                        <a:pt x="360" y="216"/>
                      </a:lnTo>
                      <a:lnTo>
                        <a:pt x="362" y="216"/>
                      </a:lnTo>
                      <a:lnTo>
                        <a:pt x="362" y="219"/>
                      </a:lnTo>
                      <a:lnTo>
                        <a:pt x="362" y="219"/>
                      </a:lnTo>
                      <a:lnTo>
                        <a:pt x="365" y="219"/>
                      </a:lnTo>
                      <a:lnTo>
                        <a:pt x="369" y="221"/>
                      </a:lnTo>
                      <a:lnTo>
                        <a:pt x="369" y="221"/>
                      </a:lnTo>
                      <a:lnTo>
                        <a:pt x="369" y="223"/>
                      </a:lnTo>
                      <a:lnTo>
                        <a:pt x="367" y="223"/>
                      </a:lnTo>
                      <a:lnTo>
                        <a:pt x="365" y="223"/>
                      </a:lnTo>
                      <a:lnTo>
                        <a:pt x="353" y="226"/>
                      </a:lnTo>
                      <a:lnTo>
                        <a:pt x="348" y="228"/>
                      </a:lnTo>
                      <a:lnTo>
                        <a:pt x="343" y="228"/>
                      </a:lnTo>
                      <a:lnTo>
                        <a:pt x="343" y="226"/>
                      </a:lnTo>
                      <a:lnTo>
                        <a:pt x="341" y="226"/>
                      </a:lnTo>
                      <a:lnTo>
                        <a:pt x="339" y="226"/>
                      </a:lnTo>
                      <a:lnTo>
                        <a:pt x="336" y="223"/>
                      </a:lnTo>
                      <a:lnTo>
                        <a:pt x="334" y="223"/>
                      </a:lnTo>
                      <a:lnTo>
                        <a:pt x="334" y="223"/>
                      </a:lnTo>
                      <a:lnTo>
                        <a:pt x="334" y="223"/>
                      </a:lnTo>
                      <a:lnTo>
                        <a:pt x="332" y="223"/>
                      </a:lnTo>
                      <a:lnTo>
                        <a:pt x="332" y="226"/>
                      </a:lnTo>
                      <a:lnTo>
                        <a:pt x="327" y="226"/>
                      </a:lnTo>
                      <a:lnTo>
                        <a:pt x="320" y="223"/>
                      </a:lnTo>
                      <a:lnTo>
                        <a:pt x="317" y="223"/>
                      </a:lnTo>
                      <a:lnTo>
                        <a:pt x="313" y="223"/>
                      </a:lnTo>
                      <a:lnTo>
                        <a:pt x="291" y="226"/>
                      </a:lnTo>
                      <a:lnTo>
                        <a:pt x="289" y="226"/>
                      </a:lnTo>
                      <a:lnTo>
                        <a:pt x="284" y="228"/>
                      </a:lnTo>
                      <a:lnTo>
                        <a:pt x="284" y="231"/>
                      </a:lnTo>
                      <a:lnTo>
                        <a:pt x="284" y="233"/>
                      </a:lnTo>
                      <a:lnTo>
                        <a:pt x="284" y="238"/>
                      </a:lnTo>
                      <a:lnTo>
                        <a:pt x="282" y="240"/>
                      </a:lnTo>
                      <a:lnTo>
                        <a:pt x="280" y="242"/>
                      </a:lnTo>
                      <a:lnTo>
                        <a:pt x="277" y="242"/>
                      </a:lnTo>
                      <a:lnTo>
                        <a:pt x="275" y="240"/>
                      </a:lnTo>
                      <a:lnTo>
                        <a:pt x="273" y="240"/>
                      </a:lnTo>
                      <a:lnTo>
                        <a:pt x="270" y="240"/>
                      </a:lnTo>
                      <a:lnTo>
                        <a:pt x="268" y="242"/>
                      </a:lnTo>
                      <a:lnTo>
                        <a:pt x="265" y="242"/>
                      </a:lnTo>
                      <a:lnTo>
                        <a:pt x="261" y="245"/>
                      </a:lnTo>
                      <a:lnTo>
                        <a:pt x="256" y="245"/>
                      </a:lnTo>
                      <a:lnTo>
                        <a:pt x="251" y="242"/>
                      </a:lnTo>
                      <a:lnTo>
                        <a:pt x="246" y="242"/>
                      </a:lnTo>
                      <a:lnTo>
                        <a:pt x="237" y="242"/>
                      </a:lnTo>
                      <a:lnTo>
                        <a:pt x="237" y="242"/>
                      </a:lnTo>
                      <a:lnTo>
                        <a:pt x="237" y="242"/>
                      </a:lnTo>
                      <a:lnTo>
                        <a:pt x="235" y="240"/>
                      </a:lnTo>
                      <a:lnTo>
                        <a:pt x="232" y="238"/>
                      </a:lnTo>
                      <a:lnTo>
                        <a:pt x="232" y="235"/>
                      </a:lnTo>
                      <a:lnTo>
                        <a:pt x="232" y="231"/>
                      </a:lnTo>
                      <a:lnTo>
                        <a:pt x="232" y="231"/>
                      </a:lnTo>
                      <a:lnTo>
                        <a:pt x="230" y="228"/>
                      </a:lnTo>
                      <a:lnTo>
                        <a:pt x="230" y="228"/>
                      </a:lnTo>
                      <a:lnTo>
                        <a:pt x="230" y="228"/>
                      </a:lnTo>
                      <a:lnTo>
                        <a:pt x="228" y="228"/>
                      </a:lnTo>
                      <a:lnTo>
                        <a:pt x="225" y="228"/>
                      </a:lnTo>
                      <a:lnTo>
                        <a:pt x="225" y="231"/>
                      </a:lnTo>
                      <a:lnTo>
                        <a:pt x="225" y="231"/>
                      </a:lnTo>
                      <a:lnTo>
                        <a:pt x="225" y="233"/>
                      </a:lnTo>
                      <a:lnTo>
                        <a:pt x="225" y="233"/>
                      </a:lnTo>
                      <a:lnTo>
                        <a:pt x="223" y="233"/>
                      </a:lnTo>
                      <a:lnTo>
                        <a:pt x="218" y="233"/>
                      </a:lnTo>
                      <a:lnTo>
                        <a:pt x="216" y="233"/>
                      </a:lnTo>
                      <a:lnTo>
                        <a:pt x="216" y="235"/>
                      </a:lnTo>
                      <a:lnTo>
                        <a:pt x="211" y="240"/>
                      </a:lnTo>
                      <a:lnTo>
                        <a:pt x="209" y="242"/>
                      </a:lnTo>
                      <a:lnTo>
                        <a:pt x="202" y="252"/>
                      </a:lnTo>
                      <a:lnTo>
                        <a:pt x="197" y="257"/>
                      </a:lnTo>
                      <a:lnTo>
                        <a:pt x="192" y="261"/>
                      </a:lnTo>
                      <a:lnTo>
                        <a:pt x="192" y="264"/>
                      </a:lnTo>
                      <a:lnTo>
                        <a:pt x="190" y="266"/>
                      </a:lnTo>
                      <a:lnTo>
                        <a:pt x="190" y="266"/>
                      </a:lnTo>
                      <a:lnTo>
                        <a:pt x="187" y="266"/>
                      </a:lnTo>
                      <a:lnTo>
                        <a:pt x="185" y="269"/>
                      </a:lnTo>
                      <a:lnTo>
                        <a:pt x="185" y="271"/>
                      </a:lnTo>
                      <a:lnTo>
                        <a:pt x="183" y="271"/>
                      </a:lnTo>
                      <a:lnTo>
                        <a:pt x="183" y="273"/>
                      </a:lnTo>
                      <a:lnTo>
                        <a:pt x="180" y="278"/>
                      </a:lnTo>
                      <a:lnTo>
                        <a:pt x="180" y="283"/>
                      </a:lnTo>
                      <a:lnTo>
                        <a:pt x="180" y="283"/>
                      </a:lnTo>
                      <a:lnTo>
                        <a:pt x="176" y="290"/>
                      </a:lnTo>
                      <a:lnTo>
                        <a:pt x="173" y="292"/>
                      </a:lnTo>
                      <a:lnTo>
                        <a:pt x="171" y="295"/>
                      </a:lnTo>
                      <a:lnTo>
                        <a:pt x="166" y="295"/>
                      </a:lnTo>
                      <a:lnTo>
                        <a:pt x="164" y="292"/>
                      </a:lnTo>
                      <a:lnTo>
                        <a:pt x="161" y="290"/>
                      </a:lnTo>
                      <a:lnTo>
                        <a:pt x="161" y="290"/>
                      </a:lnTo>
                      <a:lnTo>
                        <a:pt x="159" y="290"/>
                      </a:lnTo>
                      <a:lnTo>
                        <a:pt x="157" y="290"/>
                      </a:lnTo>
                      <a:lnTo>
                        <a:pt x="150" y="292"/>
                      </a:lnTo>
                      <a:lnTo>
                        <a:pt x="147" y="292"/>
                      </a:lnTo>
                      <a:lnTo>
                        <a:pt x="145" y="290"/>
                      </a:lnTo>
                      <a:lnTo>
                        <a:pt x="145" y="290"/>
                      </a:lnTo>
                      <a:lnTo>
                        <a:pt x="142" y="290"/>
                      </a:lnTo>
                      <a:lnTo>
                        <a:pt x="145" y="285"/>
                      </a:lnTo>
                      <a:lnTo>
                        <a:pt x="145" y="285"/>
                      </a:lnTo>
                      <a:lnTo>
                        <a:pt x="140" y="285"/>
                      </a:lnTo>
                      <a:lnTo>
                        <a:pt x="133" y="288"/>
                      </a:lnTo>
                      <a:lnTo>
                        <a:pt x="133" y="288"/>
                      </a:lnTo>
                      <a:lnTo>
                        <a:pt x="128" y="292"/>
                      </a:lnTo>
                      <a:lnTo>
                        <a:pt x="126" y="290"/>
                      </a:lnTo>
                      <a:lnTo>
                        <a:pt x="123" y="288"/>
                      </a:lnTo>
                      <a:lnTo>
                        <a:pt x="123" y="285"/>
                      </a:lnTo>
                      <a:lnTo>
                        <a:pt x="123" y="280"/>
                      </a:lnTo>
                      <a:lnTo>
                        <a:pt x="121" y="280"/>
                      </a:lnTo>
                      <a:lnTo>
                        <a:pt x="116" y="273"/>
                      </a:lnTo>
                      <a:lnTo>
                        <a:pt x="116" y="273"/>
                      </a:lnTo>
                      <a:lnTo>
                        <a:pt x="116" y="271"/>
                      </a:lnTo>
                      <a:lnTo>
                        <a:pt x="116" y="269"/>
                      </a:lnTo>
                      <a:lnTo>
                        <a:pt x="116" y="266"/>
                      </a:lnTo>
                      <a:lnTo>
                        <a:pt x="116" y="266"/>
                      </a:lnTo>
                      <a:lnTo>
                        <a:pt x="116" y="266"/>
                      </a:lnTo>
                      <a:lnTo>
                        <a:pt x="116" y="264"/>
                      </a:lnTo>
                      <a:lnTo>
                        <a:pt x="119" y="264"/>
                      </a:lnTo>
                      <a:lnTo>
                        <a:pt x="119" y="261"/>
                      </a:lnTo>
                      <a:lnTo>
                        <a:pt x="116" y="261"/>
                      </a:lnTo>
                      <a:lnTo>
                        <a:pt x="112" y="252"/>
                      </a:lnTo>
                      <a:lnTo>
                        <a:pt x="109" y="247"/>
                      </a:lnTo>
                      <a:lnTo>
                        <a:pt x="109" y="247"/>
                      </a:lnTo>
                      <a:lnTo>
                        <a:pt x="107" y="247"/>
                      </a:lnTo>
                      <a:lnTo>
                        <a:pt x="105" y="247"/>
                      </a:lnTo>
                      <a:lnTo>
                        <a:pt x="105" y="247"/>
                      </a:lnTo>
                      <a:lnTo>
                        <a:pt x="102" y="245"/>
                      </a:lnTo>
                      <a:lnTo>
                        <a:pt x="102" y="242"/>
                      </a:lnTo>
                      <a:lnTo>
                        <a:pt x="100" y="240"/>
                      </a:lnTo>
                      <a:lnTo>
                        <a:pt x="100" y="240"/>
                      </a:lnTo>
                      <a:lnTo>
                        <a:pt x="97" y="240"/>
                      </a:lnTo>
                      <a:lnTo>
                        <a:pt x="95" y="240"/>
                      </a:lnTo>
                      <a:lnTo>
                        <a:pt x="93" y="242"/>
                      </a:lnTo>
                      <a:lnTo>
                        <a:pt x="90" y="242"/>
                      </a:lnTo>
                      <a:lnTo>
                        <a:pt x="88" y="242"/>
                      </a:lnTo>
                      <a:lnTo>
                        <a:pt x="83" y="240"/>
                      </a:lnTo>
                      <a:lnTo>
                        <a:pt x="81" y="238"/>
                      </a:lnTo>
                      <a:lnTo>
                        <a:pt x="64" y="214"/>
                      </a:lnTo>
                      <a:lnTo>
                        <a:pt x="62" y="209"/>
                      </a:lnTo>
                      <a:lnTo>
                        <a:pt x="62" y="197"/>
                      </a:lnTo>
                      <a:lnTo>
                        <a:pt x="60" y="195"/>
                      </a:lnTo>
                      <a:lnTo>
                        <a:pt x="60" y="195"/>
                      </a:lnTo>
                      <a:lnTo>
                        <a:pt x="60" y="193"/>
                      </a:lnTo>
                      <a:lnTo>
                        <a:pt x="62" y="193"/>
                      </a:lnTo>
                      <a:lnTo>
                        <a:pt x="62" y="190"/>
                      </a:lnTo>
                      <a:lnTo>
                        <a:pt x="62" y="188"/>
                      </a:lnTo>
                      <a:lnTo>
                        <a:pt x="57" y="183"/>
                      </a:lnTo>
                      <a:lnTo>
                        <a:pt x="57" y="183"/>
                      </a:lnTo>
                      <a:lnTo>
                        <a:pt x="55" y="169"/>
                      </a:lnTo>
                      <a:lnTo>
                        <a:pt x="55" y="167"/>
                      </a:lnTo>
                      <a:lnTo>
                        <a:pt x="55" y="164"/>
                      </a:lnTo>
                      <a:lnTo>
                        <a:pt x="57" y="162"/>
                      </a:lnTo>
                      <a:lnTo>
                        <a:pt x="57" y="159"/>
                      </a:lnTo>
                      <a:lnTo>
                        <a:pt x="57" y="155"/>
                      </a:lnTo>
                      <a:lnTo>
                        <a:pt x="57" y="152"/>
                      </a:lnTo>
                      <a:lnTo>
                        <a:pt x="57" y="150"/>
                      </a:lnTo>
                      <a:lnTo>
                        <a:pt x="57" y="150"/>
                      </a:lnTo>
                      <a:lnTo>
                        <a:pt x="62" y="148"/>
                      </a:lnTo>
                      <a:lnTo>
                        <a:pt x="64" y="145"/>
                      </a:lnTo>
                      <a:lnTo>
                        <a:pt x="64" y="143"/>
                      </a:lnTo>
                      <a:lnTo>
                        <a:pt x="64" y="138"/>
                      </a:lnTo>
                      <a:lnTo>
                        <a:pt x="67" y="133"/>
                      </a:lnTo>
                      <a:lnTo>
                        <a:pt x="67" y="131"/>
                      </a:lnTo>
                      <a:lnTo>
                        <a:pt x="67" y="129"/>
                      </a:lnTo>
                      <a:lnTo>
                        <a:pt x="69" y="129"/>
                      </a:lnTo>
                      <a:lnTo>
                        <a:pt x="69" y="124"/>
                      </a:lnTo>
                      <a:lnTo>
                        <a:pt x="69" y="124"/>
                      </a:lnTo>
                      <a:lnTo>
                        <a:pt x="71" y="119"/>
                      </a:lnTo>
                      <a:lnTo>
                        <a:pt x="79" y="112"/>
                      </a:lnTo>
                      <a:lnTo>
                        <a:pt x="83" y="102"/>
                      </a:lnTo>
                      <a:lnTo>
                        <a:pt x="88" y="98"/>
                      </a:lnTo>
                      <a:lnTo>
                        <a:pt x="93" y="98"/>
                      </a:lnTo>
                      <a:lnTo>
                        <a:pt x="93" y="95"/>
                      </a:lnTo>
                      <a:lnTo>
                        <a:pt x="93" y="93"/>
                      </a:lnTo>
                      <a:lnTo>
                        <a:pt x="95" y="93"/>
                      </a:lnTo>
                      <a:lnTo>
                        <a:pt x="97" y="93"/>
                      </a:lnTo>
                      <a:lnTo>
                        <a:pt x="100" y="93"/>
                      </a:lnTo>
                      <a:lnTo>
                        <a:pt x="107" y="88"/>
                      </a:lnTo>
                      <a:lnTo>
                        <a:pt x="109" y="88"/>
                      </a:lnTo>
                      <a:lnTo>
                        <a:pt x="128" y="88"/>
                      </a:lnTo>
                      <a:lnTo>
                        <a:pt x="131" y="88"/>
                      </a:lnTo>
                      <a:lnTo>
                        <a:pt x="133" y="91"/>
                      </a:lnTo>
                      <a:lnTo>
                        <a:pt x="135" y="93"/>
                      </a:lnTo>
                      <a:lnTo>
                        <a:pt x="135" y="93"/>
                      </a:lnTo>
                      <a:lnTo>
                        <a:pt x="138" y="91"/>
                      </a:lnTo>
                      <a:lnTo>
                        <a:pt x="140" y="91"/>
                      </a:lnTo>
                      <a:lnTo>
                        <a:pt x="140" y="93"/>
                      </a:lnTo>
                      <a:lnTo>
                        <a:pt x="140" y="93"/>
                      </a:lnTo>
                      <a:lnTo>
                        <a:pt x="140" y="93"/>
                      </a:lnTo>
                      <a:lnTo>
                        <a:pt x="142" y="93"/>
                      </a:lnTo>
                      <a:lnTo>
                        <a:pt x="145" y="95"/>
                      </a:lnTo>
                      <a:lnTo>
                        <a:pt x="145" y="95"/>
                      </a:lnTo>
                      <a:lnTo>
                        <a:pt x="147" y="95"/>
                      </a:lnTo>
                      <a:lnTo>
                        <a:pt x="147" y="98"/>
                      </a:lnTo>
                      <a:lnTo>
                        <a:pt x="147" y="98"/>
                      </a:lnTo>
                      <a:lnTo>
                        <a:pt x="150" y="98"/>
                      </a:lnTo>
                      <a:lnTo>
                        <a:pt x="150" y="98"/>
                      </a:lnTo>
                      <a:lnTo>
                        <a:pt x="157" y="98"/>
                      </a:lnTo>
                      <a:lnTo>
                        <a:pt x="161" y="95"/>
                      </a:lnTo>
                      <a:lnTo>
                        <a:pt x="161" y="95"/>
                      </a:lnTo>
                      <a:lnTo>
                        <a:pt x="164" y="98"/>
                      </a:lnTo>
                      <a:lnTo>
                        <a:pt x="166" y="100"/>
                      </a:lnTo>
                      <a:lnTo>
                        <a:pt x="168" y="100"/>
                      </a:lnTo>
                      <a:lnTo>
                        <a:pt x="173" y="100"/>
                      </a:lnTo>
                      <a:lnTo>
                        <a:pt x="173" y="100"/>
                      </a:lnTo>
                      <a:lnTo>
                        <a:pt x="176" y="100"/>
                      </a:lnTo>
                      <a:lnTo>
                        <a:pt x="176" y="100"/>
                      </a:lnTo>
                      <a:lnTo>
                        <a:pt x="176" y="98"/>
                      </a:lnTo>
                      <a:lnTo>
                        <a:pt x="178" y="95"/>
                      </a:lnTo>
                      <a:lnTo>
                        <a:pt x="180" y="95"/>
                      </a:lnTo>
                      <a:lnTo>
                        <a:pt x="180" y="95"/>
                      </a:lnTo>
                      <a:lnTo>
                        <a:pt x="183" y="95"/>
                      </a:lnTo>
                      <a:lnTo>
                        <a:pt x="185" y="93"/>
                      </a:lnTo>
                      <a:lnTo>
                        <a:pt x="190" y="93"/>
                      </a:lnTo>
                      <a:lnTo>
                        <a:pt x="192" y="93"/>
                      </a:lnTo>
                      <a:lnTo>
                        <a:pt x="194" y="93"/>
                      </a:lnTo>
                      <a:lnTo>
                        <a:pt x="197" y="95"/>
                      </a:lnTo>
                      <a:lnTo>
                        <a:pt x="197" y="95"/>
                      </a:lnTo>
                      <a:lnTo>
                        <a:pt x="197" y="95"/>
                      </a:lnTo>
                      <a:lnTo>
                        <a:pt x="197" y="95"/>
                      </a:lnTo>
                      <a:lnTo>
                        <a:pt x="199" y="93"/>
                      </a:lnTo>
                      <a:lnTo>
                        <a:pt x="199" y="91"/>
                      </a:lnTo>
                      <a:lnTo>
                        <a:pt x="199" y="86"/>
                      </a:lnTo>
                      <a:lnTo>
                        <a:pt x="197" y="84"/>
                      </a:lnTo>
                      <a:lnTo>
                        <a:pt x="197" y="84"/>
                      </a:lnTo>
                      <a:lnTo>
                        <a:pt x="197" y="81"/>
                      </a:lnTo>
                      <a:lnTo>
                        <a:pt x="197" y="81"/>
                      </a:lnTo>
                      <a:lnTo>
                        <a:pt x="197" y="81"/>
                      </a:lnTo>
                      <a:lnTo>
                        <a:pt x="194" y="84"/>
                      </a:lnTo>
                      <a:lnTo>
                        <a:pt x="194" y="84"/>
                      </a:lnTo>
                      <a:lnTo>
                        <a:pt x="194" y="84"/>
                      </a:lnTo>
                      <a:lnTo>
                        <a:pt x="194" y="84"/>
                      </a:lnTo>
                      <a:lnTo>
                        <a:pt x="192" y="81"/>
                      </a:lnTo>
                      <a:lnTo>
                        <a:pt x="190" y="81"/>
                      </a:lnTo>
                      <a:lnTo>
                        <a:pt x="187" y="81"/>
                      </a:lnTo>
                      <a:lnTo>
                        <a:pt x="185" y="79"/>
                      </a:lnTo>
                      <a:lnTo>
                        <a:pt x="185" y="76"/>
                      </a:lnTo>
                      <a:lnTo>
                        <a:pt x="178" y="72"/>
                      </a:lnTo>
                      <a:lnTo>
                        <a:pt x="185" y="69"/>
                      </a:lnTo>
                      <a:lnTo>
                        <a:pt x="185" y="67"/>
                      </a:lnTo>
                      <a:lnTo>
                        <a:pt x="187" y="67"/>
                      </a:lnTo>
                      <a:lnTo>
                        <a:pt x="187" y="65"/>
                      </a:lnTo>
                      <a:lnTo>
                        <a:pt x="190" y="62"/>
                      </a:lnTo>
                      <a:lnTo>
                        <a:pt x="190" y="60"/>
                      </a:lnTo>
                      <a:lnTo>
                        <a:pt x="192" y="57"/>
                      </a:lnTo>
                      <a:lnTo>
                        <a:pt x="192" y="57"/>
                      </a:lnTo>
                      <a:lnTo>
                        <a:pt x="194" y="55"/>
                      </a:lnTo>
                      <a:lnTo>
                        <a:pt x="199" y="53"/>
                      </a:lnTo>
                      <a:lnTo>
                        <a:pt x="199" y="53"/>
                      </a:lnTo>
                      <a:lnTo>
                        <a:pt x="202" y="53"/>
                      </a:lnTo>
                      <a:lnTo>
                        <a:pt x="204" y="53"/>
                      </a:lnTo>
                      <a:lnTo>
                        <a:pt x="206" y="53"/>
                      </a:lnTo>
                      <a:lnTo>
                        <a:pt x="211" y="53"/>
                      </a:lnTo>
                      <a:lnTo>
                        <a:pt x="213" y="53"/>
                      </a:lnTo>
                      <a:lnTo>
                        <a:pt x="213" y="55"/>
                      </a:lnTo>
                      <a:lnTo>
                        <a:pt x="213" y="55"/>
                      </a:lnTo>
                      <a:lnTo>
                        <a:pt x="216" y="53"/>
                      </a:lnTo>
                      <a:lnTo>
                        <a:pt x="220" y="53"/>
                      </a:lnTo>
                      <a:lnTo>
                        <a:pt x="228" y="50"/>
                      </a:lnTo>
                      <a:lnTo>
                        <a:pt x="230" y="50"/>
                      </a:lnTo>
                      <a:lnTo>
                        <a:pt x="232" y="48"/>
                      </a:lnTo>
                      <a:lnTo>
                        <a:pt x="239" y="46"/>
                      </a:lnTo>
                      <a:lnTo>
                        <a:pt x="251" y="41"/>
                      </a:lnTo>
                      <a:lnTo>
                        <a:pt x="254" y="41"/>
                      </a:lnTo>
                      <a:lnTo>
                        <a:pt x="254" y="41"/>
                      </a:lnTo>
                      <a:lnTo>
                        <a:pt x="256" y="41"/>
                      </a:lnTo>
                      <a:lnTo>
                        <a:pt x="256" y="41"/>
                      </a:lnTo>
                      <a:lnTo>
                        <a:pt x="268" y="43"/>
                      </a:lnTo>
                      <a:lnTo>
                        <a:pt x="273" y="43"/>
                      </a:lnTo>
                      <a:lnTo>
                        <a:pt x="284" y="38"/>
                      </a:lnTo>
                      <a:lnTo>
                        <a:pt x="289" y="36"/>
                      </a:lnTo>
                      <a:lnTo>
                        <a:pt x="289" y="34"/>
                      </a:lnTo>
                      <a:lnTo>
                        <a:pt x="289" y="34"/>
                      </a:lnTo>
                      <a:lnTo>
                        <a:pt x="287" y="34"/>
                      </a:lnTo>
                      <a:lnTo>
                        <a:pt x="284" y="34"/>
                      </a:lnTo>
                      <a:lnTo>
                        <a:pt x="277" y="31"/>
                      </a:lnTo>
                      <a:lnTo>
                        <a:pt x="275" y="31"/>
                      </a:lnTo>
                      <a:lnTo>
                        <a:pt x="273" y="31"/>
                      </a:lnTo>
                      <a:lnTo>
                        <a:pt x="270" y="34"/>
                      </a:lnTo>
                      <a:lnTo>
                        <a:pt x="270" y="36"/>
                      </a:lnTo>
                      <a:lnTo>
                        <a:pt x="268" y="36"/>
                      </a:lnTo>
                      <a:lnTo>
                        <a:pt x="265" y="34"/>
                      </a:lnTo>
                      <a:lnTo>
                        <a:pt x="263" y="34"/>
                      </a:lnTo>
                      <a:lnTo>
                        <a:pt x="263" y="29"/>
                      </a:lnTo>
                      <a:lnTo>
                        <a:pt x="261" y="27"/>
                      </a:lnTo>
                      <a:lnTo>
                        <a:pt x="230" y="31"/>
                      </a:lnTo>
                      <a:lnTo>
                        <a:pt x="225" y="31"/>
                      </a:lnTo>
                      <a:lnTo>
                        <a:pt x="220" y="29"/>
                      </a:lnTo>
                      <a:lnTo>
                        <a:pt x="218" y="29"/>
                      </a:lnTo>
                      <a:lnTo>
                        <a:pt x="213" y="24"/>
                      </a:lnTo>
                      <a:lnTo>
                        <a:pt x="211" y="22"/>
                      </a:lnTo>
                      <a:lnTo>
                        <a:pt x="211" y="22"/>
                      </a:lnTo>
                      <a:lnTo>
                        <a:pt x="209" y="19"/>
                      </a:lnTo>
                      <a:lnTo>
                        <a:pt x="209" y="19"/>
                      </a:lnTo>
                      <a:lnTo>
                        <a:pt x="209" y="17"/>
                      </a:lnTo>
                      <a:lnTo>
                        <a:pt x="209" y="17"/>
                      </a:lnTo>
                      <a:lnTo>
                        <a:pt x="209" y="17"/>
                      </a:lnTo>
                      <a:lnTo>
                        <a:pt x="209" y="15"/>
                      </a:lnTo>
                      <a:lnTo>
                        <a:pt x="209" y="12"/>
                      </a:lnTo>
                      <a:lnTo>
                        <a:pt x="209" y="12"/>
                      </a:lnTo>
                      <a:lnTo>
                        <a:pt x="209" y="12"/>
                      </a:lnTo>
                      <a:lnTo>
                        <a:pt x="211" y="12"/>
                      </a:lnTo>
                      <a:lnTo>
                        <a:pt x="211" y="12"/>
                      </a:lnTo>
                      <a:lnTo>
                        <a:pt x="211" y="10"/>
                      </a:lnTo>
                      <a:lnTo>
                        <a:pt x="211" y="10"/>
                      </a:lnTo>
                      <a:lnTo>
                        <a:pt x="211" y="8"/>
                      </a:lnTo>
                      <a:lnTo>
                        <a:pt x="211" y="8"/>
                      </a:lnTo>
                      <a:lnTo>
                        <a:pt x="211" y="5"/>
                      </a:lnTo>
                      <a:lnTo>
                        <a:pt x="209" y="5"/>
                      </a:lnTo>
                      <a:lnTo>
                        <a:pt x="206" y="8"/>
                      </a:lnTo>
                      <a:lnTo>
                        <a:pt x="204" y="10"/>
                      </a:lnTo>
                      <a:lnTo>
                        <a:pt x="202" y="10"/>
                      </a:lnTo>
                      <a:lnTo>
                        <a:pt x="197" y="10"/>
                      </a:lnTo>
                      <a:lnTo>
                        <a:pt x="197" y="10"/>
                      </a:lnTo>
                      <a:lnTo>
                        <a:pt x="190" y="12"/>
                      </a:lnTo>
                      <a:lnTo>
                        <a:pt x="180" y="8"/>
                      </a:lnTo>
                      <a:lnTo>
                        <a:pt x="178" y="5"/>
                      </a:lnTo>
                      <a:lnTo>
                        <a:pt x="176" y="5"/>
                      </a:lnTo>
                      <a:lnTo>
                        <a:pt x="171" y="3"/>
                      </a:lnTo>
                      <a:lnTo>
                        <a:pt x="168" y="3"/>
                      </a:lnTo>
                      <a:lnTo>
                        <a:pt x="159" y="0"/>
                      </a:lnTo>
                      <a:lnTo>
                        <a:pt x="157" y="0"/>
                      </a:lnTo>
                      <a:lnTo>
                        <a:pt x="154" y="3"/>
                      </a:lnTo>
                      <a:lnTo>
                        <a:pt x="154" y="5"/>
                      </a:lnTo>
                      <a:lnTo>
                        <a:pt x="152" y="5"/>
                      </a:lnTo>
                      <a:lnTo>
                        <a:pt x="152" y="3"/>
                      </a:lnTo>
                      <a:lnTo>
                        <a:pt x="152" y="0"/>
                      </a:lnTo>
                      <a:lnTo>
                        <a:pt x="150" y="3"/>
                      </a:lnTo>
                      <a:lnTo>
                        <a:pt x="150" y="3"/>
                      </a:lnTo>
                      <a:lnTo>
                        <a:pt x="147" y="3"/>
                      </a:lnTo>
                      <a:lnTo>
                        <a:pt x="145" y="3"/>
                      </a:lnTo>
                      <a:lnTo>
                        <a:pt x="145" y="3"/>
                      </a:lnTo>
                      <a:lnTo>
                        <a:pt x="142" y="5"/>
                      </a:lnTo>
                      <a:lnTo>
                        <a:pt x="142" y="8"/>
                      </a:lnTo>
                      <a:lnTo>
                        <a:pt x="142" y="10"/>
                      </a:lnTo>
                      <a:lnTo>
                        <a:pt x="142" y="15"/>
                      </a:lnTo>
                      <a:lnTo>
                        <a:pt x="142" y="17"/>
                      </a:lnTo>
                      <a:lnTo>
                        <a:pt x="142" y="19"/>
                      </a:lnTo>
                      <a:lnTo>
                        <a:pt x="142" y="19"/>
                      </a:lnTo>
                      <a:lnTo>
                        <a:pt x="142" y="19"/>
                      </a:lnTo>
                      <a:lnTo>
                        <a:pt x="140" y="22"/>
                      </a:lnTo>
                      <a:lnTo>
                        <a:pt x="140" y="22"/>
                      </a:lnTo>
                      <a:lnTo>
                        <a:pt x="140" y="22"/>
                      </a:lnTo>
                      <a:lnTo>
                        <a:pt x="140" y="24"/>
                      </a:lnTo>
                      <a:lnTo>
                        <a:pt x="140" y="31"/>
                      </a:lnTo>
                      <a:lnTo>
                        <a:pt x="140" y="31"/>
                      </a:lnTo>
                      <a:lnTo>
                        <a:pt x="140" y="34"/>
                      </a:lnTo>
                      <a:lnTo>
                        <a:pt x="138" y="34"/>
                      </a:lnTo>
                      <a:lnTo>
                        <a:pt x="138" y="34"/>
                      </a:lnTo>
                      <a:lnTo>
                        <a:pt x="135" y="36"/>
                      </a:lnTo>
                      <a:lnTo>
                        <a:pt x="135" y="36"/>
                      </a:lnTo>
                      <a:lnTo>
                        <a:pt x="135" y="38"/>
                      </a:lnTo>
                      <a:lnTo>
                        <a:pt x="133" y="41"/>
                      </a:lnTo>
                      <a:lnTo>
                        <a:pt x="133" y="41"/>
                      </a:lnTo>
                      <a:lnTo>
                        <a:pt x="131" y="38"/>
                      </a:lnTo>
                      <a:lnTo>
                        <a:pt x="131" y="38"/>
                      </a:lnTo>
                      <a:lnTo>
                        <a:pt x="128" y="38"/>
                      </a:lnTo>
                      <a:lnTo>
                        <a:pt x="128" y="38"/>
                      </a:lnTo>
                      <a:lnTo>
                        <a:pt x="126" y="41"/>
                      </a:lnTo>
                      <a:lnTo>
                        <a:pt x="121" y="48"/>
                      </a:lnTo>
                      <a:lnTo>
                        <a:pt x="119" y="53"/>
                      </a:lnTo>
                      <a:lnTo>
                        <a:pt x="121" y="55"/>
                      </a:lnTo>
                      <a:lnTo>
                        <a:pt x="119" y="60"/>
                      </a:lnTo>
                      <a:lnTo>
                        <a:pt x="116" y="60"/>
                      </a:lnTo>
                      <a:lnTo>
                        <a:pt x="114" y="60"/>
                      </a:lnTo>
                      <a:lnTo>
                        <a:pt x="114" y="60"/>
                      </a:lnTo>
                      <a:lnTo>
                        <a:pt x="112" y="57"/>
                      </a:lnTo>
                      <a:lnTo>
                        <a:pt x="109" y="57"/>
                      </a:lnTo>
                      <a:lnTo>
                        <a:pt x="107" y="57"/>
                      </a:lnTo>
                      <a:lnTo>
                        <a:pt x="107" y="57"/>
                      </a:lnTo>
                      <a:lnTo>
                        <a:pt x="107" y="60"/>
                      </a:lnTo>
                      <a:lnTo>
                        <a:pt x="105" y="60"/>
                      </a:lnTo>
                      <a:lnTo>
                        <a:pt x="105" y="57"/>
                      </a:lnTo>
                      <a:lnTo>
                        <a:pt x="100" y="57"/>
                      </a:lnTo>
                      <a:lnTo>
                        <a:pt x="97" y="57"/>
                      </a:lnTo>
                      <a:lnTo>
                        <a:pt x="97" y="55"/>
                      </a:lnTo>
                      <a:lnTo>
                        <a:pt x="95" y="53"/>
                      </a:lnTo>
                      <a:lnTo>
                        <a:pt x="95" y="53"/>
                      </a:lnTo>
                      <a:lnTo>
                        <a:pt x="93" y="53"/>
                      </a:lnTo>
                      <a:lnTo>
                        <a:pt x="93" y="53"/>
                      </a:lnTo>
                      <a:lnTo>
                        <a:pt x="93" y="50"/>
                      </a:lnTo>
                      <a:lnTo>
                        <a:pt x="93" y="46"/>
                      </a:lnTo>
                      <a:lnTo>
                        <a:pt x="93" y="41"/>
                      </a:lnTo>
                      <a:lnTo>
                        <a:pt x="93" y="38"/>
                      </a:lnTo>
                      <a:lnTo>
                        <a:pt x="90" y="38"/>
                      </a:lnTo>
                      <a:lnTo>
                        <a:pt x="86" y="38"/>
                      </a:lnTo>
                      <a:lnTo>
                        <a:pt x="83" y="41"/>
                      </a:lnTo>
                      <a:lnTo>
                        <a:pt x="81" y="46"/>
                      </a:lnTo>
                      <a:lnTo>
                        <a:pt x="81" y="55"/>
                      </a:lnTo>
                      <a:lnTo>
                        <a:pt x="79" y="57"/>
                      </a:lnTo>
                      <a:lnTo>
                        <a:pt x="79" y="60"/>
                      </a:lnTo>
                      <a:lnTo>
                        <a:pt x="76" y="60"/>
                      </a:lnTo>
                      <a:lnTo>
                        <a:pt x="69" y="65"/>
                      </a:lnTo>
                      <a:lnTo>
                        <a:pt x="67" y="65"/>
                      </a:lnTo>
                      <a:lnTo>
                        <a:pt x="67" y="65"/>
                      </a:lnTo>
                      <a:lnTo>
                        <a:pt x="62" y="65"/>
                      </a:lnTo>
                      <a:lnTo>
                        <a:pt x="62" y="65"/>
                      </a:lnTo>
                      <a:lnTo>
                        <a:pt x="60" y="65"/>
                      </a:lnTo>
                      <a:lnTo>
                        <a:pt x="60" y="67"/>
                      </a:lnTo>
                      <a:lnTo>
                        <a:pt x="57" y="72"/>
                      </a:lnTo>
                      <a:lnTo>
                        <a:pt x="57" y="72"/>
                      </a:lnTo>
                      <a:lnTo>
                        <a:pt x="60" y="76"/>
                      </a:lnTo>
                      <a:lnTo>
                        <a:pt x="60" y="81"/>
                      </a:lnTo>
                      <a:lnTo>
                        <a:pt x="60" y="86"/>
                      </a:lnTo>
                      <a:lnTo>
                        <a:pt x="60" y="88"/>
                      </a:lnTo>
                      <a:lnTo>
                        <a:pt x="57" y="91"/>
                      </a:lnTo>
                      <a:lnTo>
                        <a:pt x="53" y="91"/>
                      </a:lnTo>
                      <a:lnTo>
                        <a:pt x="50" y="91"/>
                      </a:lnTo>
                      <a:lnTo>
                        <a:pt x="48" y="93"/>
                      </a:lnTo>
                      <a:lnTo>
                        <a:pt x="48" y="93"/>
                      </a:lnTo>
                      <a:lnTo>
                        <a:pt x="45" y="93"/>
                      </a:lnTo>
                      <a:lnTo>
                        <a:pt x="45" y="95"/>
                      </a:lnTo>
                      <a:lnTo>
                        <a:pt x="45" y="95"/>
                      </a:lnTo>
                      <a:lnTo>
                        <a:pt x="45" y="98"/>
                      </a:lnTo>
                      <a:lnTo>
                        <a:pt x="43" y="100"/>
                      </a:lnTo>
                      <a:lnTo>
                        <a:pt x="43" y="100"/>
                      </a:lnTo>
                      <a:lnTo>
                        <a:pt x="41" y="105"/>
                      </a:lnTo>
                      <a:lnTo>
                        <a:pt x="41" y="107"/>
                      </a:lnTo>
                      <a:lnTo>
                        <a:pt x="41" y="110"/>
                      </a:lnTo>
                      <a:lnTo>
                        <a:pt x="41" y="112"/>
                      </a:lnTo>
                      <a:lnTo>
                        <a:pt x="41" y="112"/>
                      </a:lnTo>
                      <a:lnTo>
                        <a:pt x="41" y="114"/>
                      </a:lnTo>
                      <a:lnTo>
                        <a:pt x="34" y="117"/>
                      </a:lnTo>
                      <a:lnTo>
                        <a:pt x="34" y="119"/>
                      </a:lnTo>
                      <a:lnTo>
                        <a:pt x="34" y="119"/>
                      </a:lnTo>
                      <a:lnTo>
                        <a:pt x="34" y="121"/>
                      </a:lnTo>
                      <a:lnTo>
                        <a:pt x="34" y="124"/>
                      </a:lnTo>
                      <a:lnTo>
                        <a:pt x="41" y="133"/>
                      </a:lnTo>
                      <a:lnTo>
                        <a:pt x="43" y="136"/>
                      </a:lnTo>
                      <a:lnTo>
                        <a:pt x="43" y="138"/>
                      </a:lnTo>
                      <a:lnTo>
                        <a:pt x="41" y="148"/>
                      </a:lnTo>
                      <a:lnTo>
                        <a:pt x="38" y="150"/>
                      </a:lnTo>
                      <a:lnTo>
                        <a:pt x="38" y="152"/>
                      </a:lnTo>
                      <a:lnTo>
                        <a:pt x="36" y="152"/>
                      </a:lnTo>
                      <a:lnTo>
                        <a:pt x="36" y="152"/>
                      </a:lnTo>
                      <a:lnTo>
                        <a:pt x="34" y="152"/>
                      </a:lnTo>
                      <a:lnTo>
                        <a:pt x="31" y="152"/>
                      </a:lnTo>
                      <a:lnTo>
                        <a:pt x="31" y="150"/>
                      </a:lnTo>
                      <a:lnTo>
                        <a:pt x="29" y="148"/>
                      </a:lnTo>
                      <a:lnTo>
                        <a:pt x="24" y="143"/>
                      </a:lnTo>
                      <a:lnTo>
                        <a:pt x="24" y="143"/>
                      </a:lnTo>
                      <a:lnTo>
                        <a:pt x="22" y="140"/>
                      </a:lnTo>
                      <a:lnTo>
                        <a:pt x="19" y="140"/>
                      </a:lnTo>
                      <a:lnTo>
                        <a:pt x="19" y="143"/>
                      </a:lnTo>
                      <a:lnTo>
                        <a:pt x="19" y="143"/>
                      </a:lnTo>
                      <a:lnTo>
                        <a:pt x="19" y="143"/>
                      </a:lnTo>
                      <a:lnTo>
                        <a:pt x="19" y="143"/>
                      </a:lnTo>
                      <a:lnTo>
                        <a:pt x="17" y="143"/>
                      </a:lnTo>
                      <a:lnTo>
                        <a:pt x="17" y="143"/>
                      </a:lnTo>
                      <a:lnTo>
                        <a:pt x="15" y="145"/>
                      </a:lnTo>
                      <a:lnTo>
                        <a:pt x="17" y="150"/>
                      </a:lnTo>
                      <a:lnTo>
                        <a:pt x="19" y="152"/>
                      </a:lnTo>
                      <a:lnTo>
                        <a:pt x="22" y="155"/>
                      </a:lnTo>
                      <a:lnTo>
                        <a:pt x="24" y="155"/>
                      </a:lnTo>
                      <a:lnTo>
                        <a:pt x="27" y="157"/>
                      </a:lnTo>
                      <a:lnTo>
                        <a:pt x="31" y="157"/>
                      </a:lnTo>
                      <a:lnTo>
                        <a:pt x="34" y="155"/>
                      </a:lnTo>
                      <a:lnTo>
                        <a:pt x="34" y="157"/>
                      </a:lnTo>
                      <a:lnTo>
                        <a:pt x="34" y="159"/>
                      </a:lnTo>
                      <a:lnTo>
                        <a:pt x="36" y="162"/>
                      </a:lnTo>
                      <a:lnTo>
                        <a:pt x="34" y="164"/>
                      </a:lnTo>
                      <a:lnTo>
                        <a:pt x="34" y="167"/>
                      </a:lnTo>
                      <a:lnTo>
                        <a:pt x="31" y="169"/>
                      </a:lnTo>
                      <a:lnTo>
                        <a:pt x="29" y="193"/>
                      </a:lnTo>
                      <a:lnTo>
                        <a:pt x="29" y="195"/>
                      </a:lnTo>
                      <a:lnTo>
                        <a:pt x="31" y="200"/>
                      </a:lnTo>
                      <a:lnTo>
                        <a:pt x="31" y="200"/>
                      </a:lnTo>
                      <a:lnTo>
                        <a:pt x="31" y="205"/>
                      </a:lnTo>
                      <a:lnTo>
                        <a:pt x="34" y="207"/>
                      </a:lnTo>
                      <a:lnTo>
                        <a:pt x="36" y="214"/>
                      </a:lnTo>
                      <a:lnTo>
                        <a:pt x="36" y="214"/>
                      </a:lnTo>
                      <a:lnTo>
                        <a:pt x="36" y="216"/>
                      </a:lnTo>
                      <a:lnTo>
                        <a:pt x="38" y="219"/>
                      </a:lnTo>
                      <a:lnTo>
                        <a:pt x="41" y="219"/>
                      </a:lnTo>
                      <a:lnTo>
                        <a:pt x="41" y="221"/>
                      </a:lnTo>
                      <a:lnTo>
                        <a:pt x="41" y="223"/>
                      </a:lnTo>
                      <a:lnTo>
                        <a:pt x="41" y="226"/>
                      </a:lnTo>
                      <a:lnTo>
                        <a:pt x="41" y="226"/>
                      </a:lnTo>
                      <a:lnTo>
                        <a:pt x="41" y="228"/>
                      </a:lnTo>
                      <a:lnTo>
                        <a:pt x="41" y="231"/>
                      </a:lnTo>
                      <a:lnTo>
                        <a:pt x="41" y="233"/>
                      </a:lnTo>
                      <a:lnTo>
                        <a:pt x="38" y="235"/>
                      </a:lnTo>
                      <a:lnTo>
                        <a:pt x="36" y="235"/>
                      </a:lnTo>
                      <a:lnTo>
                        <a:pt x="36" y="233"/>
                      </a:lnTo>
                      <a:lnTo>
                        <a:pt x="34" y="226"/>
                      </a:lnTo>
                      <a:lnTo>
                        <a:pt x="29" y="219"/>
                      </a:lnTo>
                      <a:lnTo>
                        <a:pt x="29" y="216"/>
                      </a:lnTo>
                      <a:lnTo>
                        <a:pt x="27" y="212"/>
                      </a:lnTo>
                      <a:lnTo>
                        <a:pt x="27" y="212"/>
                      </a:lnTo>
                      <a:lnTo>
                        <a:pt x="27" y="212"/>
                      </a:lnTo>
                      <a:lnTo>
                        <a:pt x="24" y="214"/>
                      </a:lnTo>
                      <a:lnTo>
                        <a:pt x="22" y="216"/>
                      </a:lnTo>
                      <a:lnTo>
                        <a:pt x="19" y="216"/>
                      </a:lnTo>
                      <a:lnTo>
                        <a:pt x="19" y="216"/>
                      </a:lnTo>
                      <a:lnTo>
                        <a:pt x="19" y="219"/>
                      </a:lnTo>
                      <a:lnTo>
                        <a:pt x="19" y="219"/>
                      </a:lnTo>
                      <a:lnTo>
                        <a:pt x="22" y="221"/>
                      </a:lnTo>
                      <a:lnTo>
                        <a:pt x="17" y="226"/>
                      </a:lnTo>
                      <a:lnTo>
                        <a:pt x="12" y="228"/>
                      </a:lnTo>
                      <a:lnTo>
                        <a:pt x="12" y="228"/>
                      </a:lnTo>
                      <a:lnTo>
                        <a:pt x="12" y="231"/>
                      </a:lnTo>
                      <a:lnTo>
                        <a:pt x="10" y="231"/>
                      </a:lnTo>
                      <a:lnTo>
                        <a:pt x="10" y="233"/>
                      </a:lnTo>
                      <a:lnTo>
                        <a:pt x="10" y="233"/>
                      </a:lnTo>
                      <a:lnTo>
                        <a:pt x="10" y="233"/>
                      </a:lnTo>
                      <a:lnTo>
                        <a:pt x="10" y="238"/>
                      </a:lnTo>
                      <a:lnTo>
                        <a:pt x="10" y="250"/>
                      </a:lnTo>
                      <a:lnTo>
                        <a:pt x="10" y="252"/>
                      </a:lnTo>
                      <a:lnTo>
                        <a:pt x="10" y="254"/>
                      </a:lnTo>
                      <a:lnTo>
                        <a:pt x="12" y="261"/>
                      </a:lnTo>
                      <a:lnTo>
                        <a:pt x="12" y="266"/>
                      </a:lnTo>
                      <a:lnTo>
                        <a:pt x="12" y="269"/>
                      </a:lnTo>
                      <a:lnTo>
                        <a:pt x="12" y="269"/>
                      </a:lnTo>
                      <a:lnTo>
                        <a:pt x="5" y="273"/>
                      </a:lnTo>
                      <a:lnTo>
                        <a:pt x="3" y="276"/>
                      </a:lnTo>
                      <a:lnTo>
                        <a:pt x="3" y="276"/>
                      </a:lnTo>
                      <a:lnTo>
                        <a:pt x="0" y="280"/>
                      </a:lnTo>
                      <a:lnTo>
                        <a:pt x="0" y="283"/>
                      </a:lnTo>
                      <a:lnTo>
                        <a:pt x="0" y="285"/>
                      </a:lnTo>
                      <a:lnTo>
                        <a:pt x="3" y="285"/>
                      </a:lnTo>
                      <a:lnTo>
                        <a:pt x="5" y="288"/>
                      </a:lnTo>
                      <a:lnTo>
                        <a:pt x="17" y="292"/>
                      </a:lnTo>
                      <a:lnTo>
                        <a:pt x="19" y="292"/>
                      </a:lnTo>
                      <a:lnTo>
                        <a:pt x="19" y="295"/>
                      </a:lnTo>
                      <a:lnTo>
                        <a:pt x="22" y="295"/>
                      </a:lnTo>
                      <a:lnTo>
                        <a:pt x="22" y="299"/>
                      </a:lnTo>
                      <a:lnTo>
                        <a:pt x="24" y="309"/>
                      </a:lnTo>
                      <a:lnTo>
                        <a:pt x="24" y="314"/>
                      </a:lnTo>
                      <a:lnTo>
                        <a:pt x="27" y="314"/>
                      </a:lnTo>
                      <a:lnTo>
                        <a:pt x="31" y="321"/>
                      </a:lnTo>
                      <a:lnTo>
                        <a:pt x="34" y="323"/>
                      </a:lnTo>
                      <a:lnTo>
                        <a:pt x="36" y="328"/>
                      </a:lnTo>
                      <a:lnTo>
                        <a:pt x="38" y="330"/>
                      </a:lnTo>
                      <a:lnTo>
                        <a:pt x="38" y="333"/>
                      </a:lnTo>
                      <a:lnTo>
                        <a:pt x="38" y="333"/>
                      </a:lnTo>
                      <a:lnTo>
                        <a:pt x="38" y="337"/>
                      </a:lnTo>
                      <a:lnTo>
                        <a:pt x="36" y="342"/>
                      </a:lnTo>
                      <a:lnTo>
                        <a:pt x="36" y="344"/>
                      </a:lnTo>
                      <a:lnTo>
                        <a:pt x="36" y="347"/>
                      </a:lnTo>
                      <a:lnTo>
                        <a:pt x="36" y="347"/>
                      </a:lnTo>
                      <a:lnTo>
                        <a:pt x="38" y="349"/>
                      </a:lnTo>
                      <a:lnTo>
                        <a:pt x="38" y="349"/>
                      </a:lnTo>
                      <a:lnTo>
                        <a:pt x="41" y="352"/>
                      </a:lnTo>
                      <a:lnTo>
                        <a:pt x="41" y="352"/>
                      </a:lnTo>
                      <a:lnTo>
                        <a:pt x="45" y="349"/>
                      </a:lnTo>
                      <a:lnTo>
                        <a:pt x="53" y="344"/>
                      </a:lnTo>
                      <a:lnTo>
                        <a:pt x="60" y="342"/>
                      </a:lnTo>
                      <a:lnTo>
                        <a:pt x="62" y="340"/>
                      </a:lnTo>
                      <a:lnTo>
                        <a:pt x="67" y="340"/>
                      </a:lnTo>
                      <a:lnTo>
                        <a:pt x="71" y="342"/>
                      </a:lnTo>
                      <a:lnTo>
                        <a:pt x="86" y="344"/>
                      </a:lnTo>
                      <a:lnTo>
                        <a:pt x="90" y="344"/>
                      </a:lnTo>
                      <a:lnTo>
                        <a:pt x="93" y="344"/>
                      </a:lnTo>
                      <a:lnTo>
                        <a:pt x="93" y="344"/>
                      </a:lnTo>
                      <a:lnTo>
                        <a:pt x="93" y="344"/>
                      </a:lnTo>
                      <a:lnTo>
                        <a:pt x="95" y="342"/>
                      </a:lnTo>
                      <a:lnTo>
                        <a:pt x="95" y="340"/>
                      </a:lnTo>
                      <a:lnTo>
                        <a:pt x="95" y="340"/>
                      </a:lnTo>
                      <a:lnTo>
                        <a:pt x="97" y="340"/>
                      </a:lnTo>
                      <a:lnTo>
                        <a:pt x="100" y="340"/>
                      </a:lnTo>
                      <a:lnTo>
                        <a:pt x="102" y="342"/>
                      </a:lnTo>
                      <a:lnTo>
                        <a:pt x="114" y="359"/>
                      </a:lnTo>
                      <a:lnTo>
                        <a:pt x="119" y="363"/>
                      </a:lnTo>
                      <a:lnTo>
                        <a:pt x="121" y="366"/>
                      </a:lnTo>
                      <a:lnTo>
                        <a:pt x="138" y="380"/>
                      </a:lnTo>
                      <a:lnTo>
                        <a:pt x="140" y="380"/>
                      </a:lnTo>
                      <a:lnTo>
                        <a:pt x="199" y="392"/>
                      </a:lnTo>
                      <a:lnTo>
                        <a:pt x="204" y="394"/>
                      </a:lnTo>
                      <a:lnTo>
                        <a:pt x="209" y="397"/>
                      </a:lnTo>
                      <a:lnTo>
                        <a:pt x="211" y="399"/>
                      </a:lnTo>
                      <a:lnTo>
                        <a:pt x="213" y="399"/>
                      </a:lnTo>
                      <a:lnTo>
                        <a:pt x="220" y="406"/>
                      </a:lnTo>
                      <a:lnTo>
                        <a:pt x="228" y="413"/>
                      </a:lnTo>
                      <a:lnTo>
                        <a:pt x="230" y="416"/>
                      </a:lnTo>
                      <a:lnTo>
                        <a:pt x="242" y="420"/>
                      </a:lnTo>
                      <a:lnTo>
                        <a:pt x="244" y="423"/>
                      </a:lnTo>
                      <a:lnTo>
                        <a:pt x="244" y="425"/>
                      </a:lnTo>
                      <a:lnTo>
                        <a:pt x="246" y="428"/>
                      </a:lnTo>
                      <a:lnTo>
                        <a:pt x="246" y="430"/>
                      </a:lnTo>
                      <a:lnTo>
                        <a:pt x="246" y="432"/>
                      </a:lnTo>
                      <a:lnTo>
                        <a:pt x="246" y="435"/>
                      </a:lnTo>
                      <a:lnTo>
                        <a:pt x="246" y="437"/>
                      </a:lnTo>
                      <a:lnTo>
                        <a:pt x="246" y="439"/>
                      </a:lnTo>
                      <a:lnTo>
                        <a:pt x="244" y="442"/>
                      </a:lnTo>
                      <a:lnTo>
                        <a:pt x="228" y="458"/>
                      </a:lnTo>
                      <a:lnTo>
                        <a:pt x="225" y="458"/>
                      </a:lnTo>
                      <a:lnTo>
                        <a:pt x="232" y="461"/>
                      </a:lnTo>
                      <a:lnTo>
                        <a:pt x="244" y="461"/>
                      </a:lnTo>
                      <a:lnTo>
                        <a:pt x="249" y="461"/>
                      </a:lnTo>
                      <a:lnTo>
                        <a:pt x="275" y="473"/>
                      </a:lnTo>
                      <a:lnTo>
                        <a:pt x="277" y="473"/>
                      </a:lnTo>
                      <a:lnTo>
                        <a:pt x="282" y="473"/>
                      </a:lnTo>
                      <a:lnTo>
                        <a:pt x="284" y="473"/>
                      </a:lnTo>
                      <a:lnTo>
                        <a:pt x="287" y="473"/>
                      </a:lnTo>
                      <a:lnTo>
                        <a:pt x="289" y="473"/>
                      </a:lnTo>
                      <a:lnTo>
                        <a:pt x="291" y="475"/>
                      </a:lnTo>
                      <a:lnTo>
                        <a:pt x="299" y="482"/>
                      </a:lnTo>
                      <a:lnTo>
                        <a:pt x="306" y="487"/>
                      </a:lnTo>
                      <a:lnTo>
                        <a:pt x="306" y="487"/>
                      </a:lnTo>
                      <a:lnTo>
                        <a:pt x="306" y="484"/>
                      </a:lnTo>
                      <a:lnTo>
                        <a:pt x="308" y="487"/>
                      </a:lnTo>
                      <a:lnTo>
                        <a:pt x="310" y="487"/>
                      </a:lnTo>
                      <a:lnTo>
                        <a:pt x="310" y="487"/>
                      </a:lnTo>
                      <a:lnTo>
                        <a:pt x="310" y="487"/>
                      </a:lnTo>
                      <a:lnTo>
                        <a:pt x="310" y="487"/>
                      </a:lnTo>
                      <a:lnTo>
                        <a:pt x="313" y="487"/>
                      </a:lnTo>
                      <a:lnTo>
                        <a:pt x="313" y="487"/>
                      </a:lnTo>
                      <a:lnTo>
                        <a:pt x="313" y="489"/>
                      </a:lnTo>
                      <a:lnTo>
                        <a:pt x="315" y="489"/>
                      </a:lnTo>
                      <a:lnTo>
                        <a:pt x="315" y="487"/>
                      </a:lnTo>
                      <a:lnTo>
                        <a:pt x="315" y="487"/>
                      </a:lnTo>
                      <a:lnTo>
                        <a:pt x="315" y="484"/>
                      </a:lnTo>
                      <a:lnTo>
                        <a:pt x="315" y="484"/>
                      </a:lnTo>
                      <a:lnTo>
                        <a:pt x="315" y="482"/>
                      </a:lnTo>
                      <a:lnTo>
                        <a:pt x="315" y="482"/>
                      </a:lnTo>
                      <a:lnTo>
                        <a:pt x="315" y="482"/>
                      </a:lnTo>
                      <a:lnTo>
                        <a:pt x="317" y="482"/>
                      </a:lnTo>
                      <a:lnTo>
                        <a:pt x="317" y="480"/>
                      </a:lnTo>
                      <a:lnTo>
                        <a:pt x="317" y="480"/>
                      </a:lnTo>
                      <a:lnTo>
                        <a:pt x="320" y="477"/>
                      </a:lnTo>
                      <a:lnTo>
                        <a:pt x="317" y="477"/>
                      </a:lnTo>
                      <a:lnTo>
                        <a:pt x="317" y="480"/>
                      </a:lnTo>
                      <a:lnTo>
                        <a:pt x="315" y="477"/>
                      </a:lnTo>
                      <a:lnTo>
                        <a:pt x="315" y="477"/>
                      </a:lnTo>
                      <a:lnTo>
                        <a:pt x="315" y="475"/>
                      </a:lnTo>
                      <a:lnTo>
                        <a:pt x="315" y="475"/>
                      </a:lnTo>
                      <a:lnTo>
                        <a:pt x="313" y="475"/>
                      </a:lnTo>
                      <a:lnTo>
                        <a:pt x="313" y="475"/>
                      </a:lnTo>
                      <a:lnTo>
                        <a:pt x="310" y="477"/>
                      </a:lnTo>
                      <a:lnTo>
                        <a:pt x="310" y="475"/>
                      </a:lnTo>
                      <a:lnTo>
                        <a:pt x="301" y="468"/>
                      </a:lnTo>
                      <a:lnTo>
                        <a:pt x="299" y="468"/>
                      </a:lnTo>
                      <a:lnTo>
                        <a:pt x="299" y="465"/>
                      </a:lnTo>
                      <a:lnTo>
                        <a:pt x="296" y="463"/>
                      </a:lnTo>
                      <a:lnTo>
                        <a:pt x="299" y="458"/>
                      </a:lnTo>
                      <a:lnTo>
                        <a:pt x="301" y="454"/>
                      </a:lnTo>
                      <a:lnTo>
                        <a:pt x="299" y="451"/>
                      </a:lnTo>
                      <a:lnTo>
                        <a:pt x="296" y="449"/>
                      </a:lnTo>
                      <a:lnTo>
                        <a:pt x="294" y="449"/>
                      </a:lnTo>
                      <a:lnTo>
                        <a:pt x="291" y="449"/>
                      </a:lnTo>
                      <a:lnTo>
                        <a:pt x="289" y="449"/>
                      </a:lnTo>
                      <a:lnTo>
                        <a:pt x="289" y="447"/>
                      </a:lnTo>
                      <a:lnTo>
                        <a:pt x="287" y="444"/>
                      </a:lnTo>
                      <a:lnTo>
                        <a:pt x="287" y="442"/>
                      </a:lnTo>
                      <a:lnTo>
                        <a:pt x="287" y="442"/>
                      </a:lnTo>
                      <a:lnTo>
                        <a:pt x="284" y="442"/>
                      </a:lnTo>
                      <a:lnTo>
                        <a:pt x="284" y="439"/>
                      </a:lnTo>
                      <a:lnTo>
                        <a:pt x="284" y="439"/>
                      </a:lnTo>
                      <a:lnTo>
                        <a:pt x="284" y="439"/>
                      </a:lnTo>
                      <a:lnTo>
                        <a:pt x="282" y="437"/>
                      </a:lnTo>
                      <a:lnTo>
                        <a:pt x="280" y="437"/>
                      </a:lnTo>
                      <a:lnTo>
                        <a:pt x="277" y="437"/>
                      </a:lnTo>
                      <a:lnTo>
                        <a:pt x="275" y="435"/>
                      </a:lnTo>
                      <a:lnTo>
                        <a:pt x="270" y="430"/>
                      </a:lnTo>
                      <a:lnTo>
                        <a:pt x="270" y="428"/>
                      </a:lnTo>
                      <a:lnTo>
                        <a:pt x="270" y="423"/>
                      </a:lnTo>
                      <a:lnTo>
                        <a:pt x="270" y="420"/>
                      </a:lnTo>
                      <a:lnTo>
                        <a:pt x="270" y="418"/>
                      </a:lnTo>
                      <a:lnTo>
                        <a:pt x="265" y="416"/>
                      </a:lnTo>
                      <a:lnTo>
                        <a:pt x="265" y="411"/>
                      </a:lnTo>
                      <a:lnTo>
                        <a:pt x="261" y="406"/>
                      </a:lnTo>
                      <a:lnTo>
                        <a:pt x="256" y="399"/>
                      </a:lnTo>
                      <a:lnTo>
                        <a:pt x="256" y="399"/>
                      </a:lnTo>
                      <a:lnTo>
                        <a:pt x="254" y="397"/>
                      </a:lnTo>
                      <a:lnTo>
                        <a:pt x="254" y="394"/>
                      </a:lnTo>
                      <a:lnTo>
                        <a:pt x="251" y="390"/>
                      </a:lnTo>
                      <a:lnTo>
                        <a:pt x="249" y="387"/>
                      </a:lnTo>
                      <a:lnTo>
                        <a:pt x="244" y="382"/>
                      </a:lnTo>
                      <a:lnTo>
                        <a:pt x="239" y="378"/>
                      </a:lnTo>
                      <a:lnTo>
                        <a:pt x="237" y="375"/>
                      </a:lnTo>
                      <a:lnTo>
                        <a:pt x="232" y="375"/>
                      </a:lnTo>
                      <a:lnTo>
                        <a:pt x="228" y="375"/>
                      </a:lnTo>
                      <a:lnTo>
                        <a:pt x="223" y="373"/>
                      </a:lnTo>
                      <a:lnTo>
                        <a:pt x="220" y="371"/>
                      </a:lnTo>
                      <a:lnTo>
                        <a:pt x="218" y="361"/>
                      </a:lnTo>
                      <a:lnTo>
                        <a:pt x="216" y="359"/>
                      </a:lnTo>
                      <a:lnTo>
                        <a:pt x="213" y="359"/>
                      </a:lnTo>
                      <a:lnTo>
                        <a:pt x="213" y="359"/>
                      </a:lnTo>
                      <a:lnTo>
                        <a:pt x="211" y="356"/>
                      </a:lnTo>
                      <a:lnTo>
                        <a:pt x="209" y="354"/>
                      </a:lnTo>
                      <a:lnTo>
                        <a:pt x="206" y="349"/>
                      </a:lnTo>
                      <a:lnTo>
                        <a:pt x="204" y="347"/>
                      </a:lnTo>
                      <a:lnTo>
                        <a:pt x="204" y="347"/>
                      </a:lnTo>
                      <a:lnTo>
                        <a:pt x="202" y="349"/>
                      </a:lnTo>
                      <a:lnTo>
                        <a:pt x="202" y="349"/>
                      </a:lnTo>
                      <a:lnTo>
                        <a:pt x="202" y="352"/>
                      </a:lnTo>
                      <a:lnTo>
                        <a:pt x="202" y="352"/>
                      </a:lnTo>
                      <a:lnTo>
                        <a:pt x="199" y="354"/>
                      </a:lnTo>
                      <a:lnTo>
                        <a:pt x="199" y="354"/>
                      </a:lnTo>
                      <a:lnTo>
                        <a:pt x="199" y="354"/>
                      </a:lnTo>
                      <a:lnTo>
                        <a:pt x="199" y="349"/>
                      </a:lnTo>
                      <a:lnTo>
                        <a:pt x="197" y="349"/>
                      </a:lnTo>
                      <a:lnTo>
                        <a:pt x="197" y="349"/>
                      </a:lnTo>
                      <a:lnTo>
                        <a:pt x="197" y="347"/>
                      </a:lnTo>
                      <a:lnTo>
                        <a:pt x="197" y="344"/>
                      </a:lnTo>
                      <a:lnTo>
                        <a:pt x="199" y="342"/>
                      </a:lnTo>
                      <a:lnTo>
                        <a:pt x="199" y="340"/>
                      </a:lnTo>
                      <a:lnTo>
                        <a:pt x="199" y="340"/>
                      </a:lnTo>
                      <a:lnTo>
                        <a:pt x="194" y="340"/>
                      </a:lnTo>
                      <a:lnTo>
                        <a:pt x="194" y="337"/>
                      </a:lnTo>
                      <a:lnTo>
                        <a:pt x="194" y="333"/>
                      </a:lnTo>
                      <a:lnTo>
                        <a:pt x="199" y="333"/>
                      </a:lnTo>
                      <a:lnTo>
                        <a:pt x="199" y="333"/>
                      </a:lnTo>
                      <a:lnTo>
                        <a:pt x="202" y="335"/>
                      </a:lnTo>
                      <a:lnTo>
                        <a:pt x="202" y="335"/>
                      </a:lnTo>
                      <a:lnTo>
                        <a:pt x="206" y="335"/>
                      </a:lnTo>
                      <a:lnTo>
                        <a:pt x="209" y="335"/>
                      </a:lnTo>
                      <a:lnTo>
                        <a:pt x="209" y="337"/>
                      </a:lnTo>
                      <a:lnTo>
                        <a:pt x="209" y="340"/>
                      </a:lnTo>
                      <a:lnTo>
                        <a:pt x="211" y="342"/>
                      </a:lnTo>
                      <a:lnTo>
                        <a:pt x="213" y="342"/>
                      </a:lnTo>
                      <a:lnTo>
                        <a:pt x="216" y="342"/>
                      </a:lnTo>
                      <a:lnTo>
                        <a:pt x="216" y="342"/>
                      </a:lnTo>
                      <a:lnTo>
                        <a:pt x="216" y="344"/>
                      </a:lnTo>
                      <a:lnTo>
                        <a:pt x="218" y="347"/>
                      </a:lnTo>
                      <a:lnTo>
                        <a:pt x="218" y="347"/>
                      </a:lnTo>
                      <a:lnTo>
                        <a:pt x="220" y="347"/>
                      </a:lnTo>
                      <a:lnTo>
                        <a:pt x="220" y="349"/>
                      </a:lnTo>
                      <a:lnTo>
                        <a:pt x="223" y="349"/>
                      </a:lnTo>
                      <a:lnTo>
                        <a:pt x="228" y="349"/>
                      </a:lnTo>
                      <a:lnTo>
                        <a:pt x="232" y="347"/>
                      </a:lnTo>
                      <a:lnTo>
                        <a:pt x="235" y="347"/>
                      </a:lnTo>
                      <a:lnTo>
                        <a:pt x="239" y="344"/>
                      </a:lnTo>
                      <a:lnTo>
                        <a:pt x="239" y="342"/>
                      </a:lnTo>
                      <a:lnTo>
                        <a:pt x="242" y="337"/>
                      </a:lnTo>
                      <a:lnTo>
                        <a:pt x="244" y="333"/>
                      </a:lnTo>
                      <a:lnTo>
                        <a:pt x="246" y="328"/>
                      </a:lnTo>
                      <a:lnTo>
                        <a:pt x="246" y="326"/>
                      </a:lnTo>
                      <a:lnTo>
                        <a:pt x="249" y="326"/>
                      </a:lnTo>
                      <a:lnTo>
                        <a:pt x="249" y="326"/>
                      </a:lnTo>
                      <a:lnTo>
                        <a:pt x="251" y="323"/>
                      </a:lnTo>
                      <a:lnTo>
                        <a:pt x="251" y="323"/>
                      </a:lnTo>
                      <a:lnTo>
                        <a:pt x="254" y="323"/>
                      </a:lnTo>
                      <a:lnTo>
                        <a:pt x="254" y="321"/>
                      </a:lnTo>
                      <a:lnTo>
                        <a:pt x="258" y="321"/>
                      </a:lnTo>
                      <a:lnTo>
                        <a:pt x="261" y="321"/>
                      </a:lnTo>
                      <a:lnTo>
                        <a:pt x="263" y="321"/>
                      </a:lnTo>
                      <a:lnTo>
                        <a:pt x="263" y="321"/>
                      </a:lnTo>
                      <a:lnTo>
                        <a:pt x="265" y="318"/>
                      </a:lnTo>
                      <a:lnTo>
                        <a:pt x="268" y="316"/>
                      </a:lnTo>
                      <a:lnTo>
                        <a:pt x="270" y="316"/>
                      </a:lnTo>
                      <a:lnTo>
                        <a:pt x="270" y="316"/>
                      </a:lnTo>
                      <a:lnTo>
                        <a:pt x="270" y="316"/>
                      </a:lnTo>
                      <a:lnTo>
                        <a:pt x="270" y="316"/>
                      </a:lnTo>
                      <a:lnTo>
                        <a:pt x="273" y="316"/>
                      </a:lnTo>
                      <a:lnTo>
                        <a:pt x="275" y="316"/>
                      </a:lnTo>
                      <a:lnTo>
                        <a:pt x="275" y="316"/>
                      </a:lnTo>
                      <a:lnTo>
                        <a:pt x="277" y="316"/>
                      </a:lnTo>
                      <a:lnTo>
                        <a:pt x="282" y="314"/>
                      </a:lnTo>
                      <a:lnTo>
                        <a:pt x="284" y="314"/>
                      </a:lnTo>
                      <a:lnTo>
                        <a:pt x="284" y="314"/>
                      </a:lnTo>
                      <a:lnTo>
                        <a:pt x="287" y="314"/>
                      </a:lnTo>
                      <a:lnTo>
                        <a:pt x="289" y="316"/>
                      </a:lnTo>
                      <a:lnTo>
                        <a:pt x="289" y="314"/>
                      </a:lnTo>
                      <a:lnTo>
                        <a:pt x="294" y="311"/>
                      </a:lnTo>
                      <a:lnTo>
                        <a:pt x="301" y="307"/>
                      </a:lnTo>
                      <a:lnTo>
                        <a:pt x="308" y="302"/>
                      </a:lnTo>
                      <a:lnTo>
                        <a:pt x="308" y="299"/>
                      </a:lnTo>
                      <a:lnTo>
                        <a:pt x="313" y="297"/>
                      </a:lnTo>
                      <a:lnTo>
                        <a:pt x="320" y="290"/>
                      </a:lnTo>
                      <a:lnTo>
                        <a:pt x="320" y="290"/>
                      </a:lnTo>
                      <a:lnTo>
                        <a:pt x="322" y="288"/>
                      </a:lnTo>
                      <a:lnTo>
                        <a:pt x="322" y="285"/>
                      </a:lnTo>
                      <a:lnTo>
                        <a:pt x="322" y="285"/>
                      </a:lnTo>
                      <a:lnTo>
                        <a:pt x="322" y="285"/>
                      </a:lnTo>
                      <a:lnTo>
                        <a:pt x="325" y="283"/>
                      </a:lnTo>
                      <a:lnTo>
                        <a:pt x="329" y="276"/>
                      </a:lnTo>
                      <a:lnTo>
                        <a:pt x="332" y="276"/>
                      </a:lnTo>
                      <a:lnTo>
                        <a:pt x="334" y="273"/>
                      </a:lnTo>
                      <a:lnTo>
                        <a:pt x="336" y="271"/>
                      </a:lnTo>
                      <a:lnTo>
                        <a:pt x="336" y="266"/>
                      </a:lnTo>
                      <a:lnTo>
                        <a:pt x="339" y="264"/>
                      </a:lnTo>
                      <a:lnTo>
                        <a:pt x="341" y="261"/>
                      </a:lnTo>
                      <a:lnTo>
                        <a:pt x="343" y="261"/>
                      </a:lnTo>
                      <a:lnTo>
                        <a:pt x="343" y="261"/>
                      </a:lnTo>
                      <a:lnTo>
                        <a:pt x="346" y="261"/>
                      </a:lnTo>
                      <a:lnTo>
                        <a:pt x="346" y="259"/>
                      </a:lnTo>
                      <a:lnTo>
                        <a:pt x="346" y="259"/>
                      </a:lnTo>
                      <a:lnTo>
                        <a:pt x="346" y="259"/>
                      </a:lnTo>
                      <a:lnTo>
                        <a:pt x="346" y="257"/>
                      </a:lnTo>
                      <a:lnTo>
                        <a:pt x="346" y="257"/>
                      </a:lnTo>
                      <a:lnTo>
                        <a:pt x="348" y="254"/>
                      </a:lnTo>
                      <a:lnTo>
                        <a:pt x="351" y="252"/>
                      </a:lnTo>
                      <a:lnTo>
                        <a:pt x="355" y="242"/>
                      </a:lnTo>
                      <a:lnTo>
                        <a:pt x="358" y="240"/>
                      </a:lnTo>
                      <a:close/>
                      <a:moveTo>
                        <a:pt x="126" y="34"/>
                      </a:moveTo>
                      <a:lnTo>
                        <a:pt x="128" y="34"/>
                      </a:lnTo>
                      <a:lnTo>
                        <a:pt x="126" y="31"/>
                      </a:lnTo>
                      <a:lnTo>
                        <a:pt x="126" y="31"/>
                      </a:lnTo>
                      <a:lnTo>
                        <a:pt x="123" y="29"/>
                      </a:lnTo>
                      <a:lnTo>
                        <a:pt x="123" y="29"/>
                      </a:lnTo>
                      <a:lnTo>
                        <a:pt x="121" y="29"/>
                      </a:lnTo>
                      <a:lnTo>
                        <a:pt x="121" y="29"/>
                      </a:lnTo>
                      <a:lnTo>
                        <a:pt x="121" y="29"/>
                      </a:lnTo>
                      <a:lnTo>
                        <a:pt x="123" y="31"/>
                      </a:lnTo>
                      <a:lnTo>
                        <a:pt x="126" y="34"/>
                      </a:lnTo>
                      <a:close/>
                      <a:moveTo>
                        <a:pt x="95" y="36"/>
                      </a:moveTo>
                      <a:lnTo>
                        <a:pt x="97" y="34"/>
                      </a:lnTo>
                      <a:lnTo>
                        <a:pt x="97" y="34"/>
                      </a:lnTo>
                      <a:lnTo>
                        <a:pt x="97" y="34"/>
                      </a:lnTo>
                      <a:lnTo>
                        <a:pt x="97" y="34"/>
                      </a:lnTo>
                      <a:lnTo>
                        <a:pt x="97" y="31"/>
                      </a:lnTo>
                      <a:lnTo>
                        <a:pt x="97" y="29"/>
                      </a:lnTo>
                      <a:lnTo>
                        <a:pt x="97" y="29"/>
                      </a:lnTo>
                      <a:lnTo>
                        <a:pt x="95" y="29"/>
                      </a:lnTo>
                      <a:lnTo>
                        <a:pt x="95" y="31"/>
                      </a:lnTo>
                      <a:lnTo>
                        <a:pt x="95" y="31"/>
                      </a:lnTo>
                      <a:lnTo>
                        <a:pt x="95" y="34"/>
                      </a:lnTo>
                      <a:lnTo>
                        <a:pt x="95" y="36"/>
                      </a:lnTo>
                      <a:close/>
                      <a:moveTo>
                        <a:pt x="256" y="197"/>
                      </a:moveTo>
                      <a:lnTo>
                        <a:pt x="256" y="197"/>
                      </a:lnTo>
                      <a:lnTo>
                        <a:pt x="258" y="197"/>
                      </a:lnTo>
                      <a:lnTo>
                        <a:pt x="258" y="197"/>
                      </a:lnTo>
                      <a:lnTo>
                        <a:pt x="258" y="195"/>
                      </a:lnTo>
                      <a:lnTo>
                        <a:pt x="258" y="193"/>
                      </a:lnTo>
                      <a:lnTo>
                        <a:pt x="258" y="193"/>
                      </a:lnTo>
                      <a:lnTo>
                        <a:pt x="258" y="190"/>
                      </a:lnTo>
                      <a:lnTo>
                        <a:pt x="258" y="188"/>
                      </a:lnTo>
                      <a:lnTo>
                        <a:pt x="254" y="186"/>
                      </a:lnTo>
                      <a:lnTo>
                        <a:pt x="249" y="188"/>
                      </a:lnTo>
                      <a:lnTo>
                        <a:pt x="246" y="188"/>
                      </a:lnTo>
                      <a:lnTo>
                        <a:pt x="244" y="188"/>
                      </a:lnTo>
                      <a:lnTo>
                        <a:pt x="242" y="186"/>
                      </a:lnTo>
                      <a:lnTo>
                        <a:pt x="242" y="190"/>
                      </a:lnTo>
                      <a:lnTo>
                        <a:pt x="239" y="190"/>
                      </a:lnTo>
                      <a:lnTo>
                        <a:pt x="237" y="190"/>
                      </a:lnTo>
                      <a:lnTo>
                        <a:pt x="235" y="193"/>
                      </a:lnTo>
                      <a:lnTo>
                        <a:pt x="235" y="193"/>
                      </a:lnTo>
                      <a:lnTo>
                        <a:pt x="230" y="197"/>
                      </a:lnTo>
                      <a:lnTo>
                        <a:pt x="230" y="200"/>
                      </a:lnTo>
                      <a:lnTo>
                        <a:pt x="230" y="202"/>
                      </a:lnTo>
                      <a:lnTo>
                        <a:pt x="232" y="202"/>
                      </a:lnTo>
                      <a:lnTo>
                        <a:pt x="232" y="202"/>
                      </a:lnTo>
                      <a:lnTo>
                        <a:pt x="235" y="202"/>
                      </a:lnTo>
                      <a:lnTo>
                        <a:pt x="237" y="200"/>
                      </a:lnTo>
                      <a:lnTo>
                        <a:pt x="239" y="195"/>
                      </a:lnTo>
                      <a:lnTo>
                        <a:pt x="239" y="195"/>
                      </a:lnTo>
                      <a:lnTo>
                        <a:pt x="242" y="195"/>
                      </a:lnTo>
                      <a:lnTo>
                        <a:pt x="246" y="195"/>
                      </a:lnTo>
                      <a:lnTo>
                        <a:pt x="246" y="195"/>
                      </a:lnTo>
                      <a:lnTo>
                        <a:pt x="249" y="197"/>
                      </a:lnTo>
                      <a:lnTo>
                        <a:pt x="251" y="197"/>
                      </a:lnTo>
                      <a:lnTo>
                        <a:pt x="251" y="197"/>
                      </a:lnTo>
                      <a:lnTo>
                        <a:pt x="251" y="197"/>
                      </a:lnTo>
                      <a:lnTo>
                        <a:pt x="251" y="195"/>
                      </a:lnTo>
                      <a:lnTo>
                        <a:pt x="251" y="195"/>
                      </a:lnTo>
                      <a:lnTo>
                        <a:pt x="256" y="197"/>
                      </a:lnTo>
                      <a:close/>
                      <a:moveTo>
                        <a:pt x="230" y="157"/>
                      </a:moveTo>
                      <a:lnTo>
                        <a:pt x="225" y="157"/>
                      </a:lnTo>
                      <a:lnTo>
                        <a:pt x="223" y="159"/>
                      </a:lnTo>
                      <a:lnTo>
                        <a:pt x="223" y="162"/>
                      </a:lnTo>
                      <a:lnTo>
                        <a:pt x="225" y="164"/>
                      </a:lnTo>
                      <a:lnTo>
                        <a:pt x="228" y="164"/>
                      </a:lnTo>
                      <a:lnTo>
                        <a:pt x="230" y="162"/>
                      </a:lnTo>
                      <a:lnTo>
                        <a:pt x="230" y="159"/>
                      </a:lnTo>
                      <a:lnTo>
                        <a:pt x="230" y="157"/>
                      </a:lnTo>
                      <a:close/>
                      <a:moveTo>
                        <a:pt x="265" y="188"/>
                      </a:moveTo>
                      <a:lnTo>
                        <a:pt x="268" y="186"/>
                      </a:lnTo>
                      <a:lnTo>
                        <a:pt x="270" y="188"/>
                      </a:lnTo>
                      <a:lnTo>
                        <a:pt x="270" y="188"/>
                      </a:lnTo>
                      <a:lnTo>
                        <a:pt x="273" y="186"/>
                      </a:lnTo>
                      <a:lnTo>
                        <a:pt x="275" y="183"/>
                      </a:lnTo>
                      <a:lnTo>
                        <a:pt x="275" y="181"/>
                      </a:lnTo>
                      <a:lnTo>
                        <a:pt x="275" y="181"/>
                      </a:lnTo>
                      <a:lnTo>
                        <a:pt x="273" y="178"/>
                      </a:lnTo>
                      <a:lnTo>
                        <a:pt x="273" y="178"/>
                      </a:lnTo>
                      <a:lnTo>
                        <a:pt x="270" y="178"/>
                      </a:lnTo>
                      <a:lnTo>
                        <a:pt x="268" y="178"/>
                      </a:lnTo>
                      <a:lnTo>
                        <a:pt x="265" y="178"/>
                      </a:lnTo>
                      <a:lnTo>
                        <a:pt x="265" y="176"/>
                      </a:lnTo>
                      <a:lnTo>
                        <a:pt x="261" y="176"/>
                      </a:lnTo>
                      <a:lnTo>
                        <a:pt x="261" y="176"/>
                      </a:lnTo>
                      <a:lnTo>
                        <a:pt x="261" y="178"/>
                      </a:lnTo>
                      <a:lnTo>
                        <a:pt x="261" y="181"/>
                      </a:lnTo>
                      <a:lnTo>
                        <a:pt x="258" y="181"/>
                      </a:lnTo>
                      <a:lnTo>
                        <a:pt x="258" y="178"/>
                      </a:lnTo>
                      <a:lnTo>
                        <a:pt x="258" y="178"/>
                      </a:lnTo>
                      <a:lnTo>
                        <a:pt x="258" y="178"/>
                      </a:lnTo>
                      <a:lnTo>
                        <a:pt x="256" y="178"/>
                      </a:lnTo>
                      <a:lnTo>
                        <a:pt x="254" y="178"/>
                      </a:lnTo>
                      <a:lnTo>
                        <a:pt x="254" y="181"/>
                      </a:lnTo>
                      <a:lnTo>
                        <a:pt x="254" y="181"/>
                      </a:lnTo>
                      <a:lnTo>
                        <a:pt x="254" y="183"/>
                      </a:lnTo>
                      <a:lnTo>
                        <a:pt x="254" y="183"/>
                      </a:lnTo>
                      <a:lnTo>
                        <a:pt x="256" y="186"/>
                      </a:lnTo>
                      <a:lnTo>
                        <a:pt x="258" y="188"/>
                      </a:lnTo>
                      <a:lnTo>
                        <a:pt x="261" y="188"/>
                      </a:lnTo>
                      <a:lnTo>
                        <a:pt x="265" y="188"/>
                      </a:lnTo>
                      <a:close/>
                      <a:moveTo>
                        <a:pt x="294" y="167"/>
                      </a:moveTo>
                      <a:lnTo>
                        <a:pt x="296" y="169"/>
                      </a:lnTo>
                      <a:lnTo>
                        <a:pt x="296" y="169"/>
                      </a:lnTo>
                      <a:lnTo>
                        <a:pt x="299" y="169"/>
                      </a:lnTo>
                      <a:lnTo>
                        <a:pt x="299" y="169"/>
                      </a:lnTo>
                      <a:lnTo>
                        <a:pt x="299" y="169"/>
                      </a:lnTo>
                      <a:lnTo>
                        <a:pt x="303" y="171"/>
                      </a:lnTo>
                      <a:lnTo>
                        <a:pt x="306" y="178"/>
                      </a:lnTo>
                      <a:lnTo>
                        <a:pt x="308" y="181"/>
                      </a:lnTo>
                      <a:lnTo>
                        <a:pt x="308" y="181"/>
                      </a:lnTo>
                      <a:lnTo>
                        <a:pt x="308" y="178"/>
                      </a:lnTo>
                      <a:lnTo>
                        <a:pt x="308" y="176"/>
                      </a:lnTo>
                      <a:lnTo>
                        <a:pt x="308" y="174"/>
                      </a:lnTo>
                      <a:lnTo>
                        <a:pt x="308" y="171"/>
                      </a:lnTo>
                      <a:lnTo>
                        <a:pt x="306" y="169"/>
                      </a:lnTo>
                      <a:lnTo>
                        <a:pt x="306" y="169"/>
                      </a:lnTo>
                      <a:lnTo>
                        <a:pt x="303" y="169"/>
                      </a:lnTo>
                      <a:lnTo>
                        <a:pt x="299" y="167"/>
                      </a:lnTo>
                      <a:lnTo>
                        <a:pt x="299" y="167"/>
                      </a:lnTo>
                      <a:lnTo>
                        <a:pt x="299" y="167"/>
                      </a:lnTo>
                      <a:lnTo>
                        <a:pt x="296" y="164"/>
                      </a:lnTo>
                      <a:lnTo>
                        <a:pt x="294" y="164"/>
                      </a:lnTo>
                      <a:lnTo>
                        <a:pt x="294" y="164"/>
                      </a:lnTo>
                      <a:lnTo>
                        <a:pt x="291" y="164"/>
                      </a:lnTo>
                      <a:lnTo>
                        <a:pt x="294" y="167"/>
                      </a:lnTo>
                      <a:lnTo>
                        <a:pt x="294" y="167"/>
                      </a:lnTo>
                      <a:close/>
                      <a:moveTo>
                        <a:pt x="325" y="197"/>
                      </a:moveTo>
                      <a:lnTo>
                        <a:pt x="327" y="197"/>
                      </a:lnTo>
                      <a:lnTo>
                        <a:pt x="327" y="197"/>
                      </a:lnTo>
                      <a:lnTo>
                        <a:pt x="327" y="197"/>
                      </a:lnTo>
                      <a:lnTo>
                        <a:pt x="329" y="197"/>
                      </a:lnTo>
                      <a:lnTo>
                        <a:pt x="329" y="197"/>
                      </a:lnTo>
                      <a:lnTo>
                        <a:pt x="332" y="197"/>
                      </a:lnTo>
                      <a:lnTo>
                        <a:pt x="332" y="197"/>
                      </a:lnTo>
                      <a:lnTo>
                        <a:pt x="334" y="195"/>
                      </a:lnTo>
                      <a:lnTo>
                        <a:pt x="332" y="195"/>
                      </a:lnTo>
                      <a:lnTo>
                        <a:pt x="332" y="195"/>
                      </a:lnTo>
                      <a:lnTo>
                        <a:pt x="332" y="195"/>
                      </a:lnTo>
                      <a:lnTo>
                        <a:pt x="329" y="195"/>
                      </a:lnTo>
                      <a:lnTo>
                        <a:pt x="329" y="195"/>
                      </a:lnTo>
                      <a:lnTo>
                        <a:pt x="327" y="195"/>
                      </a:lnTo>
                      <a:lnTo>
                        <a:pt x="325" y="195"/>
                      </a:lnTo>
                      <a:lnTo>
                        <a:pt x="325" y="197"/>
                      </a:lnTo>
                      <a:lnTo>
                        <a:pt x="325" y="197"/>
                      </a:lnTo>
                      <a:lnTo>
                        <a:pt x="325" y="197"/>
                      </a:lnTo>
                      <a:close/>
                      <a:moveTo>
                        <a:pt x="282" y="181"/>
                      </a:moveTo>
                      <a:lnTo>
                        <a:pt x="282" y="178"/>
                      </a:lnTo>
                      <a:lnTo>
                        <a:pt x="280" y="178"/>
                      </a:lnTo>
                      <a:lnTo>
                        <a:pt x="280" y="176"/>
                      </a:lnTo>
                      <a:lnTo>
                        <a:pt x="280" y="171"/>
                      </a:lnTo>
                      <a:lnTo>
                        <a:pt x="277" y="171"/>
                      </a:lnTo>
                      <a:lnTo>
                        <a:pt x="275" y="176"/>
                      </a:lnTo>
                      <a:lnTo>
                        <a:pt x="275" y="178"/>
                      </a:lnTo>
                      <a:lnTo>
                        <a:pt x="275" y="181"/>
                      </a:lnTo>
                      <a:lnTo>
                        <a:pt x="275" y="186"/>
                      </a:lnTo>
                      <a:lnTo>
                        <a:pt x="277" y="188"/>
                      </a:lnTo>
                      <a:lnTo>
                        <a:pt x="277" y="186"/>
                      </a:lnTo>
                      <a:lnTo>
                        <a:pt x="277" y="186"/>
                      </a:lnTo>
                      <a:lnTo>
                        <a:pt x="280" y="183"/>
                      </a:lnTo>
                      <a:lnTo>
                        <a:pt x="280" y="183"/>
                      </a:lnTo>
                      <a:lnTo>
                        <a:pt x="280" y="186"/>
                      </a:lnTo>
                      <a:lnTo>
                        <a:pt x="282" y="186"/>
                      </a:lnTo>
                      <a:lnTo>
                        <a:pt x="284" y="186"/>
                      </a:lnTo>
                      <a:lnTo>
                        <a:pt x="284" y="183"/>
                      </a:lnTo>
                      <a:lnTo>
                        <a:pt x="284" y="181"/>
                      </a:lnTo>
                      <a:lnTo>
                        <a:pt x="282" y="181"/>
                      </a:lnTo>
                      <a:close/>
                      <a:moveTo>
                        <a:pt x="287" y="169"/>
                      </a:moveTo>
                      <a:lnTo>
                        <a:pt x="289" y="167"/>
                      </a:lnTo>
                      <a:lnTo>
                        <a:pt x="287" y="164"/>
                      </a:lnTo>
                      <a:lnTo>
                        <a:pt x="284" y="167"/>
                      </a:lnTo>
                      <a:lnTo>
                        <a:pt x="284" y="169"/>
                      </a:lnTo>
                      <a:lnTo>
                        <a:pt x="284" y="169"/>
                      </a:lnTo>
                      <a:lnTo>
                        <a:pt x="287" y="169"/>
                      </a:lnTo>
                      <a:lnTo>
                        <a:pt x="289" y="171"/>
                      </a:lnTo>
                      <a:lnTo>
                        <a:pt x="291" y="171"/>
                      </a:lnTo>
                      <a:lnTo>
                        <a:pt x="291" y="171"/>
                      </a:lnTo>
                      <a:lnTo>
                        <a:pt x="291" y="171"/>
                      </a:lnTo>
                      <a:lnTo>
                        <a:pt x="294" y="174"/>
                      </a:lnTo>
                      <a:lnTo>
                        <a:pt x="294" y="174"/>
                      </a:lnTo>
                      <a:lnTo>
                        <a:pt x="294" y="171"/>
                      </a:lnTo>
                      <a:lnTo>
                        <a:pt x="294" y="171"/>
                      </a:lnTo>
                      <a:lnTo>
                        <a:pt x="291" y="171"/>
                      </a:lnTo>
                      <a:lnTo>
                        <a:pt x="291" y="169"/>
                      </a:lnTo>
                      <a:lnTo>
                        <a:pt x="291" y="169"/>
                      </a:lnTo>
                      <a:lnTo>
                        <a:pt x="289" y="169"/>
                      </a:lnTo>
                      <a:lnTo>
                        <a:pt x="289" y="169"/>
                      </a:lnTo>
                      <a:lnTo>
                        <a:pt x="287" y="169"/>
                      </a:lnTo>
                      <a:close/>
                      <a:moveTo>
                        <a:pt x="485" y="342"/>
                      </a:moveTo>
                      <a:lnTo>
                        <a:pt x="483" y="337"/>
                      </a:lnTo>
                      <a:lnTo>
                        <a:pt x="483" y="337"/>
                      </a:lnTo>
                      <a:lnTo>
                        <a:pt x="483" y="335"/>
                      </a:lnTo>
                      <a:lnTo>
                        <a:pt x="481" y="335"/>
                      </a:lnTo>
                      <a:lnTo>
                        <a:pt x="481" y="337"/>
                      </a:lnTo>
                      <a:lnTo>
                        <a:pt x="481" y="337"/>
                      </a:lnTo>
                      <a:lnTo>
                        <a:pt x="483" y="342"/>
                      </a:lnTo>
                      <a:lnTo>
                        <a:pt x="483" y="344"/>
                      </a:lnTo>
                      <a:lnTo>
                        <a:pt x="485" y="344"/>
                      </a:lnTo>
                      <a:lnTo>
                        <a:pt x="485" y="342"/>
                      </a:lnTo>
                      <a:lnTo>
                        <a:pt x="485" y="342"/>
                      </a:lnTo>
                      <a:close/>
                      <a:moveTo>
                        <a:pt x="445" y="344"/>
                      </a:moveTo>
                      <a:lnTo>
                        <a:pt x="445" y="344"/>
                      </a:lnTo>
                      <a:lnTo>
                        <a:pt x="445" y="349"/>
                      </a:lnTo>
                      <a:lnTo>
                        <a:pt x="445" y="352"/>
                      </a:lnTo>
                      <a:lnTo>
                        <a:pt x="445" y="352"/>
                      </a:lnTo>
                      <a:lnTo>
                        <a:pt x="445" y="352"/>
                      </a:lnTo>
                      <a:lnTo>
                        <a:pt x="445" y="349"/>
                      </a:lnTo>
                      <a:lnTo>
                        <a:pt x="445" y="347"/>
                      </a:lnTo>
                      <a:lnTo>
                        <a:pt x="445" y="344"/>
                      </a:lnTo>
                      <a:close/>
                      <a:moveTo>
                        <a:pt x="464" y="356"/>
                      </a:moveTo>
                      <a:lnTo>
                        <a:pt x="466" y="354"/>
                      </a:lnTo>
                      <a:lnTo>
                        <a:pt x="466" y="356"/>
                      </a:lnTo>
                      <a:lnTo>
                        <a:pt x="466" y="354"/>
                      </a:lnTo>
                      <a:lnTo>
                        <a:pt x="466" y="352"/>
                      </a:lnTo>
                      <a:lnTo>
                        <a:pt x="466" y="349"/>
                      </a:lnTo>
                      <a:lnTo>
                        <a:pt x="464" y="349"/>
                      </a:lnTo>
                      <a:lnTo>
                        <a:pt x="459" y="342"/>
                      </a:lnTo>
                      <a:lnTo>
                        <a:pt x="457" y="344"/>
                      </a:lnTo>
                      <a:lnTo>
                        <a:pt x="457" y="347"/>
                      </a:lnTo>
                      <a:lnTo>
                        <a:pt x="459" y="354"/>
                      </a:lnTo>
                      <a:lnTo>
                        <a:pt x="459" y="354"/>
                      </a:lnTo>
                      <a:lnTo>
                        <a:pt x="462" y="356"/>
                      </a:lnTo>
                      <a:lnTo>
                        <a:pt x="464" y="356"/>
                      </a:lnTo>
                      <a:lnTo>
                        <a:pt x="464" y="356"/>
                      </a:lnTo>
                      <a:lnTo>
                        <a:pt x="464" y="356"/>
                      </a:lnTo>
                      <a:close/>
                      <a:moveTo>
                        <a:pt x="452" y="347"/>
                      </a:moveTo>
                      <a:lnTo>
                        <a:pt x="452" y="344"/>
                      </a:lnTo>
                      <a:lnTo>
                        <a:pt x="450" y="347"/>
                      </a:lnTo>
                      <a:lnTo>
                        <a:pt x="450" y="349"/>
                      </a:lnTo>
                      <a:lnTo>
                        <a:pt x="450" y="352"/>
                      </a:lnTo>
                      <a:lnTo>
                        <a:pt x="455" y="349"/>
                      </a:lnTo>
                      <a:lnTo>
                        <a:pt x="455" y="349"/>
                      </a:lnTo>
                      <a:lnTo>
                        <a:pt x="455" y="349"/>
                      </a:lnTo>
                      <a:lnTo>
                        <a:pt x="455" y="347"/>
                      </a:lnTo>
                      <a:lnTo>
                        <a:pt x="452" y="347"/>
                      </a:lnTo>
                      <a:close/>
                      <a:moveTo>
                        <a:pt x="469" y="359"/>
                      </a:moveTo>
                      <a:lnTo>
                        <a:pt x="469" y="359"/>
                      </a:lnTo>
                      <a:lnTo>
                        <a:pt x="466" y="356"/>
                      </a:lnTo>
                      <a:lnTo>
                        <a:pt x="466" y="356"/>
                      </a:lnTo>
                      <a:lnTo>
                        <a:pt x="464" y="359"/>
                      </a:lnTo>
                      <a:lnTo>
                        <a:pt x="464" y="361"/>
                      </a:lnTo>
                      <a:lnTo>
                        <a:pt x="466" y="361"/>
                      </a:lnTo>
                      <a:lnTo>
                        <a:pt x="466" y="361"/>
                      </a:lnTo>
                      <a:lnTo>
                        <a:pt x="466" y="361"/>
                      </a:lnTo>
                      <a:lnTo>
                        <a:pt x="469" y="363"/>
                      </a:lnTo>
                      <a:lnTo>
                        <a:pt x="469" y="363"/>
                      </a:lnTo>
                      <a:lnTo>
                        <a:pt x="469" y="363"/>
                      </a:lnTo>
                      <a:lnTo>
                        <a:pt x="469" y="361"/>
                      </a:lnTo>
                      <a:lnTo>
                        <a:pt x="469" y="359"/>
                      </a:lnTo>
                      <a:close/>
                      <a:moveTo>
                        <a:pt x="391" y="333"/>
                      </a:moveTo>
                      <a:lnTo>
                        <a:pt x="388" y="330"/>
                      </a:lnTo>
                      <a:lnTo>
                        <a:pt x="388" y="330"/>
                      </a:lnTo>
                      <a:lnTo>
                        <a:pt x="388" y="330"/>
                      </a:lnTo>
                      <a:lnTo>
                        <a:pt x="386" y="330"/>
                      </a:lnTo>
                      <a:lnTo>
                        <a:pt x="386" y="330"/>
                      </a:lnTo>
                      <a:lnTo>
                        <a:pt x="384" y="330"/>
                      </a:lnTo>
                      <a:lnTo>
                        <a:pt x="384" y="333"/>
                      </a:lnTo>
                      <a:lnTo>
                        <a:pt x="384" y="337"/>
                      </a:lnTo>
                      <a:lnTo>
                        <a:pt x="381" y="340"/>
                      </a:lnTo>
                      <a:lnTo>
                        <a:pt x="381" y="344"/>
                      </a:lnTo>
                      <a:lnTo>
                        <a:pt x="384" y="344"/>
                      </a:lnTo>
                      <a:lnTo>
                        <a:pt x="384" y="344"/>
                      </a:lnTo>
                      <a:lnTo>
                        <a:pt x="386" y="344"/>
                      </a:lnTo>
                      <a:lnTo>
                        <a:pt x="386" y="344"/>
                      </a:lnTo>
                      <a:lnTo>
                        <a:pt x="386" y="342"/>
                      </a:lnTo>
                      <a:lnTo>
                        <a:pt x="388" y="340"/>
                      </a:lnTo>
                      <a:lnTo>
                        <a:pt x="388" y="340"/>
                      </a:lnTo>
                      <a:lnTo>
                        <a:pt x="391" y="340"/>
                      </a:lnTo>
                      <a:lnTo>
                        <a:pt x="391" y="337"/>
                      </a:lnTo>
                      <a:lnTo>
                        <a:pt x="391" y="335"/>
                      </a:lnTo>
                      <a:lnTo>
                        <a:pt x="391" y="333"/>
                      </a:lnTo>
                      <a:close/>
                      <a:moveTo>
                        <a:pt x="414" y="321"/>
                      </a:moveTo>
                      <a:lnTo>
                        <a:pt x="414" y="321"/>
                      </a:lnTo>
                      <a:lnTo>
                        <a:pt x="414" y="321"/>
                      </a:lnTo>
                      <a:lnTo>
                        <a:pt x="412" y="321"/>
                      </a:lnTo>
                      <a:lnTo>
                        <a:pt x="410" y="323"/>
                      </a:lnTo>
                      <a:lnTo>
                        <a:pt x="405" y="330"/>
                      </a:lnTo>
                      <a:lnTo>
                        <a:pt x="403" y="330"/>
                      </a:lnTo>
                      <a:lnTo>
                        <a:pt x="405" y="333"/>
                      </a:lnTo>
                      <a:lnTo>
                        <a:pt x="407" y="333"/>
                      </a:lnTo>
                      <a:lnTo>
                        <a:pt x="410" y="333"/>
                      </a:lnTo>
                      <a:lnTo>
                        <a:pt x="412" y="328"/>
                      </a:lnTo>
                      <a:lnTo>
                        <a:pt x="412" y="328"/>
                      </a:lnTo>
                      <a:lnTo>
                        <a:pt x="414" y="326"/>
                      </a:lnTo>
                      <a:lnTo>
                        <a:pt x="414" y="326"/>
                      </a:lnTo>
                      <a:lnTo>
                        <a:pt x="414" y="323"/>
                      </a:lnTo>
                      <a:lnTo>
                        <a:pt x="414" y="323"/>
                      </a:lnTo>
                      <a:lnTo>
                        <a:pt x="414" y="321"/>
                      </a:lnTo>
                      <a:close/>
                      <a:moveTo>
                        <a:pt x="405" y="273"/>
                      </a:moveTo>
                      <a:lnTo>
                        <a:pt x="405" y="273"/>
                      </a:lnTo>
                      <a:lnTo>
                        <a:pt x="407" y="280"/>
                      </a:lnTo>
                      <a:lnTo>
                        <a:pt x="407" y="280"/>
                      </a:lnTo>
                      <a:lnTo>
                        <a:pt x="407" y="278"/>
                      </a:lnTo>
                      <a:lnTo>
                        <a:pt x="410" y="271"/>
                      </a:lnTo>
                      <a:lnTo>
                        <a:pt x="407" y="269"/>
                      </a:lnTo>
                      <a:lnTo>
                        <a:pt x="405" y="271"/>
                      </a:lnTo>
                      <a:lnTo>
                        <a:pt x="405" y="273"/>
                      </a:lnTo>
                      <a:close/>
                      <a:moveTo>
                        <a:pt x="438" y="314"/>
                      </a:moveTo>
                      <a:lnTo>
                        <a:pt x="438" y="314"/>
                      </a:lnTo>
                      <a:lnTo>
                        <a:pt x="436" y="314"/>
                      </a:lnTo>
                      <a:lnTo>
                        <a:pt x="436" y="314"/>
                      </a:lnTo>
                      <a:lnTo>
                        <a:pt x="433" y="311"/>
                      </a:lnTo>
                      <a:lnTo>
                        <a:pt x="433" y="309"/>
                      </a:lnTo>
                      <a:lnTo>
                        <a:pt x="433" y="309"/>
                      </a:lnTo>
                      <a:lnTo>
                        <a:pt x="433" y="307"/>
                      </a:lnTo>
                      <a:lnTo>
                        <a:pt x="433" y="302"/>
                      </a:lnTo>
                      <a:lnTo>
                        <a:pt x="431" y="302"/>
                      </a:lnTo>
                      <a:lnTo>
                        <a:pt x="431" y="302"/>
                      </a:lnTo>
                      <a:lnTo>
                        <a:pt x="431" y="302"/>
                      </a:lnTo>
                      <a:lnTo>
                        <a:pt x="431" y="302"/>
                      </a:lnTo>
                      <a:lnTo>
                        <a:pt x="431" y="304"/>
                      </a:lnTo>
                      <a:lnTo>
                        <a:pt x="429" y="304"/>
                      </a:lnTo>
                      <a:lnTo>
                        <a:pt x="429" y="304"/>
                      </a:lnTo>
                      <a:lnTo>
                        <a:pt x="426" y="307"/>
                      </a:lnTo>
                      <a:lnTo>
                        <a:pt x="426" y="307"/>
                      </a:lnTo>
                      <a:lnTo>
                        <a:pt x="426" y="309"/>
                      </a:lnTo>
                      <a:lnTo>
                        <a:pt x="426" y="309"/>
                      </a:lnTo>
                      <a:lnTo>
                        <a:pt x="426" y="311"/>
                      </a:lnTo>
                      <a:lnTo>
                        <a:pt x="426" y="311"/>
                      </a:lnTo>
                      <a:lnTo>
                        <a:pt x="426" y="311"/>
                      </a:lnTo>
                      <a:lnTo>
                        <a:pt x="426" y="311"/>
                      </a:lnTo>
                      <a:lnTo>
                        <a:pt x="426" y="314"/>
                      </a:lnTo>
                      <a:lnTo>
                        <a:pt x="426" y="314"/>
                      </a:lnTo>
                      <a:lnTo>
                        <a:pt x="426" y="314"/>
                      </a:lnTo>
                      <a:lnTo>
                        <a:pt x="426" y="316"/>
                      </a:lnTo>
                      <a:lnTo>
                        <a:pt x="426" y="316"/>
                      </a:lnTo>
                      <a:lnTo>
                        <a:pt x="426" y="316"/>
                      </a:lnTo>
                      <a:lnTo>
                        <a:pt x="426" y="318"/>
                      </a:lnTo>
                      <a:lnTo>
                        <a:pt x="426" y="321"/>
                      </a:lnTo>
                      <a:lnTo>
                        <a:pt x="426" y="323"/>
                      </a:lnTo>
                      <a:lnTo>
                        <a:pt x="426" y="323"/>
                      </a:lnTo>
                      <a:lnTo>
                        <a:pt x="426" y="326"/>
                      </a:lnTo>
                      <a:lnTo>
                        <a:pt x="429" y="326"/>
                      </a:lnTo>
                      <a:lnTo>
                        <a:pt x="429" y="326"/>
                      </a:lnTo>
                      <a:lnTo>
                        <a:pt x="429" y="326"/>
                      </a:lnTo>
                      <a:lnTo>
                        <a:pt x="431" y="326"/>
                      </a:lnTo>
                      <a:lnTo>
                        <a:pt x="431" y="326"/>
                      </a:lnTo>
                      <a:lnTo>
                        <a:pt x="433" y="326"/>
                      </a:lnTo>
                      <a:lnTo>
                        <a:pt x="433" y="326"/>
                      </a:lnTo>
                      <a:lnTo>
                        <a:pt x="436" y="326"/>
                      </a:lnTo>
                      <a:lnTo>
                        <a:pt x="436" y="326"/>
                      </a:lnTo>
                      <a:lnTo>
                        <a:pt x="436" y="326"/>
                      </a:lnTo>
                      <a:lnTo>
                        <a:pt x="438" y="326"/>
                      </a:lnTo>
                      <a:lnTo>
                        <a:pt x="438" y="323"/>
                      </a:lnTo>
                      <a:lnTo>
                        <a:pt x="440" y="323"/>
                      </a:lnTo>
                      <a:lnTo>
                        <a:pt x="440" y="321"/>
                      </a:lnTo>
                      <a:lnTo>
                        <a:pt x="440" y="318"/>
                      </a:lnTo>
                      <a:lnTo>
                        <a:pt x="440" y="318"/>
                      </a:lnTo>
                      <a:lnTo>
                        <a:pt x="440" y="316"/>
                      </a:lnTo>
                      <a:lnTo>
                        <a:pt x="440" y="314"/>
                      </a:lnTo>
                      <a:lnTo>
                        <a:pt x="438" y="314"/>
                      </a:lnTo>
                      <a:close/>
                      <a:moveTo>
                        <a:pt x="431" y="295"/>
                      </a:moveTo>
                      <a:lnTo>
                        <a:pt x="431" y="295"/>
                      </a:lnTo>
                      <a:lnTo>
                        <a:pt x="431" y="292"/>
                      </a:lnTo>
                      <a:lnTo>
                        <a:pt x="431" y="290"/>
                      </a:lnTo>
                      <a:lnTo>
                        <a:pt x="433" y="288"/>
                      </a:lnTo>
                      <a:lnTo>
                        <a:pt x="433" y="285"/>
                      </a:lnTo>
                      <a:lnTo>
                        <a:pt x="433" y="283"/>
                      </a:lnTo>
                      <a:lnTo>
                        <a:pt x="433" y="280"/>
                      </a:lnTo>
                      <a:lnTo>
                        <a:pt x="433" y="278"/>
                      </a:lnTo>
                      <a:lnTo>
                        <a:pt x="431" y="278"/>
                      </a:lnTo>
                      <a:lnTo>
                        <a:pt x="429" y="278"/>
                      </a:lnTo>
                      <a:lnTo>
                        <a:pt x="426" y="278"/>
                      </a:lnTo>
                      <a:lnTo>
                        <a:pt x="424" y="276"/>
                      </a:lnTo>
                      <a:lnTo>
                        <a:pt x="424" y="273"/>
                      </a:lnTo>
                      <a:lnTo>
                        <a:pt x="422" y="276"/>
                      </a:lnTo>
                      <a:lnTo>
                        <a:pt x="422" y="276"/>
                      </a:lnTo>
                      <a:lnTo>
                        <a:pt x="422" y="278"/>
                      </a:lnTo>
                      <a:lnTo>
                        <a:pt x="419" y="276"/>
                      </a:lnTo>
                      <a:lnTo>
                        <a:pt x="419" y="276"/>
                      </a:lnTo>
                      <a:lnTo>
                        <a:pt x="419" y="273"/>
                      </a:lnTo>
                      <a:lnTo>
                        <a:pt x="419" y="273"/>
                      </a:lnTo>
                      <a:lnTo>
                        <a:pt x="417" y="273"/>
                      </a:lnTo>
                      <a:lnTo>
                        <a:pt x="417" y="273"/>
                      </a:lnTo>
                      <a:lnTo>
                        <a:pt x="417" y="273"/>
                      </a:lnTo>
                      <a:lnTo>
                        <a:pt x="414" y="273"/>
                      </a:lnTo>
                      <a:lnTo>
                        <a:pt x="412" y="273"/>
                      </a:lnTo>
                      <a:lnTo>
                        <a:pt x="412" y="276"/>
                      </a:lnTo>
                      <a:lnTo>
                        <a:pt x="410" y="278"/>
                      </a:lnTo>
                      <a:lnTo>
                        <a:pt x="410" y="280"/>
                      </a:lnTo>
                      <a:lnTo>
                        <a:pt x="410" y="280"/>
                      </a:lnTo>
                      <a:lnTo>
                        <a:pt x="407" y="283"/>
                      </a:lnTo>
                      <a:lnTo>
                        <a:pt x="407" y="283"/>
                      </a:lnTo>
                      <a:lnTo>
                        <a:pt x="405" y="288"/>
                      </a:lnTo>
                      <a:lnTo>
                        <a:pt x="403" y="290"/>
                      </a:lnTo>
                      <a:lnTo>
                        <a:pt x="400" y="292"/>
                      </a:lnTo>
                      <a:lnTo>
                        <a:pt x="400" y="290"/>
                      </a:lnTo>
                      <a:lnTo>
                        <a:pt x="400" y="288"/>
                      </a:lnTo>
                      <a:lnTo>
                        <a:pt x="398" y="285"/>
                      </a:lnTo>
                      <a:lnTo>
                        <a:pt x="398" y="285"/>
                      </a:lnTo>
                      <a:lnTo>
                        <a:pt x="398" y="283"/>
                      </a:lnTo>
                      <a:lnTo>
                        <a:pt x="395" y="283"/>
                      </a:lnTo>
                      <a:lnTo>
                        <a:pt x="395" y="280"/>
                      </a:lnTo>
                      <a:lnTo>
                        <a:pt x="395" y="278"/>
                      </a:lnTo>
                      <a:lnTo>
                        <a:pt x="395" y="278"/>
                      </a:lnTo>
                      <a:lnTo>
                        <a:pt x="398" y="276"/>
                      </a:lnTo>
                      <a:lnTo>
                        <a:pt x="398" y="276"/>
                      </a:lnTo>
                      <a:lnTo>
                        <a:pt x="400" y="276"/>
                      </a:lnTo>
                      <a:lnTo>
                        <a:pt x="400" y="273"/>
                      </a:lnTo>
                      <a:lnTo>
                        <a:pt x="400" y="273"/>
                      </a:lnTo>
                      <a:lnTo>
                        <a:pt x="395" y="266"/>
                      </a:lnTo>
                      <a:lnTo>
                        <a:pt x="395" y="266"/>
                      </a:lnTo>
                      <a:lnTo>
                        <a:pt x="395" y="266"/>
                      </a:lnTo>
                      <a:lnTo>
                        <a:pt x="393" y="264"/>
                      </a:lnTo>
                      <a:lnTo>
                        <a:pt x="393" y="266"/>
                      </a:lnTo>
                      <a:lnTo>
                        <a:pt x="393" y="266"/>
                      </a:lnTo>
                      <a:lnTo>
                        <a:pt x="393" y="269"/>
                      </a:lnTo>
                      <a:lnTo>
                        <a:pt x="391" y="269"/>
                      </a:lnTo>
                      <a:lnTo>
                        <a:pt x="391" y="269"/>
                      </a:lnTo>
                      <a:lnTo>
                        <a:pt x="388" y="269"/>
                      </a:lnTo>
                      <a:lnTo>
                        <a:pt x="388" y="269"/>
                      </a:lnTo>
                      <a:lnTo>
                        <a:pt x="388" y="266"/>
                      </a:lnTo>
                      <a:lnTo>
                        <a:pt x="386" y="266"/>
                      </a:lnTo>
                      <a:lnTo>
                        <a:pt x="384" y="266"/>
                      </a:lnTo>
                      <a:lnTo>
                        <a:pt x="379" y="269"/>
                      </a:lnTo>
                      <a:lnTo>
                        <a:pt x="377" y="269"/>
                      </a:lnTo>
                      <a:lnTo>
                        <a:pt x="374" y="271"/>
                      </a:lnTo>
                      <a:lnTo>
                        <a:pt x="374" y="271"/>
                      </a:lnTo>
                      <a:lnTo>
                        <a:pt x="372" y="271"/>
                      </a:lnTo>
                      <a:lnTo>
                        <a:pt x="367" y="269"/>
                      </a:lnTo>
                      <a:lnTo>
                        <a:pt x="365" y="269"/>
                      </a:lnTo>
                      <a:lnTo>
                        <a:pt x="365" y="269"/>
                      </a:lnTo>
                      <a:lnTo>
                        <a:pt x="358" y="278"/>
                      </a:lnTo>
                      <a:lnTo>
                        <a:pt x="355" y="283"/>
                      </a:lnTo>
                      <a:lnTo>
                        <a:pt x="355" y="288"/>
                      </a:lnTo>
                      <a:lnTo>
                        <a:pt x="355" y="292"/>
                      </a:lnTo>
                      <a:lnTo>
                        <a:pt x="355" y="297"/>
                      </a:lnTo>
                      <a:lnTo>
                        <a:pt x="362" y="311"/>
                      </a:lnTo>
                      <a:lnTo>
                        <a:pt x="365" y="311"/>
                      </a:lnTo>
                      <a:lnTo>
                        <a:pt x="367" y="311"/>
                      </a:lnTo>
                      <a:lnTo>
                        <a:pt x="374" y="304"/>
                      </a:lnTo>
                      <a:lnTo>
                        <a:pt x="377" y="302"/>
                      </a:lnTo>
                      <a:lnTo>
                        <a:pt x="379" y="297"/>
                      </a:lnTo>
                      <a:lnTo>
                        <a:pt x="379" y="295"/>
                      </a:lnTo>
                      <a:lnTo>
                        <a:pt x="381" y="292"/>
                      </a:lnTo>
                      <a:lnTo>
                        <a:pt x="381" y="292"/>
                      </a:lnTo>
                      <a:lnTo>
                        <a:pt x="384" y="292"/>
                      </a:lnTo>
                      <a:lnTo>
                        <a:pt x="386" y="288"/>
                      </a:lnTo>
                      <a:lnTo>
                        <a:pt x="386" y="285"/>
                      </a:lnTo>
                      <a:lnTo>
                        <a:pt x="388" y="285"/>
                      </a:lnTo>
                      <a:lnTo>
                        <a:pt x="388" y="285"/>
                      </a:lnTo>
                      <a:lnTo>
                        <a:pt x="391" y="280"/>
                      </a:lnTo>
                      <a:lnTo>
                        <a:pt x="391" y="280"/>
                      </a:lnTo>
                      <a:lnTo>
                        <a:pt x="391" y="283"/>
                      </a:lnTo>
                      <a:lnTo>
                        <a:pt x="393" y="283"/>
                      </a:lnTo>
                      <a:lnTo>
                        <a:pt x="393" y="283"/>
                      </a:lnTo>
                      <a:lnTo>
                        <a:pt x="393" y="288"/>
                      </a:lnTo>
                      <a:lnTo>
                        <a:pt x="395" y="302"/>
                      </a:lnTo>
                      <a:lnTo>
                        <a:pt x="393" y="304"/>
                      </a:lnTo>
                      <a:lnTo>
                        <a:pt x="388" y="309"/>
                      </a:lnTo>
                      <a:lnTo>
                        <a:pt x="388" y="309"/>
                      </a:lnTo>
                      <a:lnTo>
                        <a:pt x="386" y="309"/>
                      </a:lnTo>
                      <a:lnTo>
                        <a:pt x="386" y="309"/>
                      </a:lnTo>
                      <a:lnTo>
                        <a:pt x="386" y="311"/>
                      </a:lnTo>
                      <a:lnTo>
                        <a:pt x="386" y="311"/>
                      </a:lnTo>
                      <a:lnTo>
                        <a:pt x="388" y="314"/>
                      </a:lnTo>
                      <a:lnTo>
                        <a:pt x="391" y="314"/>
                      </a:lnTo>
                      <a:lnTo>
                        <a:pt x="393" y="314"/>
                      </a:lnTo>
                      <a:lnTo>
                        <a:pt x="393" y="316"/>
                      </a:lnTo>
                      <a:lnTo>
                        <a:pt x="393" y="316"/>
                      </a:lnTo>
                      <a:lnTo>
                        <a:pt x="398" y="314"/>
                      </a:lnTo>
                      <a:lnTo>
                        <a:pt x="398" y="314"/>
                      </a:lnTo>
                      <a:lnTo>
                        <a:pt x="400" y="314"/>
                      </a:lnTo>
                      <a:lnTo>
                        <a:pt x="400" y="316"/>
                      </a:lnTo>
                      <a:lnTo>
                        <a:pt x="400" y="316"/>
                      </a:lnTo>
                      <a:lnTo>
                        <a:pt x="403" y="316"/>
                      </a:lnTo>
                      <a:lnTo>
                        <a:pt x="403" y="314"/>
                      </a:lnTo>
                      <a:lnTo>
                        <a:pt x="403" y="304"/>
                      </a:lnTo>
                      <a:lnTo>
                        <a:pt x="403" y="299"/>
                      </a:lnTo>
                      <a:lnTo>
                        <a:pt x="405" y="295"/>
                      </a:lnTo>
                      <a:lnTo>
                        <a:pt x="405" y="295"/>
                      </a:lnTo>
                      <a:lnTo>
                        <a:pt x="407" y="295"/>
                      </a:lnTo>
                      <a:lnTo>
                        <a:pt x="407" y="295"/>
                      </a:lnTo>
                      <a:lnTo>
                        <a:pt x="410" y="295"/>
                      </a:lnTo>
                      <a:lnTo>
                        <a:pt x="410" y="295"/>
                      </a:lnTo>
                      <a:lnTo>
                        <a:pt x="410" y="295"/>
                      </a:lnTo>
                      <a:lnTo>
                        <a:pt x="410" y="297"/>
                      </a:lnTo>
                      <a:lnTo>
                        <a:pt x="410" y="297"/>
                      </a:lnTo>
                      <a:lnTo>
                        <a:pt x="412" y="297"/>
                      </a:lnTo>
                      <a:lnTo>
                        <a:pt x="412" y="299"/>
                      </a:lnTo>
                      <a:lnTo>
                        <a:pt x="414" y="304"/>
                      </a:lnTo>
                      <a:lnTo>
                        <a:pt x="414" y="302"/>
                      </a:lnTo>
                      <a:lnTo>
                        <a:pt x="419" y="304"/>
                      </a:lnTo>
                      <a:lnTo>
                        <a:pt x="422" y="304"/>
                      </a:lnTo>
                      <a:lnTo>
                        <a:pt x="422" y="304"/>
                      </a:lnTo>
                      <a:lnTo>
                        <a:pt x="424" y="302"/>
                      </a:lnTo>
                      <a:lnTo>
                        <a:pt x="424" y="302"/>
                      </a:lnTo>
                      <a:lnTo>
                        <a:pt x="429" y="299"/>
                      </a:lnTo>
                      <a:lnTo>
                        <a:pt x="431" y="295"/>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41" name="Freeform 7">
                  <a:extLst>
                    <a:ext uri="{FF2B5EF4-FFF2-40B4-BE49-F238E27FC236}">
                      <a16:creationId xmlns:a16="http://schemas.microsoft.com/office/drawing/2014/main" id="{BB9D4D46-D6CE-B34C-9224-A82598A1FB57}"/>
                    </a:ext>
                  </a:extLst>
                </p:cNvPr>
                <p:cNvSpPr>
                  <a:spLocks/>
                </p:cNvSpPr>
                <p:nvPr/>
              </p:nvSpPr>
              <p:spPr bwMode="auto">
                <a:xfrm>
                  <a:off x="4269315" y="3844040"/>
                  <a:ext cx="192061" cy="466435"/>
                </a:xfrm>
                <a:custGeom>
                  <a:avLst/>
                  <a:gdLst>
                    <a:gd name="T0" fmla="*/ 114 w 119"/>
                    <a:gd name="T1" fmla="*/ 114 h 289"/>
                    <a:gd name="T2" fmla="*/ 116 w 119"/>
                    <a:gd name="T3" fmla="*/ 100 h 289"/>
                    <a:gd name="T4" fmla="*/ 105 w 119"/>
                    <a:gd name="T5" fmla="*/ 81 h 289"/>
                    <a:gd name="T6" fmla="*/ 97 w 119"/>
                    <a:gd name="T7" fmla="*/ 62 h 289"/>
                    <a:gd name="T8" fmla="*/ 78 w 119"/>
                    <a:gd name="T9" fmla="*/ 52 h 289"/>
                    <a:gd name="T10" fmla="*/ 83 w 119"/>
                    <a:gd name="T11" fmla="*/ 40 h 289"/>
                    <a:gd name="T12" fmla="*/ 88 w 119"/>
                    <a:gd name="T13" fmla="*/ 21 h 289"/>
                    <a:gd name="T14" fmla="*/ 88 w 119"/>
                    <a:gd name="T15" fmla="*/ 0 h 289"/>
                    <a:gd name="T16" fmla="*/ 81 w 119"/>
                    <a:gd name="T17" fmla="*/ 9 h 289"/>
                    <a:gd name="T18" fmla="*/ 76 w 119"/>
                    <a:gd name="T19" fmla="*/ 26 h 289"/>
                    <a:gd name="T20" fmla="*/ 69 w 119"/>
                    <a:gd name="T21" fmla="*/ 33 h 289"/>
                    <a:gd name="T22" fmla="*/ 60 w 119"/>
                    <a:gd name="T23" fmla="*/ 43 h 289"/>
                    <a:gd name="T24" fmla="*/ 60 w 119"/>
                    <a:gd name="T25" fmla="*/ 57 h 289"/>
                    <a:gd name="T26" fmla="*/ 60 w 119"/>
                    <a:gd name="T27" fmla="*/ 69 h 289"/>
                    <a:gd name="T28" fmla="*/ 60 w 119"/>
                    <a:gd name="T29" fmla="*/ 85 h 289"/>
                    <a:gd name="T30" fmla="*/ 64 w 119"/>
                    <a:gd name="T31" fmla="*/ 104 h 289"/>
                    <a:gd name="T32" fmla="*/ 64 w 119"/>
                    <a:gd name="T33" fmla="*/ 119 h 289"/>
                    <a:gd name="T34" fmla="*/ 55 w 119"/>
                    <a:gd name="T35" fmla="*/ 119 h 289"/>
                    <a:gd name="T36" fmla="*/ 41 w 119"/>
                    <a:gd name="T37" fmla="*/ 145 h 289"/>
                    <a:gd name="T38" fmla="*/ 41 w 119"/>
                    <a:gd name="T39" fmla="*/ 161 h 289"/>
                    <a:gd name="T40" fmla="*/ 34 w 119"/>
                    <a:gd name="T41" fmla="*/ 176 h 289"/>
                    <a:gd name="T42" fmla="*/ 26 w 119"/>
                    <a:gd name="T43" fmla="*/ 185 h 289"/>
                    <a:gd name="T44" fmla="*/ 12 w 119"/>
                    <a:gd name="T45" fmla="*/ 192 h 289"/>
                    <a:gd name="T46" fmla="*/ 5 w 119"/>
                    <a:gd name="T47" fmla="*/ 192 h 289"/>
                    <a:gd name="T48" fmla="*/ 0 w 119"/>
                    <a:gd name="T49" fmla="*/ 204 h 289"/>
                    <a:gd name="T50" fmla="*/ 8 w 119"/>
                    <a:gd name="T51" fmla="*/ 214 h 289"/>
                    <a:gd name="T52" fmla="*/ 15 w 119"/>
                    <a:gd name="T53" fmla="*/ 216 h 289"/>
                    <a:gd name="T54" fmla="*/ 12 w 119"/>
                    <a:gd name="T55" fmla="*/ 225 h 289"/>
                    <a:gd name="T56" fmla="*/ 5 w 119"/>
                    <a:gd name="T57" fmla="*/ 235 h 289"/>
                    <a:gd name="T58" fmla="*/ 3 w 119"/>
                    <a:gd name="T59" fmla="*/ 240 h 289"/>
                    <a:gd name="T60" fmla="*/ 5 w 119"/>
                    <a:gd name="T61" fmla="*/ 247 h 289"/>
                    <a:gd name="T62" fmla="*/ 12 w 119"/>
                    <a:gd name="T63" fmla="*/ 261 h 289"/>
                    <a:gd name="T64" fmla="*/ 10 w 119"/>
                    <a:gd name="T65" fmla="*/ 270 h 289"/>
                    <a:gd name="T66" fmla="*/ 19 w 119"/>
                    <a:gd name="T67" fmla="*/ 289 h 289"/>
                    <a:gd name="T68" fmla="*/ 26 w 119"/>
                    <a:gd name="T69" fmla="*/ 287 h 289"/>
                    <a:gd name="T70" fmla="*/ 38 w 119"/>
                    <a:gd name="T71" fmla="*/ 282 h 289"/>
                    <a:gd name="T72" fmla="*/ 50 w 119"/>
                    <a:gd name="T73" fmla="*/ 280 h 289"/>
                    <a:gd name="T74" fmla="*/ 60 w 119"/>
                    <a:gd name="T75" fmla="*/ 275 h 289"/>
                    <a:gd name="T76" fmla="*/ 74 w 119"/>
                    <a:gd name="T77" fmla="*/ 280 h 289"/>
                    <a:gd name="T78" fmla="*/ 78 w 119"/>
                    <a:gd name="T79" fmla="*/ 280 h 289"/>
                    <a:gd name="T80" fmla="*/ 76 w 119"/>
                    <a:gd name="T81" fmla="*/ 259 h 289"/>
                    <a:gd name="T82" fmla="*/ 71 w 119"/>
                    <a:gd name="T83" fmla="*/ 251 h 289"/>
                    <a:gd name="T84" fmla="*/ 74 w 119"/>
                    <a:gd name="T85" fmla="*/ 249 h 289"/>
                    <a:gd name="T86" fmla="*/ 86 w 119"/>
                    <a:gd name="T87" fmla="*/ 247 h 289"/>
                    <a:gd name="T88" fmla="*/ 95 w 119"/>
                    <a:gd name="T89" fmla="*/ 240 h 289"/>
                    <a:gd name="T90" fmla="*/ 83 w 119"/>
                    <a:gd name="T91" fmla="*/ 216 h 289"/>
                    <a:gd name="T92" fmla="*/ 81 w 119"/>
                    <a:gd name="T93" fmla="*/ 204 h 289"/>
                    <a:gd name="T94" fmla="*/ 95 w 119"/>
                    <a:gd name="T95" fmla="*/ 204 h 289"/>
                    <a:gd name="T96" fmla="*/ 112 w 119"/>
                    <a:gd name="T97" fmla="*/ 197 h 289"/>
                    <a:gd name="T98" fmla="*/ 109 w 119"/>
                    <a:gd name="T99" fmla="*/ 192 h 289"/>
                    <a:gd name="T100" fmla="*/ 105 w 119"/>
                    <a:gd name="T101" fmla="*/ 178 h 289"/>
                    <a:gd name="T102" fmla="*/ 102 w 119"/>
                    <a:gd name="T103" fmla="*/ 171 h 289"/>
                    <a:gd name="T104" fmla="*/ 105 w 119"/>
                    <a:gd name="T105" fmla="*/ 161 h 289"/>
                    <a:gd name="T106" fmla="*/ 93 w 119"/>
                    <a:gd name="T107" fmla="*/ 154 h 289"/>
                    <a:gd name="T108" fmla="*/ 95 w 119"/>
                    <a:gd name="T109" fmla="*/ 142 h 289"/>
                    <a:gd name="T110" fmla="*/ 112 w 119"/>
                    <a:gd name="T111" fmla="*/ 130 h 289"/>
                    <a:gd name="T112" fmla="*/ 119 w 119"/>
                    <a:gd name="T113"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 h="289">
                      <a:moveTo>
                        <a:pt x="119" y="119"/>
                      </a:moveTo>
                      <a:lnTo>
                        <a:pt x="116" y="116"/>
                      </a:lnTo>
                      <a:lnTo>
                        <a:pt x="116" y="116"/>
                      </a:lnTo>
                      <a:lnTo>
                        <a:pt x="114" y="114"/>
                      </a:lnTo>
                      <a:lnTo>
                        <a:pt x="114" y="114"/>
                      </a:lnTo>
                      <a:lnTo>
                        <a:pt x="114" y="111"/>
                      </a:lnTo>
                      <a:lnTo>
                        <a:pt x="114" y="109"/>
                      </a:lnTo>
                      <a:lnTo>
                        <a:pt x="116" y="104"/>
                      </a:lnTo>
                      <a:lnTo>
                        <a:pt x="116" y="100"/>
                      </a:lnTo>
                      <a:lnTo>
                        <a:pt x="116" y="100"/>
                      </a:lnTo>
                      <a:lnTo>
                        <a:pt x="116" y="97"/>
                      </a:lnTo>
                      <a:lnTo>
                        <a:pt x="114" y="95"/>
                      </a:lnTo>
                      <a:lnTo>
                        <a:pt x="112" y="90"/>
                      </a:lnTo>
                      <a:lnTo>
                        <a:pt x="109" y="88"/>
                      </a:lnTo>
                      <a:lnTo>
                        <a:pt x="105" y="81"/>
                      </a:lnTo>
                      <a:lnTo>
                        <a:pt x="102" y="81"/>
                      </a:lnTo>
                      <a:lnTo>
                        <a:pt x="102" y="76"/>
                      </a:lnTo>
                      <a:lnTo>
                        <a:pt x="100" y="66"/>
                      </a:lnTo>
                      <a:lnTo>
                        <a:pt x="100" y="62"/>
                      </a:lnTo>
                      <a:lnTo>
                        <a:pt x="97" y="62"/>
                      </a:lnTo>
                      <a:lnTo>
                        <a:pt x="97" y="59"/>
                      </a:lnTo>
                      <a:lnTo>
                        <a:pt x="95" y="59"/>
                      </a:lnTo>
                      <a:lnTo>
                        <a:pt x="83" y="55"/>
                      </a:lnTo>
                      <a:lnTo>
                        <a:pt x="81" y="52"/>
                      </a:lnTo>
                      <a:lnTo>
                        <a:pt x="78" y="52"/>
                      </a:lnTo>
                      <a:lnTo>
                        <a:pt x="78" y="50"/>
                      </a:lnTo>
                      <a:lnTo>
                        <a:pt x="78" y="47"/>
                      </a:lnTo>
                      <a:lnTo>
                        <a:pt x="81" y="43"/>
                      </a:lnTo>
                      <a:lnTo>
                        <a:pt x="81" y="43"/>
                      </a:lnTo>
                      <a:lnTo>
                        <a:pt x="83" y="40"/>
                      </a:lnTo>
                      <a:lnTo>
                        <a:pt x="90" y="36"/>
                      </a:lnTo>
                      <a:lnTo>
                        <a:pt x="90" y="36"/>
                      </a:lnTo>
                      <a:lnTo>
                        <a:pt x="90" y="33"/>
                      </a:lnTo>
                      <a:lnTo>
                        <a:pt x="90" y="28"/>
                      </a:lnTo>
                      <a:lnTo>
                        <a:pt x="88" y="21"/>
                      </a:lnTo>
                      <a:lnTo>
                        <a:pt x="88" y="19"/>
                      </a:lnTo>
                      <a:lnTo>
                        <a:pt x="88" y="17"/>
                      </a:lnTo>
                      <a:lnTo>
                        <a:pt x="88" y="5"/>
                      </a:lnTo>
                      <a:lnTo>
                        <a:pt x="88" y="0"/>
                      </a:lnTo>
                      <a:lnTo>
                        <a:pt x="88" y="0"/>
                      </a:lnTo>
                      <a:lnTo>
                        <a:pt x="83" y="0"/>
                      </a:lnTo>
                      <a:lnTo>
                        <a:pt x="83" y="2"/>
                      </a:lnTo>
                      <a:lnTo>
                        <a:pt x="81" y="5"/>
                      </a:lnTo>
                      <a:lnTo>
                        <a:pt x="81" y="7"/>
                      </a:lnTo>
                      <a:lnTo>
                        <a:pt x="81" y="9"/>
                      </a:lnTo>
                      <a:lnTo>
                        <a:pt x="78" y="12"/>
                      </a:lnTo>
                      <a:lnTo>
                        <a:pt x="78" y="12"/>
                      </a:lnTo>
                      <a:lnTo>
                        <a:pt x="78" y="19"/>
                      </a:lnTo>
                      <a:lnTo>
                        <a:pt x="76" y="24"/>
                      </a:lnTo>
                      <a:lnTo>
                        <a:pt x="76" y="26"/>
                      </a:lnTo>
                      <a:lnTo>
                        <a:pt x="74" y="28"/>
                      </a:lnTo>
                      <a:lnTo>
                        <a:pt x="71" y="31"/>
                      </a:lnTo>
                      <a:lnTo>
                        <a:pt x="71" y="31"/>
                      </a:lnTo>
                      <a:lnTo>
                        <a:pt x="69" y="31"/>
                      </a:lnTo>
                      <a:lnTo>
                        <a:pt x="69" y="33"/>
                      </a:lnTo>
                      <a:lnTo>
                        <a:pt x="67" y="33"/>
                      </a:lnTo>
                      <a:lnTo>
                        <a:pt x="67" y="36"/>
                      </a:lnTo>
                      <a:lnTo>
                        <a:pt x="64" y="38"/>
                      </a:lnTo>
                      <a:lnTo>
                        <a:pt x="62" y="40"/>
                      </a:lnTo>
                      <a:lnTo>
                        <a:pt x="60" y="43"/>
                      </a:lnTo>
                      <a:lnTo>
                        <a:pt x="60" y="47"/>
                      </a:lnTo>
                      <a:lnTo>
                        <a:pt x="62" y="52"/>
                      </a:lnTo>
                      <a:lnTo>
                        <a:pt x="62" y="55"/>
                      </a:lnTo>
                      <a:lnTo>
                        <a:pt x="62" y="55"/>
                      </a:lnTo>
                      <a:lnTo>
                        <a:pt x="60" y="57"/>
                      </a:lnTo>
                      <a:lnTo>
                        <a:pt x="60" y="57"/>
                      </a:lnTo>
                      <a:lnTo>
                        <a:pt x="57" y="59"/>
                      </a:lnTo>
                      <a:lnTo>
                        <a:pt x="57" y="59"/>
                      </a:lnTo>
                      <a:lnTo>
                        <a:pt x="60" y="59"/>
                      </a:lnTo>
                      <a:lnTo>
                        <a:pt x="60" y="69"/>
                      </a:lnTo>
                      <a:lnTo>
                        <a:pt x="60" y="71"/>
                      </a:lnTo>
                      <a:lnTo>
                        <a:pt x="62" y="78"/>
                      </a:lnTo>
                      <a:lnTo>
                        <a:pt x="62" y="81"/>
                      </a:lnTo>
                      <a:lnTo>
                        <a:pt x="60" y="83"/>
                      </a:lnTo>
                      <a:lnTo>
                        <a:pt x="60" y="85"/>
                      </a:lnTo>
                      <a:lnTo>
                        <a:pt x="60" y="90"/>
                      </a:lnTo>
                      <a:lnTo>
                        <a:pt x="62" y="100"/>
                      </a:lnTo>
                      <a:lnTo>
                        <a:pt x="62" y="102"/>
                      </a:lnTo>
                      <a:lnTo>
                        <a:pt x="64" y="104"/>
                      </a:lnTo>
                      <a:lnTo>
                        <a:pt x="64" y="104"/>
                      </a:lnTo>
                      <a:lnTo>
                        <a:pt x="67" y="104"/>
                      </a:lnTo>
                      <a:lnTo>
                        <a:pt x="67" y="104"/>
                      </a:lnTo>
                      <a:lnTo>
                        <a:pt x="67" y="107"/>
                      </a:lnTo>
                      <a:lnTo>
                        <a:pt x="64" y="116"/>
                      </a:lnTo>
                      <a:lnTo>
                        <a:pt x="64" y="119"/>
                      </a:lnTo>
                      <a:lnTo>
                        <a:pt x="62" y="119"/>
                      </a:lnTo>
                      <a:lnTo>
                        <a:pt x="62" y="119"/>
                      </a:lnTo>
                      <a:lnTo>
                        <a:pt x="60" y="119"/>
                      </a:lnTo>
                      <a:lnTo>
                        <a:pt x="57" y="119"/>
                      </a:lnTo>
                      <a:lnTo>
                        <a:pt x="55" y="119"/>
                      </a:lnTo>
                      <a:lnTo>
                        <a:pt x="52" y="121"/>
                      </a:lnTo>
                      <a:lnTo>
                        <a:pt x="50" y="123"/>
                      </a:lnTo>
                      <a:lnTo>
                        <a:pt x="48" y="135"/>
                      </a:lnTo>
                      <a:lnTo>
                        <a:pt x="45" y="138"/>
                      </a:lnTo>
                      <a:lnTo>
                        <a:pt x="41" y="145"/>
                      </a:lnTo>
                      <a:lnTo>
                        <a:pt x="43" y="145"/>
                      </a:lnTo>
                      <a:lnTo>
                        <a:pt x="41" y="147"/>
                      </a:lnTo>
                      <a:lnTo>
                        <a:pt x="41" y="149"/>
                      </a:lnTo>
                      <a:lnTo>
                        <a:pt x="41" y="149"/>
                      </a:lnTo>
                      <a:lnTo>
                        <a:pt x="41" y="161"/>
                      </a:lnTo>
                      <a:lnTo>
                        <a:pt x="41" y="164"/>
                      </a:lnTo>
                      <a:lnTo>
                        <a:pt x="43" y="171"/>
                      </a:lnTo>
                      <a:lnTo>
                        <a:pt x="41" y="171"/>
                      </a:lnTo>
                      <a:lnTo>
                        <a:pt x="36" y="176"/>
                      </a:lnTo>
                      <a:lnTo>
                        <a:pt x="34" y="176"/>
                      </a:lnTo>
                      <a:lnTo>
                        <a:pt x="31" y="178"/>
                      </a:lnTo>
                      <a:lnTo>
                        <a:pt x="31" y="180"/>
                      </a:lnTo>
                      <a:lnTo>
                        <a:pt x="29" y="183"/>
                      </a:lnTo>
                      <a:lnTo>
                        <a:pt x="29" y="185"/>
                      </a:lnTo>
                      <a:lnTo>
                        <a:pt x="26" y="185"/>
                      </a:lnTo>
                      <a:lnTo>
                        <a:pt x="24" y="187"/>
                      </a:lnTo>
                      <a:lnTo>
                        <a:pt x="22" y="187"/>
                      </a:lnTo>
                      <a:lnTo>
                        <a:pt x="17" y="192"/>
                      </a:lnTo>
                      <a:lnTo>
                        <a:pt x="15" y="192"/>
                      </a:lnTo>
                      <a:lnTo>
                        <a:pt x="12" y="192"/>
                      </a:lnTo>
                      <a:lnTo>
                        <a:pt x="12" y="190"/>
                      </a:lnTo>
                      <a:lnTo>
                        <a:pt x="10" y="190"/>
                      </a:lnTo>
                      <a:lnTo>
                        <a:pt x="8" y="190"/>
                      </a:lnTo>
                      <a:lnTo>
                        <a:pt x="5" y="190"/>
                      </a:lnTo>
                      <a:lnTo>
                        <a:pt x="5" y="192"/>
                      </a:lnTo>
                      <a:lnTo>
                        <a:pt x="3" y="195"/>
                      </a:lnTo>
                      <a:lnTo>
                        <a:pt x="3" y="197"/>
                      </a:lnTo>
                      <a:lnTo>
                        <a:pt x="3" y="202"/>
                      </a:lnTo>
                      <a:lnTo>
                        <a:pt x="3" y="202"/>
                      </a:lnTo>
                      <a:lnTo>
                        <a:pt x="0" y="204"/>
                      </a:lnTo>
                      <a:lnTo>
                        <a:pt x="0" y="206"/>
                      </a:lnTo>
                      <a:lnTo>
                        <a:pt x="0" y="206"/>
                      </a:lnTo>
                      <a:lnTo>
                        <a:pt x="3" y="211"/>
                      </a:lnTo>
                      <a:lnTo>
                        <a:pt x="3" y="214"/>
                      </a:lnTo>
                      <a:lnTo>
                        <a:pt x="8" y="214"/>
                      </a:lnTo>
                      <a:lnTo>
                        <a:pt x="10" y="211"/>
                      </a:lnTo>
                      <a:lnTo>
                        <a:pt x="12" y="214"/>
                      </a:lnTo>
                      <a:lnTo>
                        <a:pt x="12" y="214"/>
                      </a:lnTo>
                      <a:lnTo>
                        <a:pt x="15" y="214"/>
                      </a:lnTo>
                      <a:lnTo>
                        <a:pt x="15" y="216"/>
                      </a:lnTo>
                      <a:lnTo>
                        <a:pt x="15" y="216"/>
                      </a:lnTo>
                      <a:lnTo>
                        <a:pt x="15" y="221"/>
                      </a:lnTo>
                      <a:lnTo>
                        <a:pt x="15" y="221"/>
                      </a:lnTo>
                      <a:lnTo>
                        <a:pt x="12" y="223"/>
                      </a:lnTo>
                      <a:lnTo>
                        <a:pt x="12" y="225"/>
                      </a:lnTo>
                      <a:lnTo>
                        <a:pt x="12" y="235"/>
                      </a:lnTo>
                      <a:lnTo>
                        <a:pt x="10" y="237"/>
                      </a:lnTo>
                      <a:lnTo>
                        <a:pt x="10" y="237"/>
                      </a:lnTo>
                      <a:lnTo>
                        <a:pt x="8" y="237"/>
                      </a:lnTo>
                      <a:lnTo>
                        <a:pt x="5" y="235"/>
                      </a:lnTo>
                      <a:lnTo>
                        <a:pt x="5" y="235"/>
                      </a:lnTo>
                      <a:lnTo>
                        <a:pt x="3" y="235"/>
                      </a:lnTo>
                      <a:lnTo>
                        <a:pt x="3" y="237"/>
                      </a:lnTo>
                      <a:lnTo>
                        <a:pt x="3" y="240"/>
                      </a:lnTo>
                      <a:lnTo>
                        <a:pt x="3" y="240"/>
                      </a:lnTo>
                      <a:lnTo>
                        <a:pt x="3" y="242"/>
                      </a:lnTo>
                      <a:lnTo>
                        <a:pt x="3" y="242"/>
                      </a:lnTo>
                      <a:lnTo>
                        <a:pt x="3" y="244"/>
                      </a:lnTo>
                      <a:lnTo>
                        <a:pt x="5" y="244"/>
                      </a:lnTo>
                      <a:lnTo>
                        <a:pt x="5" y="247"/>
                      </a:lnTo>
                      <a:lnTo>
                        <a:pt x="8" y="247"/>
                      </a:lnTo>
                      <a:lnTo>
                        <a:pt x="8" y="247"/>
                      </a:lnTo>
                      <a:lnTo>
                        <a:pt x="8" y="249"/>
                      </a:lnTo>
                      <a:lnTo>
                        <a:pt x="10" y="256"/>
                      </a:lnTo>
                      <a:lnTo>
                        <a:pt x="12" y="261"/>
                      </a:lnTo>
                      <a:lnTo>
                        <a:pt x="10" y="263"/>
                      </a:lnTo>
                      <a:lnTo>
                        <a:pt x="10" y="263"/>
                      </a:lnTo>
                      <a:lnTo>
                        <a:pt x="10" y="266"/>
                      </a:lnTo>
                      <a:lnTo>
                        <a:pt x="10" y="268"/>
                      </a:lnTo>
                      <a:lnTo>
                        <a:pt x="10" y="270"/>
                      </a:lnTo>
                      <a:lnTo>
                        <a:pt x="12" y="273"/>
                      </a:lnTo>
                      <a:lnTo>
                        <a:pt x="15" y="275"/>
                      </a:lnTo>
                      <a:lnTo>
                        <a:pt x="17" y="287"/>
                      </a:lnTo>
                      <a:lnTo>
                        <a:pt x="19" y="289"/>
                      </a:lnTo>
                      <a:lnTo>
                        <a:pt x="19" y="289"/>
                      </a:lnTo>
                      <a:lnTo>
                        <a:pt x="22" y="289"/>
                      </a:lnTo>
                      <a:lnTo>
                        <a:pt x="22" y="287"/>
                      </a:lnTo>
                      <a:lnTo>
                        <a:pt x="24" y="287"/>
                      </a:lnTo>
                      <a:lnTo>
                        <a:pt x="24" y="287"/>
                      </a:lnTo>
                      <a:lnTo>
                        <a:pt x="26" y="287"/>
                      </a:lnTo>
                      <a:lnTo>
                        <a:pt x="26" y="289"/>
                      </a:lnTo>
                      <a:lnTo>
                        <a:pt x="26" y="285"/>
                      </a:lnTo>
                      <a:lnTo>
                        <a:pt x="29" y="282"/>
                      </a:lnTo>
                      <a:lnTo>
                        <a:pt x="38" y="282"/>
                      </a:lnTo>
                      <a:lnTo>
                        <a:pt x="38" y="282"/>
                      </a:lnTo>
                      <a:lnTo>
                        <a:pt x="43" y="280"/>
                      </a:lnTo>
                      <a:lnTo>
                        <a:pt x="43" y="280"/>
                      </a:lnTo>
                      <a:lnTo>
                        <a:pt x="45" y="280"/>
                      </a:lnTo>
                      <a:lnTo>
                        <a:pt x="48" y="280"/>
                      </a:lnTo>
                      <a:lnTo>
                        <a:pt x="50" y="280"/>
                      </a:lnTo>
                      <a:lnTo>
                        <a:pt x="52" y="280"/>
                      </a:lnTo>
                      <a:lnTo>
                        <a:pt x="52" y="280"/>
                      </a:lnTo>
                      <a:lnTo>
                        <a:pt x="57" y="278"/>
                      </a:lnTo>
                      <a:lnTo>
                        <a:pt x="57" y="275"/>
                      </a:lnTo>
                      <a:lnTo>
                        <a:pt x="60" y="275"/>
                      </a:lnTo>
                      <a:lnTo>
                        <a:pt x="60" y="275"/>
                      </a:lnTo>
                      <a:lnTo>
                        <a:pt x="64" y="275"/>
                      </a:lnTo>
                      <a:lnTo>
                        <a:pt x="67" y="275"/>
                      </a:lnTo>
                      <a:lnTo>
                        <a:pt x="69" y="278"/>
                      </a:lnTo>
                      <a:lnTo>
                        <a:pt x="74" y="280"/>
                      </a:lnTo>
                      <a:lnTo>
                        <a:pt x="76" y="280"/>
                      </a:lnTo>
                      <a:lnTo>
                        <a:pt x="76" y="280"/>
                      </a:lnTo>
                      <a:lnTo>
                        <a:pt x="78" y="280"/>
                      </a:lnTo>
                      <a:lnTo>
                        <a:pt x="78" y="280"/>
                      </a:lnTo>
                      <a:lnTo>
                        <a:pt x="78" y="280"/>
                      </a:lnTo>
                      <a:lnTo>
                        <a:pt x="78" y="275"/>
                      </a:lnTo>
                      <a:lnTo>
                        <a:pt x="76" y="268"/>
                      </a:lnTo>
                      <a:lnTo>
                        <a:pt x="76" y="266"/>
                      </a:lnTo>
                      <a:lnTo>
                        <a:pt x="76" y="263"/>
                      </a:lnTo>
                      <a:lnTo>
                        <a:pt x="76" y="259"/>
                      </a:lnTo>
                      <a:lnTo>
                        <a:pt x="74" y="259"/>
                      </a:lnTo>
                      <a:lnTo>
                        <a:pt x="74" y="256"/>
                      </a:lnTo>
                      <a:lnTo>
                        <a:pt x="71" y="254"/>
                      </a:lnTo>
                      <a:lnTo>
                        <a:pt x="71" y="254"/>
                      </a:lnTo>
                      <a:lnTo>
                        <a:pt x="71" y="251"/>
                      </a:lnTo>
                      <a:lnTo>
                        <a:pt x="71" y="251"/>
                      </a:lnTo>
                      <a:lnTo>
                        <a:pt x="71" y="249"/>
                      </a:lnTo>
                      <a:lnTo>
                        <a:pt x="74" y="249"/>
                      </a:lnTo>
                      <a:lnTo>
                        <a:pt x="74" y="249"/>
                      </a:lnTo>
                      <a:lnTo>
                        <a:pt x="74" y="249"/>
                      </a:lnTo>
                      <a:lnTo>
                        <a:pt x="76" y="249"/>
                      </a:lnTo>
                      <a:lnTo>
                        <a:pt x="78" y="249"/>
                      </a:lnTo>
                      <a:lnTo>
                        <a:pt x="78" y="249"/>
                      </a:lnTo>
                      <a:lnTo>
                        <a:pt x="81" y="249"/>
                      </a:lnTo>
                      <a:lnTo>
                        <a:pt x="86" y="247"/>
                      </a:lnTo>
                      <a:lnTo>
                        <a:pt x="86" y="244"/>
                      </a:lnTo>
                      <a:lnTo>
                        <a:pt x="88" y="244"/>
                      </a:lnTo>
                      <a:lnTo>
                        <a:pt x="93" y="242"/>
                      </a:lnTo>
                      <a:lnTo>
                        <a:pt x="95" y="242"/>
                      </a:lnTo>
                      <a:lnTo>
                        <a:pt x="95" y="240"/>
                      </a:lnTo>
                      <a:lnTo>
                        <a:pt x="95" y="240"/>
                      </a:lnTo>
                      <a:lnTo>
                        <a:pt x="93" y="235"/>
                      </a:lnTo>
                      <a:lnTo>
                        <a:pt x="86" y="218"/>
                      </a:lnTo>
                      <a:lnTo>
                        <a:pt x="83" y="218"/>
                      </a:lnTo>
                      <a:lnTo>
                        <a:pt x="83" y="216"/>
                      </a:lnTo>
                      <a:lnTo>
                        <a:pt x="83" y="214"/>
                      </a:lnTo>
                      <a:lnTo>
                        <a:pt x="86" y="211"/>
                      </a:lnTo>
                      <a:lnTo>
                        <a:pt x="86" y="209"/>
                      </a:lnTo>
                      <a:lnTo>
                        <a:pt x="86" y="209"/>
                      </a:lnTo>
                      <a:lnTo>
                        <a:pt x="81" y="204"/>
                      </a:lnTo>
                      <a:lnTo>
                        <a:pt x="83" y="202"/>
                      </a:lnTo>
                      <a:lnTo>
                        <a:pt x="86" y="202"/>
                      </a:lnTo>
                      <a:lnTo>
                        <a:pt x="88" y="202"/>
                      </a:lnTo>
                      <a:lnTo>
                        <a:pt x="90" y="202"/>
                      </a:lnTo>
                      <a:lnTo>
                        <a:pt x="95" y="204"/>
                      </a:lnTo>
                      <a:lnTo>
                        <a:pt x="97" y="204"/>
                      </a:lnTo>
                      <a:lnTo>
                        <a:pt x="105" y="202"/>
                      </a:lnTo>
                      <a:lnTo>
                        <a:pt x="109" y="199"/>
                      </a:lnTo>
                      <a:lnTo>
                        <a:pt x="109" y="197"/>
                      </a:lnTo>
                      <a:lnTo>
                        <a:pt x="112" y="197"/>
                      </a:lnTo>
                      <a:lnTo>
                        <a:pt x="112" y="197"/>
                      </a:lnTo>
                      <a:lnTo>
                        <a:pt x="109" y="195"/>
                      </a:lnTo>
                      <a:lnTo>
                        <a:pt x="109" y="195"/>
                      </a:lnTo>
                      <a:lnTo>
                        <a:pt x="109" y="195"/>
                      </a:lnTo>
                      <a:lnTo>
                        <a:pt x="109" y="192"/>
                      </a:lnTo>
                      <a:lnTo>
                        <a:pt x="109" y="192"/>
                      </a:lnTo>
                      <a:lnTo>
                        <a:pt x="109" y="190"/>
                      </a:lnTo>
                      <a:lnTo>
                        <a:pt x="109" y="187"/>
                      </a:lnTo>
                      <a:lnTo>
                        <a:pt x="105" y="183"/>
                      </a:lnTo>
                      <a:lnTo>
                        <a:pt x="105" y="178"/>
                      </a:lnTo>
                      <a:lnTo>
                        <a:pt x="105" y="176"/>
                      </a:lnTo>
                      <a:lnTo>
                        <a:pt x="105" y="176"/>
                      </a:lnTo>
                      <a:lnTo>
                        <a:pt x="105" y="173"/>
                      </a:lnTo>
                      <a:lnTo>
                        <a:pt x="105" y="171"/>
                      </a:lnTo>
                      <a:lnTo>
                        <a:pt x="102" y="171"/>
                      </a:lnTo>
                      <a:lnTo>
                        <a:pt x="102" y="168"/>
                      </a:lnTo>
                      <a:lnTo>
                        <a:pt x="105" y="166"/>
                      </a:lnTo>
                      <a:lnTo>
                        <a:pt x="105" y="166"/>
                      </a:lnTo>
                      <a:lnTo>
                        <a:pt x="105" y="164"/>
                      </a:lnTo>
                      <a:lnTo>
                        <a:pt x="105" y="161"/>
                      </a:lnTo>
                      <a:lnTo>
                        <a:pt x="102" y="161"/>
                      </a:lnTo>
                      <a:lnTo>
                        <a:pt x="97" y="157"/>
                      </a:lnTo>
                      <a:lnTo>
                        <a:pt x="97" y="157"/>
                      </a:lnTo>
                      <a:lnTo>
                        <a:pt x="95" y="157"/>
                      </a:lnTo>
                      <a:lnTo>
                        <a:pt x="93" y="154"/>
                      </a:lnTo>
                      <a:lnTo>
                        <a:pt x="93" y="154"/>
                      </a:lnTo>
                      <a:lnTo>
                        <a:pt x="93" y="152"/>
                      </a:lnTo>
                      <a:lnTo>
                        <a:pt x="93" y="152"/>
                      </a:lnTo>
                      <a:lnTo>
                        <a:pt x="95" y="145"/>
                      </a:lnTo>
                      <a:lnTo>
                        <a:pt x="95" y="142"/>
                      </a:lnTo>
                      <a:lnTo>
                        <a:pt x="95" y="142"/>
                      </a:lnTo>
                      <a:lnTo>
                        <a:pt x="107" y="130"/>
                      </a:lnTo>
                      <a:lnTo>
                        <a:pt x="109" y="130"/>
                      </a:lnTo>
                      <a:lnTo>
                        <a:pt x="109" y="130"/>
                      </a:lnTo>
                      <a:lnTo>
                        <a:pt x="112" y="130"/>
                      </a:lnTo>
                      <a:lnTo>
                        <a:pt x="112" y="130"/>
                      </a:lnTo>
                      <a:lnTo>
                        <a:pt x="114" y="128"/>
                      </a:lnTo>
                      <a:lnTo>
                        <a:pt x="114" y="128"/>
                      </a:lnTo>
                      <a:lnTo>
                        <a:pt x="119" y="119"/>
                      </a:lnTo>
                      <a:lnTo>
                        <a:pt x="119" y="119"/>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grpSp>
          <p:grpSp>
            <p:nvGrpSpPr>
              <p:cNvPr id="6" name="Group 5">
                <a:extLst>
                  <a:ext uri="{FF2B5EF4-FFF2-40B4-BE49-F238E27FC236}">
                    <a16:creationId xmlns:a16="http://schemas.microsoft.com/office/drawing/2014/main" id="{AB8D5350-F555-5C44-A4D2-03E99B81FDE5}"/>
                  </a:ext>
                </a:extLst>
              </p:cNvPr>
              <p:cNvGrpSpPr/>
              <p:nvPr/>
            </p:nvGrpSpPr>
            <p:grpSpPr>
              <a:xfrm>
                <a:off x="2913218" y="2583176"/>
                <a:ext cx="1426982" cy="1615904"/>
                <a:chOff x="2537539" y="2943446"/>
                <a:chExt cx="1778584" cy="1715637"/>
              </a:xfrm>
              <a:grpFill/>
            </p:grpSpPr>
            <p:sp>
              <p:nvSpPr>
                <p:cNvPr id="29" name="Freeform 10">
                  <a:extLst>
                    <a:ext uri="{FF2B5EF4-FFF2-40B4-BE49-F238E27FC236}">
                      <a16:creationId xmlns:a16="http://schemas.microsoft.com/office/drawing/2014/main" id="{36838343-207F-254C-8938-329325D79F90}"/>
                    </a:ext>
                  </a:extLst>
                </p:cNvPr>
                <p:cNvSpPr>
                  <a:spLocks noEditPoints="1"/>
                </p:cNvSpPr>
                <p:nvPr/>
              </p:nvSpPr>
              <p:spPr bwMode="auto">
                <a:xfrm>
                  <a:off x="2537539" y="3342093"/>
                  <a:ext cx="950622" cy="884449"/>
                </a:xfrm>
                <a:custGeom>
                  <a:avLst/>
                  <a:gdLst>
                    <a:gd name="T0" fmla="*/ 16 w 589"/>
                    <a:gd name="T1" fmla="*/ 394 h 548"/>
                    <a:gd name="T2" fmla="*/ 47 w 589"/>
                    <a:gd name="T3" fmla="*/ 358 h 548"/>
                    <a:gd name="T4" fmla="*/ 52 w 589"/>
                    <a:gd name="T5" fmla="*/ 356 h 548"/>
                    <a:gd name="T6" fmla="*/ 19 w 589"/>
                    <a:gd name="T7" fmla="*/ 169 h 548"/>
                    <a:gd name="T8" fmla="*/ 4 w 589"/>
                    <a:gd name="T9" fmla="*/ 401 h 548"/>
                    <a:gd name="T10" fmla="*/ 158 w 589"/>
                    <a:gd name="T11" fmla="*/ 529 h 548"/>
                    <a:gd name="T12" fmla="*/ 589 w 589"/>
                    <a:gd name="T13" fmla="*/ 69 h 548"/>
                    <a:gd name="T14" fmla="*/ 518 w 589"/>
                    <a:gd name="T15" fmla="*/ 83 h 548"/>
                    <a:gd name="T16" fmla="*/ 456 w 589"/>
                    <a:gd name="T17" fmla="*/ 69 h 548"/>
                    <a:gd name="T18" fmla="*/ 442 w 589"/>
                    <a:gd name="T19" fmla="*/ 57 h 548"/>
                    <a:gd name="T20" fmla="*/ 373 w 589"/>
                    <a:gd name="T21" fmla="*/ 74 h 548"/>
                    <a:gd name="T22" fmla="*/ 305 w 589"/>
                    <a:gd name="T23" fmla="*/ 116 h 548"/>
                    <a:gd name="T24" fmla="*/ 231 w 589"/>
                    <a:gd name="T25" fmla="*/ 116 h 548"/>
                    <a:gd name="T26" fmla="*/ 212 w 589"/>
                    <a:gd name="T27" fmla="*/ 128 h 548"/>
                    <a:gd name="T28" fmla="*/ 172 w 589"/>
                    <a:gd name="T29" fmla="*/ 116 h 548"/>
                    <a:gd name="T30" fmla="*/ 134 w 589"/>
                    <a:gd name="T31" fmla="*/ 76 h 548"/>
                    <a:gd name="T32" fmla="*/ 104 w 589"/>
                    <a:gd name="T33" fmla="*/ 43 h 548"/>
                    <a:gd name="T34" fmla="*/ 99 w 589"/>
                    <a:gd name="T35" fmla="*/ 12 h 548"/>
                    <a:gd name="T36" fmla="*/ 66 w 589"/>
                    <a:gd name="T37" fmla="*/ 31 h 548"/>
                    <a:gd name="T38" fmla="*/ 42 w 589"/>
                    <a:gd name="T39" fmla="*/ 59 h 548"/>
                    <a:gd name="T40" fmla="*/ 52 w 589"/>
                    <a:gd name="T41" fmla="*/ 86 h 548"/>
                    <a:gd name="T42" fmla="*/ 30 w 589"/>
                    <a:gd name="T43" fmla="*/ 95 h 548"/>
                    <a:gd name="T44" fmla="*/ 23 w 589"/>
                    <a:gd name="T45" fmla="*/ 143 h 548"/>
                    <a:gd name="T46" fmla="*/ 26 w 589"/>
                    <a:gd name="T47" fmla="*/ 185 h 548"/>
                    <a:gd name="T48" fmla="*/ 52 w 589"/>
                    <a:gd name="T49" fmla="*/ 223 h 548"/>
                    <a:gd name="T50" fmla="*/ 40 w 589"/>
                    <a:gd name="T51" fmla="*/ 247 h 548"/>
                    <a:gd name="T52" fmla="*/ 49 w 589"/>
                    <a:gd name="T53" fmla="*/ 275 h 548"/>
                    <a:gd name="T54" fmla="*/ 63 w 589"/>
                    <a:gd name="T55" fmla="*/ 285 h 548"/>
                    <a:gd name="T56" fmla="*/ 75 w 589"/>
                    <a:gd name="T57" fmla="*/ 292 h 548"/>
                    <a:gd name="T58" fmla="*/ 75 w 589"/>
                    <a:gd name="T59" fmla="*/ 294 h 548"/>
                    <a:gd name="T60" fmla="*/ 80 w 589"/>
                    <a:gd name="T61" fmla="*/ 313 h 548"/>
                    <a:gd name="T62" fmla="*/ 111 w 589"/>
                    <a:gd name="T63" fmla="*/ 323 h 548"/>
                    <a:gd name="T64" fmla="*/ 118 w 589"/>
                    <a:gd name="T65" fmla="*/ 332 h 548"/>
                    <a:gd name="T66" fmla="*/ 139 w 589"/>
                    <a:gd name="T67" fmla="*/ 356 h 548"/>
                    <a:gd name="T68" fmla="*/ 132 w 589"/>
                    <a:gd name="T69" fmla="*/ 413 h 548"/>
                    <a:gd name="T70" fmla="*/ 153 w 589"/>
                    <a:gd name="T71" fmla="*/ 451 h 548"/>
                    <a:gd name="T72" fmla="*/ 163 w 589"/>
                    <a:gd name="T73" fmla="*/ 494 h 548"/>
                    <a:gd name="T74" fmla="*/ 168 w 589"/>
                    <a:gd name="T75" fmla="*/ 536 h 548"/>
                    <a:gd name="T76" fmla="*/ 212 w 589"/>
                    <a:gd name="T77" fmla="*/ 548 h 548"/>
                    <a:gd name="T78" fmla="*/ 253 w 589"/>
                    <a:gd name="T79" fmla="*/ 517 h 548"/>
                    <a:gd name="T80" fmla="*/ 262 w 589"/>
                    <a:gd name="T81" fmla="*/ 479 h 548"/>
                    <a:gd name="T82" fmla="*/ 250 w 589"/>
                    <a:gd name="T83" fmla="*/ 401 h 548"/>
                    <a:gd name="T84" fmla="*/ 243 w 589"/>
                    <a:gd name="T85" fmla="*/ 387 h 548"/>
                    <a:gd name="T86" fmla="*/ 279 w 589"/>
                    <a:gd name="T87" fmla="*/ 370 h 548"/>
                    <a:gd name="T88" fmla="*/ 312 w 589"/>
                    <a:gd name="T89" fmla="*/ 335 h 548"/>
                    <a:gd name="T90" fmla="*/ 390 w 589"/>
                    <a:gd name="T91" fmla="*/ 301 h 548"/>
                    <a:gd name="T92" fmla="*/ 456 w 589"/>
                    <a:gd name="T93" fmla="*/ 280 h 548"/>
                    <a:gd name="T94" fmla="*/ 480 w 589"/>
                    <a:gd name="T95" fmla="*/ 273 h 548"/>
                    <a:gd name="T96" fmla="*/ 489 w 589"/>
                    <a:gd name="T97" fmla="*/ 261 h 548"/>
                    <a:gd name="T98" fmla="*/ 506 w 589"/>
                    <a:gd name="T99" fmla="*/ 242 h 548"/>
                    <a:gd name="T100" fmla="*/ 501 w 589"/>
                    <a:gd name="T101" fmla="*/ 204 h 548"/>
                    <a:gd name="T102" fmla="*/ 525 w 589"/>
                    <a:gd name="T103" fmla="*/ 190 h 548"/>
                    <a:gd name="T104" fmla="*/ 546 w 589"/>
                    <a:gd name="T105" fmla="*/ 159 h 548"/>
                    <a:gd name="T106" fmla="*/ 560 w 589"/>
                    <a:gd name="T107" fmla="*/ 126 h 548"/>
                    <a:gd name="T108" fmla="*/ 563 w 589"/>
                    <a:gd name="T109" fmla="*/ 112 h 548"/>
                    <a:gd name="T110" fmla="*/ 116 w 589"/>
                    <a:gd name="T111" fmla="*/ 339 h 548"/>
                    <a:gd name="T112" fmla="*/ 87 w 589"/>
                    <a:gd name="T113" fmla="*/ 325 h 548"/>
                    <a:gd name="T114" fmla="*/ 108 w 589"/>
                    <a:gd name="T115" fmla="*/ 349 h 548"/>
                    <a:gd name="T116" fmla="*/ 149 w 589"/>
                    <a:gd name="T117" fmla="*/ 508 h 548"/>
                    <a:gd name="T118" fmla="*/ 59 w 589"/>
                    <a:gd name="T119" fmla="*/ 349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9" h="548">
                      <a:moveTo>
                        <a:pt x="30" y="387"/>
                      </a:moveTo>
                      <a:lnTo>
                        <a:pt x="28" y="385"/>
                      </a:lnTo>
                      <a:lnTo>
                        <a:pt x="26" y="385"/>
                      </a:lnTo>
                      <a:lnTo>
                        <a:pt x="23" y="385"/>
                      </a:lnTo>
                      <a:lnTo>
                        <a:pt x="23" y="385"/>
                      </a:lnTo>
                      <a:lnTo>
                        <a:pt x="23" y="385"/>
                      </a:lnTo>
                      <a:lnTo>
                        <a:pt x="21" y="385"/>
                      </a:lnTo>
                      <a:lnTo>
                        <a:pt x="16" y="387"/>
                      </a:lnTo>
                      <a:lnTo>
                        <a:pt x="14" y="387"/>
                      </a:lnTo>
                      <a:lnTo>
                        <a:pt x="14" y="389"/>
                      </a:lnTo>
                      <a:lnTo>
                        <a:pt x="14" y="389"/>
                      </a:lnTo>
                      <a:lnTo>
                        <a:pt x="16" y="389"/>
                      </a:lnTo>
                      <a:lnTo>
                        <a:pt x="16" y="389"/>
                      </a:lnTo>
                      <a:lnTo>
                        <a:pt x="16" y="392"/>
                      </a:lnTo>
                      <a:lnTo>
                        <a:pt x="16" y="392"/>
                      </a:lnTo>
                      <a:lnTo>
                        <a:pt x="16" y="394"/>
                      </a:lnTo>
                      <a:lnTo>
                        <a:pt x="16" y="394"/>
                      </a:lnTo>
                      <a:lnTo>
                        <a:pt x="16" y="394"/>
                      </a:lnTo>
                      <a:lnTo>
                        <a:pt x="16" y="396"/>
                      </a:lnTo>
                      <a:lnTo>
                        <a:pt x="16" y="396"/>
                      </a:lnTo>
                      <a:lnTo>
                        <a:pt x="16" y="399"/>
                      </a:lnTo>
                      <a:lnTo>
                        <a:pt x="21" y="399"/>
                      </a:lnTo>
                      <a:lnTo>
                        <a:pt x="21" y="399"/>
                      </a:lnTo>
                      <a:lnTo>
                        <a:pt x="28" y="396"/>
                      </a:lnTo>
                      <a:lnTo>
                        <a:pt x="30" y="394"/>
                      </a:lnTo>
                      <a:lnTo>
                        <a:pt x="30" y="394"/>
                      </a:lnTo>
                      <a:lnTo>
                        <a:pt x="30" y="392"/>
                      </a:lnTo>
                      <a:lnTo>
                        <a:pt x="30" y="389"/>
                      </a:lnTo>
                      <a:lnTo>
                        <a:pt x="30" y="389"/>
                      </a:lnTo>
                      <a:lnTo>
                        <a:pt x="30" y="387"/>
                      </a:lnTo>
                      <a:close/>
                      <a:moveTo>
                        <a:pt x="52" y="356"/>
                      </a:moveTo>
                      <a:lnTo>
                        <a:pt x="49" y="356"/>
                      </a:lnTo>
                      <a:lnTo>
                        <a:pt x="49" y="356"/>
                      </a:lnTo>
                      <a:lnTo>
                        <a:pt x="47" y="358"/>
                      </a:lnTo>
                      <a:lnTo>
                        <a:pt x="47" y="358"/>
                      </a:lnTo>
                      <a:lnTo>
                        <a:pt x="47" y="358"/>
                      </a:lnTo>
                      <a:lnTo>
                        <a:pt x="47" y="358"/>
                      </a:lnTo>
                      <a:lnTo>
                        <a:pt x="45" y="358"/>
                      </a:lnTo>
                      <a:lnTo>
                        <a:pt x="47" y="361"/>
                      </a:lnTo>
                      <a:lnTo>
                        <a:pt x="47" y="361"/>
                      </a:lnTo>
                      <a:lnTo>
                        <a:pt x="47" y="358"/>
                      </a:lnTo>
                      <a:lnTo>
                        <a:pt x="47" y="358"/>
                      </a:lnTo>
                      <a:lnTo>
                        <a:pt x="49" y="358"/>
                      </a:lnTo>
                      <a:lnTo>
                        <a:pt x="49" y="358"/>
                      </a:lnTo>
                      <a:lnTo>
                        <a:pt x="49" y="361"/>
                      </a:lnTo>
                      <a:lnTo>
                        <a:pt x="49" y="361"/>
                      </a:lnTo>
                      <a:lnTo>
                        <a:pt x="49" y="361"/>
                      </a:lnTo>
                      <a:lnTo>
                        <a:pt x="54" y="358"/>
                      </a:lnTo>
                      <a:lnTo>
                        <a:pt x="54" y="356"/>
                      </a:lnTo>
                      <a:lnTo>
                        <a:pt x="54" y="356"/>
                      </a:lnTo>
                      <a:lnTo>
                        <a:pt x="52" y="356"/>
                      </a:lnTo>
                      <a:close/>
                      <a:moveTo>
                        <a:pt x="19" y="169"/>
                      </a:moveTo>
                      <a:lnTo>
                        <a:pt x="19" y="169"/>
                      </a:lnTo>
                      <a:lnTo>
                        <a:pt x="19" y="171"/>
                      </a:lnTo>
                      <a:lnTo>
                        <a:pt x="21" y="171"/>
                      </a:lnTo>
                      <a:lnTo>
                        <a:pt x="21" y="171"/>
                      </a:lnTo>
                      <a:lnTo>
                        <a:pt x="21" y="171"/>
                      </a:lnTo>
                      <a:lnTo>
                        <a:pt x="21" y="169"/>
                      </a:lnTo>
                      <a:lnTo>
                        <a:pt x="21" y="169"/>
                      </a:lnTo>
                      <a:lnTo>
                        <a:pt x="21" y="169"/>
                      </a:lnTo>
                      <a:lnTo>
                        <a:pt x="21" y="166"/>
                      </a:lnTo>
                      <a:lnTo>
                        <a:pt x="21" y="166"/>
                      </a:lnTo>
                      <a:lnTo>
                        <a:pt x="19" y="166"/>
                      </a:lnTo>
                      <a:lnTo>
                        <a:pt x="19" y="166"/>
                      </a:lnTo>
                      <a:lnTo>
                        <a:pt x="19" y="169"/>
                      </a:lnTo>
                      <a:lnTo>
                        <a:pt x="19" y="169"/>
                      </a:lnTo>
                      <a:lnTo>
                        <a:pt x="19" y="169"/>
                      </a:lnTo>
                      <a:lnTo>
                        <a:pt x="19" y="169"/>
                      </a:lnTo>
                      <a:lnTo>
                        <a:pt x="19" y="169"/>
                      </a:lnTo>
                      <a:lnTo>
                        <a:pt x="19" y="169"/>
                      </a:lnTo>
                      <a:close/>
                      <a:moveTo>
                        <a:pt x="4" y="140"/>
                      </a:moveTo>
                      <a:lnTo>
                        <a:pt x="4" y="140"/>
                      </a:lnTo>
                      <a:lnTo>
                        <a:pt x="4" y="143"/>
                      </a:lnTo>
                      <a:lnTo>
                        <a:pt x="4" y="143"/>
                      </a:lnTo>
                      <a:lnTo>
                        <a:pt x="7" y="145"/>
                      </a:lnTo>
                      <a:lnTo>
                        <a:pt x="7" y="143"/>
                      </a:lnTo>
                      <a:lnTo>
                        <a:pt x="4" y="140"/>
                      </a:lnTo>
                      <a:lnTo>
                        <a:pt x="4" y="140"/>
                      </a:lnTo>
                      <a:lnTo>
                        <a:pt x="4" y="140"/>
                      </a:lnTo>
                      <a:lnTo>
                        <a:pt x="4" y="138"/>
                      </a:lnTo>
                      <a:lnTo>
                        <a:pt x="4" y="135"/>
                      </a:lnTo>
                      <a:lnTo>
                        <a:pt x="2" y="138"/>
                      </a:lnTo>
                      <a:lnTo>
                        <a:pt x="4" y="138"/>
                      </a:lnTo>
                      <a:lnTo>
                        <a:pt x="4" y="140"/>
                      </a:lnTo>
                      <a:close/>
                      <a:moveTo>
                        <a:pt x="4" y="401"/>
                      </a:moveTo>
                      <a:lnTo>
                        <a:pt x="2" y="401"/>
                      </a:lnTo>
                      <a:lnTo>
                        <a:pt x="0" y="404"/>
                      </a:lnTo>
                      <a:lnTo>
                        <a:pt x="7" y="404"/>
                      </a:lnTo>
                      <a:lnTo>
                        <a:pt x="9" y="404"/>
                      </a:lnTo>
                      <a:lnTo>
                        <a:pt x="11" y="401"/>
                      </a:lnTo>
                      <a:lnTo>
                        <a:pt x="9" y="401"/>
                      </a:lnTo>
                      <a:lnTo>
                        <a:pt x="4" y="401"/>
                      </a:lnTo>
                      <a:close/>
                      <a:moveTo>
                        <a:pt x="160" y="527"/>
                      </a:moveTo>
                      <a:lnTo>
                        <a:pt x="160" y="525"/>
                      </a:lnTo>
                      <a:lnTo>
                        <a:pt x="160" y="525"/>
                      </a:lnTo>
                      <a:lnTo>
                        <a:pt x="158" y="525"/>
                      </a:lnTo>
                      <a:lnTo>
                        <a:pt x="158" y="527"/>
                      </a:lnTo>
                      <a:lnTo>
                        <a:pt x="156" y="529"/>
                      </a:lnTo>
                      <a:lnTo>
                        <a:pt x="156" y="529"/>
                      </a:lnTo>
                      <a:lnTo>
                        <a:pt x="156" y="529"/>
                      </a:lnTo>
                      <a:lnTo>
                        <a:pt x="158" y="529"/>
                      </a:lnTo>
                      <a:lnTo>
                        <a:pt x="158" y="529"/>
                      </a:lnTo>
                      <a:lnTo>
                        <a:pt x="158" y="532"/>
                      </a:lnTo>
                      <a:lnTo>
                        <a:pt x="160" y="532"/>
                      </a:lnTo>
                      <a:lnTo>
                        <a:pt x="160" y="532"/>
                      </a:lnTo>
                      <a:lnTo>
                        <a:pt x="160" y="532"/>
                      </a:lnTo>
                      <a:lnTo>
                        <a:pt x="163" y="529"/>
                      </a:lnTo>
                      <a:lnTo>
                        <a:pt x="163" y="529"/>
                      </a:lnTo>
                      <a:lnTo>
                        <a:pt x="163" y="527"/>
                      </a:lnTo>
                      <a:lnTo>
                        <a:pt x="163" y="527"/>
                      </a:lnTo>
                      <a:lnTo>
                        <a:pt x="160" y="527"/>
                      </a:lnTo>
                      <a:close/>
                      <a:moveTo>
                        <a:pt x="589" y="86"/>
                      </a:moveTo>
                      <a:lnTo>
                        <a:pt x="589" y="83"/>
                      </a:lnTo>
                      <a:lnTo>
                        <a:pt x="589" y="83"/>
                      </a:lnTo>
                      <a:lnTo>
                        <a:pt x="589" y="81"/>
                      </a:lnTo>
                      <a:lnTo>
                        <a:pt x="589" y="78"/>
                      </a:lnTo>
                      <a:lnTo>
                        <a:pt x="589" y="71"/>
                      </a:lnTo>
                      <a:lnTo>
                        <a:pt x="589" y="69"/>
                      </a:lnTo>
                      <a:lnTo>
                        <a:pt x="589" y="69"/>
                      </a:lnTo>
                      <a:lnTo>
                        <a:pt x="586" y="71"/>
                      </a:lnTo>
                      <a:lnTo>
                        <a:pt x="586" y="71"/>
                      </a:lnTo>
                      <a:lnTo>
                        <a:pt x="584" y="71"/>
                      </a:lnTo>
                      <a:lnTo>
                        <a:pt x="584" y="69"/>
                      </a:lnTo>
                      <a:lnTo>
                        <a:pt x="581" y="69"/>
                      </a:lnTo>
                      <a:lnTo>
                        <a:pt x="581" y="67"/>
                      </a:lnTo>
                      <a:lnTo>
                        <a:pt x="577" y="67"/>
                      </a:lnTo>
                      <a:lnTo>
                        <a:pt x="572" y="67"/>
                      </a:lnTo>
                      <a:lnTo>
                        <a:pt x="558" y="69"/>
                      </a:lnTo>
                      <a:lnTo>
                        <a:pt x="555" y="69"/>
                      </a:lnTo>
                      <a:lnTo>
                        <a:pt x="553" y="71"/>
                      </a:lnTo>
                      <a:lnTo>
                        <a:pt x="546" y="78"/>
                      </a:lnTo>
                      <a:lnTo>
                        <a:pt x="529" y="90"/>
                      </a:lnTo>
                      <a:lnTo>
                        <a:pt x="527" y="90"/>
                      </a:lnTo>
                      <a:lnTo>
                        <a:pt x="525" y="90"/>
                      </a:lnTo>
                      <a:lnTo>
                        <a:pt x="520" y="83"/>
                      </a:lnTo>
                      <a:lnTo>
                        <a:pt x="518" y="83"/>
                      </a:lnTo>
                      <a:lnTo>
                        <a:pt x="515" y="83"/>
                      </a:lnTo>
                      <a:lnTo>
                        <a:pt x="513" y="83"/>
                      </a:lnTo>
                      <a:lnTo>
                        <a:pt x="508" y="86"/>
                      </a:lnTo>
                      <a:lnTo>
                        <a:pt x="503" y="83"/>
                      </a:lnTo>
                      <a:lnTo>
                        <a:pt x="496" y="78"/>
                      </a:lnTo>
                      <a:lnTo>
                        <a:pt x="489" y="76"/>
                      </a:lnTo>
                      <a:lnTo>
                        <a:pt x="484" y="76"/>
                      </a:lnTo>
                      <a:lnTo>
                        <a:pt x="480" y="74"/>
                      </a:lnTo>
                      <a:lnTo>
                        <a:pt x="477" y="74"/>
                      </a:lnTo>
                      <a:lnTo>
                        <a:pt x="475" y="71"/>
                      </a:lnTo>
                      <a:lnTo>
                        <a:pt x="470" y="69"/>
                      </a:lnTo>
                      <a:lnTo>
                        <a:pt x="466" y="69"/>
                      </a:lnTo>
                      <a:lnTo>
                        <a:pt x="463" y="69"/>
                      </a:lnTo>
                      <a:lnTo>
                        <a:pt x="458" y="71"/>
                      </a:lnTo>
                      <a:lnTo>
                        <a:pt x="456" y="71"/>
                      </a:lnTo>
                      <a:lnTo>
                        <a:pt x="456" y="71"/>
                      </a:lnTo>
                      <a:lnTo>
                        <a:pt x="456" y="69"/>
                      </a:lnTo>
                      <a:lnTo>
                        <a:pt x="461" y="67"/>
                      </a:lnTo>
                      <a:lnTo>
                        <a:pt x="461" y="64"/>
                      </a:lnTo>
                      <a:lnTo>
                        <a:pt x="463" y="64"/>
                      </a:lnTo>
                      <a:lnTo>
                        <a:pt x="463" y="62"/>
                      </a:lnTo>
                      <a:lnTo>
                        <a:pt x="463" y="59"/>
                      </a:lnTo>
                      <a:lnTo>
                        <a:pt x="463" y="57"/>
                      </a:lnTo>
                      <a:lnTo>
                        <a:pt x="461" y="57"/>
                      </a:lnTo>
                      <a:lnTo>
                        <a:pt x="458" y="55"/>
                      </a:lnTo>
                      <a:lnTo>
                        <a:pt x="456" y="55"/>
                      </a:lnTo>
                      <a:lnTo>
                        <a:pt x="451" y="55"/>
                      </a:lnTo>
                      <a:lnTo>
                        <a:pt x="449" y="55"/>
                      </a:lnTo>
                      <a:lnTo>
                        <a:pt x="447" y="55"/>
                      </a:lnTo>
                      <a:lnTo>
                        <a:pt x="447" y="55"/>
                      </a:lnTo>
                      <a:lnTo>
                        <a:pt x="444" y="55"/>
                      </a:lnTo>
                      <a:lnTo>
                        <a:pt x="442" y="55"/>
                      </a:lnTo>
                      <a:lnTo>
                        <a:pt x="442" y="57"/>
                      </a:lnTo>
                      <a:lnTo>
                        <a:pt x="442" y="57"/>
                      </a:lnTo>
                      <a:lnTo>
                        <a:pt x="440" y="57"/>
                      </a:lnTo>
                      <a:lnTo>
                        <a:pt x="440" y="57"/>
                      </a:lnTo>
                      <a:lnTo>
                        <a:pt x="437" y="57"/>
                      </a:lnTo>
                      <a:lnTo>
                        <a:pt x="404" y="55"/>
                      </a:lnTo>
                      <a:lnTo>
                        <a:pt x="402" y="55"/>
                      </a:lnTo>
                      <a:lnTo>
                        <a:pt x="399" y="57"/>
                      </a:lnTo>
                      <a:lnTo>
                        <a:pt x="399" y="59"/>
                      </a:lnTo>
                      <a:lnTo>
                        <a:pt x="397" y="59"/>
                      </a:lnTo>
                      <a:lnTo>
                        <a:pt x="395" y="59"/>
                      </a:lnTo>
                      <a:lnTo>
                        <a:pt x="388" y="62"/>
                      </a:lnTo>
                      <a:lnTo>
                        <a:pt x="385" y="62"/>
                      </a:lnTo>
                      <a:lnTo>
                        <a:pt x="373" y="69"/>
                      </a:lnTo>
                      <a:lnTo>
                        <a:pt x="371" y="69"/>
                      </a:lnTo>
                      <a:lnTo>
                        <a:pt x="371" y="71"/>
                      </a:lnTo>
                      <a:lnTo>
                        <a:pt x="371" y="74"/>
                      </a:lnTo>
                      <a:lnTo>
                        <a:pt x="373" y="74"/>
                      </a:lnTo>
                      <a:lnTo>
                        <a:pt x="373" y="74"/>
                      </a:lnTo>
                      <a:lnTo>
                        <a:pt x="373" y="76"/>
                      </a:lnTo>
                      <a:lnTo>
                        <a:pt x="373" y="76"/>
                      </a:lnTo>
                      <a:lnTo>
                        <a:pt x="371" y="83"/>
                      </a:lnTo>
                      <a:lnTo>
                        <a:pt x="366" y="100"/>
                      </a:lnTo>
                      <a:lnTo>
                        <a:pt x="364" y="100"/>
                      </a:lnTo>
                      <a:lnTo>
                        <a:pt x="364" y="100"/>
                      </a:lnTo>
                      <a:lnTo>
                        <a:pt x="359" y="102"/>
                      </a:lnTo>
                      <a:lnTo>
                        <a:pt x="352" y="102"/>
                      </a:lnTo>
                      <a:lnTo>
                        <a:pt x="345" y="102"/>
                      </a:lnTo>
                      <a:lnTo>
                        <a:pt x="335" y="114"/>
                      </a:lnTo>
                      <a:lnTo>
                        <a:pt x="328" y="116"/>
                      </a:lnTo>
                      <a:lnTo>
                        <a:pt x="326" y="116"/>
                      </a:lnTo>
                      <a:lnTo>
                        <a:pt x="321" y="114"/>
                      </a:lnTo>
                      <a:lnTo>
                        <a:pt x="317" y="112"/>
                      </a:lnTo>
                      <a:lnTo>
                        <a:pt x="317" y="112"/>
                      </a:lnTo>
                      <a:lnTo>
                        <a:pt x="314" y="112"/>
                      </a:lnTo>
                      <a:lnTo>
                        <a:pt x="305" y="116"/>
                      </a:lnTo>
                      <a:lnTo>
                        <a:pt x="302" y="119"/>
                      </a:lnTo>
                      <a:lnTo>
                        <a:pt x="302" y="119"/>
                      </a:lnTo>
                      <a:lnTo>
                        <a:pt x="300" y="116"/>
                      </a:lnTo>
                      <a:lnTo>
                        <a:pt x="300" y="116"/>
                      </a:lnTo>
                      <a:lnTo>
                        <a:pt x="300" y="114"/>
                      </a:lnTo>
                      <a:lnTo>
                        <a:pt x="298" y="114"/>
                      </a:lnTo>
                      <a:lnTo>
                        <a:pt x="295" y="114"/>
                      </a:lnTo>
                      <a:lnTo>
                        <a:pt x="293" y="114"/>
                      </a:lnTo>
                      <a:lnTo>
                        <a:pt x="291" y="114"/>
                      </a:lnTo>
                      <a:lnTo>
                        <a:pt x="288" y="114"/>
                      </a:lnTo>
                      <a:lnTo>
                        <a:pt x="286" y="114"/>
                      </a:lnTo>
                      <a:lnTo>
                        <a:pt x="272" y="107"/>
                      </a:lnTo>
                      <a:lnTo>
                        <a:pt x="269" y="107"/>
                      </a:lnTo>
                      <a:lnTo>
                        <a:pt x="246" y="114"/>
                      </a:lnTo>
                      <a:lnTo>
                        <a:pt x="239" y="114"/>
                      </a:lnTo>
                      <a:lnTo>
                        <a:pt x="236" y="114"/>
                      </a:lnTo>
                      <a:lnTo>
                        <a:pt x="231" y="116"/>
                      </a:lnTo>
                      <a:lnTo>
                        <a:pt x="227" y="121"/>
                      </a:lnTo>
                      <a:lnTo>
                        <a:pt x="224" y="124"/>
                      </a:lnTo>
                      <a:lnTo>
                        <a:pt x="224" y="124"/>
                      </a:lnTo>
                      <a:lnTo>
                        <a:pt x="224" y="126"/>
                      </a:lnTo>
                      <a:lnTo>
                        <a:pt x="224" y="126"/>
                      </a:lnTo>
                      <a:lnTo>
                        <a:pt x="224" y="126"/>
                      </a:lnTo>
                      <a:lnTo>
                        <a:pt x="222" y="124"/>
                      </a:lnTo>
                      <a:lnTo>
                        <a:pt x="222" y="124"/>
                      </a:lnTo>
                      <a:lnTo>
                        <a:pt x="222" y="126"/>
                      </a:lnTo>
                      <a:lnTo>
                        <a:pt x="222" y="126"/>
                      </a:lnTo>
                      <a:lnTo>
                        <a:pt x="220" y="126"/>
                      </a:lnTo>
                      <a:lnTo>
                        <a:pt x="217" y="126"/>
                      </a:lnTo>
                      <a:lnTo>
                        <a:pt x="217" y="126"/>
                      </a:lnTo>
                      <a:lnTo>
                        <a:pt x="217" y="126"/>
                      </a:lnTo>
                      <a:lnTo>
                        <a:pt x="215" y="126"/>
                      </a:lnTo>
                      <a:lnTo>
                        <a:pt x="212" y="128"/>
                      </a:lnTo>
                      <a:lnTo>
                        <a:pt x="212" y="128"/>
                      </a:lnTo>
                      <a:lnTo>
                        <a:pt x="210" y="128"/>
                      </a:lnTo>
                      <a:lnTo>
                        <a:pt x="210" y="128"/>
                      </a:lnTo>
                      <a:lnTo>
                        <a:pt x="208" y="128"/>
                      </a:lnTo>
                      <a:lnTo>
                        <a:pt x="208" y="126"/>
                      </a:lnTo>
                      <a:lnTo>
                        <a:pt x="208" y="126"/>
                      </a:lnTo>
                      <a:lnTo>
                        <a:pt x="205" y="126"/>
                      </a:lnTo>
                      <a:lnTo>
                        <a:pt x="205" y="128"/>
                      </a:lnTo>
                      <a:lnTo>
                        <a:pt x="205" y="128"/>
                      </a:lnTo>
                      <a:lnTo>
                        <a:pt x="201" y="131"/>
                      </a:lnTo>
                      <a:lnTo>
                        <a:pt x="196" y="131"/>
                      </a:lnTo>
                      <a:lnTo>
                        <a:pt x="191" y="128"/>
                      </a:lnTo>
                      <a:lnTo>
                        <a:pt x="186" y="126"/>
                      </a:lnTo>
                      <a:lnTo>
                        <a:pt x="182" y="119"/>
                      </a:lnTo>
                      <a:lnTo>
                        <a:pt x="179" y="116"/>
                      </a:lnTo>
                      <a:lnTo>
                        <a:pt x="179" y="116"/>
                      </a:lnTo>
                      <a:lnTo>
                        <a:pt x="175" y="116"/>
                      </a:lnTo>
                      <a:lnTo>
                        <a:pt x="172" y="116"/>
                      </a:lnTo>
                      <a:lnTo>
                        <a:pt x="170" y="116"/>
                      </a:lnTo>
                      <a:lnTo>
                        <a:pt x="170" y="116"/>
                      </a:lnTo>
                      <a:lnTo>
                        <a:pt x="170" y="114"/>
                      </a:lnTo>
                      <a:lnTo>
                        <a:pt x="170" y="112"/>
                      </a:lnTo>
                      <a:lnTo>
                        <a:pt x="163" y="105"/>
                      </a:lnTo>
                      <a:lnTo>
                        <a:pt x="160" y="100"/>
                      </a:lnTo>
                      <a:lnTo>
                        <a:pt x="160" y="97"/>
                      </a:lnTo>
                      <a:lnTo>
                        <a:pt x="158" y="95"/>
                      </a:lnTo>
                      <a:lnTo>
                        <a:pt x="151" y="95"/>
                      </a:lnTo>
                      <a:lnTo>
                        <a:pt x="149" y="95"/>
                      </a:lnTo>
                      <a:lnTo>
                        <a:pt x="146" y="93"/>
                      </a:lnTo>
                      <a:lnTo>
                        <a:pt x="144" y="88"/>
                      </a:lnTo>
                      <a:lnTo>
                        <a:pt x="144" y="88"/>
                      </a:lnTo>
                      <a:lnTo>
                        <a:pt x="139" y="86"/>
                      </a:lnTo>
                      <a:lnTo>
                        <a:pt x="137" y="83"/>
                      </a:lnTo>
                      <a:lnTo>
                        <a:pt x="137" y="81"/>
                      </a:lnTo>
                      <a:lnTo>
                        <a:pt x="134" y="76"/>
                      </a:lnTo>
                      <a:lnTo>
                        <a:pt x="132" y="74"/>
                      </a:lnTo>
                      <a:lnTo>
                        <a:pt x="132" y="74"/>
                      </a:lnTo>
                      <a:lnTo>
                        <a:pt x="130" y="74"/>
                      </a:lnTo>
                      <a:lnTo>
                        <a:pt x="127" y="74"/>
                      </a:lnTo>
                      <a:lnTo>
                        <a:pt x="125" y="74"/>
                      </a:lnTo>
                      <a:lnTo>
                        <a:pt x="123" y="71"/>
                      </a:lnTo>
                      <a:lnTo>
                        <a:pt x="120" y="67"/>
                      </a:lnTo>
                      <a:lnTo>
                        <a:pt x="120" y="67"/>
                      </a:lnTo>
                      <a:lnTo>
                        <a:pt x="118" y="67"/>
                      </a:lnTo>
                      <a:lnTo>
                        <a:pt x="118" y="67"/>
                      </a:lnTo>
                      <a:lnTo>
                        <a:pt x="118" y="64"/>
                      </a:lnTo>
                      <a:lnTo>
                        <a:pt x="116" y="62"/>
                      </a:lnTo>
                      <a:lnTo>
                        <a:pt x="106" y="55"/>
                      </a:lnTo>
                      <a:lnTo>
                        <a:pt x="106" y="52"/>
                      </a:lnTo>
                      <a:lnTo>
                        <a:pt x="104" y="50"/>
                      </a:lnTo>
                      <a:lnTo>
                        <a:pt x="104" y="48"/>
                      </a:lnTo>
                      <a:lnTo>
                        <a:pt x="104" y="43"/>
                      </a:lnTo>
                      <a:lnTo>
                        <a:pt x="104" y="36"/>
                      </a:lnTo>
                      <a:lnTo>
                        <a:pt x="104" y="33"/>
                      </a:lnTo>
                      <a:lnTo>
                        <a:pt x="101" y="31"/>
                      </a:lnTo>
                      <a:lnTo>
                        <a:pt x="97" y="31"/>
                      </a:lnTo>
                      <a:lnTo>
                        <a:pt x="94" y="31"/>
                      </a:lnTo>
                      <a:lnTo>
                        <a:pt x="94" y="31"/>
                      </a:lnTo>
                      <a:lnTo>
                        <a:pt x="94" y="29"/>
                      </a:lnTo>
                      <a:lnTo>
                        <a:pt x="92" y="29"/>
                      </a:lnTo>
                      <a:lnTo>
                        <a:pt x="92" y="26"/>
                      </a:lnTo>
                      <a:lnTo>
                        <a:pt x="92" y="26"/>
                      </a:lnTo>
                      <a:lnTo>
                        <a:pt x="92" y="24"/>
                      </a:lnTo>
                      <a:lnTo>
                        <a:pt x="92" y="22"/>
                      </a:lnTo>
                      <a:lnTo>
                        <a:pt x="92" y="19"/>
                      </a:lnTo>
                      <a:lnTo>
                        <a:pt x="92" y="19"/>
                      </a:lnTo>
                      <a:lnTo>
                        <a:pt x="97" y="14"/>
                      </a:lnTo>
                      <a:lnTo>
                        <a:pt x="97" y="14"/>
                      </a:lnTo>
                      <a:lnTo>
                        <a:pt x="99" y="12"/>
                      </a:lnTo>
                      <a:lnTo>
                        <a:pt x="101" y="7"/>
                      </a:lnTo>
                      <a:lnTo>
                        <a:pt x="104" y="0"/>
                      </a:lnTo>
                      <a:lnTo>
                        <a:pt x="104" y="3"/>
                      </a:lnTo>
                      <a:lnTo>
                        <a:pt x="99" y="7"/>
                      </a:lnTo>
                      <a:lnTo>
                        <a:pt x="99" y="10"/>
                      </a:lnTo>
                      <a:lnTo>
                        <a:pt x="97" y="10"/>
                      </a:lnTo>
                      <a:lnTo>
                        <a:pt x="94" y="10"/>
                      </a:lnTo>
                      <a:lnTo>
                        <a:pt x="80" y="14"/>
                      </a:lnTo>
                      <a:lnTo>
                        <a:pt x="73" y="14"/>
                      </a:lnTo>
                      <a:lnTo>
                        <a:pt x="71" y="17"/>
                      </a:lnTo>
                      <a:lnTo>
                        <a:pt x="71" y="19"/>
                      </a:lnTo>
                      <a:lnTo>
                        <a:pt x="71" y="24"/>
                      </a:lnTo>
                      <a:lnTo>
                        <a:pt x="71" y="26"/>
                      </a:lnTo>
                      <a:lnTo>
                        <a:pt x="71" y="26"/>
                      </a:lnTo>
                      <a:lnTo>
                        <a:pt x="68" y="29"/>
                      </a:lnTo>
                      <a:lnTo>
                        <a:pt x="66" y="31"/>
                      </a:lnTo>
                      <a:lnTo>
                        <a:pt x="66" y="31"/>
                      </a:lnTo>
                      <a:lnTo>
                        <a:pt x="66" y="33"/>
                      </a:lnTo>
                      <a:lnTo>
                        <a:pt x="71" y="29"/>
                      </a:lnTo>
                      <a:lnTo>
                        <a:pt x="71" y="29"/>
                      </a:lnTo>
                      <a:lnTo>
                        <a:pt x="71" y="29"/>
                      </a:lnTo>
                      <a:lnTo>
                        <a:pt x="73" y="29"/>
                      </a:lnTo>
                      <a:lnTo>
                        <a:pt x="73" y="29"/>
                      </a:lnTo>
                      <a:lnTo>
                        <a:pt x="73" y="29"/>
                      </a:lnTo>
                      <a:lnTo>
                        <a:pt x="71" y="31"/>
                      </a:lnTo>
                      <a:lnTo>
                        <a:pt x="71" y="31"/>
                      </a:lnTo>
                      <a:lnTo>
                        <a:pt x="71" y="31"/>
                      </a:lnTo>
                      <a:lnTo>
                        <a:pt x="71" y="31"/>
                      </a:lnTo>
                      <a:lnTo>
                        <a:pt x="68" y="33"/>
                      </a:lnTo>
                      <a:lnTo>
                        <a:pt x="68" y="36"/>
                      </a:lnTo>
                      <a:lnTo>
                        <a:pt x="63" y="43"/>
                      </a:lnTo>
                      <a:lnTo>
                        <a:pt x="61" y="45"/>
                      </a:lnTo>
                      <a:lnTo>
                        <a:pt x="45" y="57"/>
                      </a:lnTo>
                      <a:lnTo>
                        <a:pt x="42" y="59"/>
                      </a:lnTo>
                      <a:lnTo>
                        <a:pt x="42" y="62"/>
                      </a:lnTo>
                      <a:lnTo>
                        <a:pt x="42" y="74"/>
                      </a:lnTo>
                      <a:lnTo>
                        <a:pt x="40" y="78"/>
                      </a:lnTo>
                      <a:lnTo>
                        <a:pt x="40" y="81"/>
                      </a:lnTo>
                      <a:lnTo>
                        <a:pt x="35" y="86"/>
                      </a:lnTo>
                      <a:lnTo>
                        <a:pt x="35" y="90"/>
                      </a:lnTo>
                      <a:lnTo>
                        <a:pt x="33" y="93"/>
                      </a:lnTo>
                      <a:lnTo>
                        <a:pt x="35" y="93"/>
                      </a:lnTo>
                      <a:lnTo>
                        <a:pt x="42" y="90"/>
                      </a:lnTo>
                      <a:lnTo>
                        <a:pt x="45" y="90"/>
                      </a:lnTo>
                      <a:lnTo>
                        <a:pt x="47" y="88"/>
                      </a:lnTo>
                      <a:lnTo>
                        <a:pt x="47" y="88"/>
                      </a:lnTo>
                      <a:lnTo>
                        <a:pt x="49" y="88"/>
                      </a:lnTo>
                      <a:lnTo>
                        <a:pt x="49" y="88"/>
                      </a:lnTo>
                      <a:lnTo>
                        <a:pt x="49" y="86"/>
                      </a:lnTo>
                      <a:lnTo>
                        <a:pt x="52" y="86"/>
                      </a:lnTo>
                      <a:lnTo>
                        <a:pt x="52" y="86"/>
                      </a:lnTo>
                      <a:lnTo>
                        <a:pt x="52" y="83"/>
                      </a:lnTo>
                      <a:lnTo>
                        <a:pt x="54" y="78"/>
                      </a:lnTo>
                      <a:lnTo>
                        <a:pt x="56" y="78"/>
                      </a:lnTo>
                      <a:lnTo>
                        <a:pt x="59" y="76"/>
                      </a:lnTo>
                      <a:lnTo>
                        <a:pt x="59" y="74"/>
                      </a:lnTo>
                      <a:lnTo>
                        <a:pt x="61" y="74"/>
                      </a:lnTo>
                      <a:lnTo>
                        <a:pt x="63" y="74"/>
                      </a:lnTo>
                      <a:lnTo>
                        <a:pt x="63" y="74"/>
                      </a:lnTo>
                      <a:lnTo>
                        <a:pt x="61" y="76"/>
                      </a:lnTo>
                      <a:lnTo>
                        <a:pt x="59" y="78"/>
                      </a:lnTo>
                      <a:lnTo>
                        <a:pt x="59" y="81"/>
                      </a:lnTo>
                      <a:lnTo>
                        <a:pt x="52" y="88"/>
                      </a:lnTo>
                      <a:lnTo>
                        <a:pt x="49" y="88"/>
                      </a:lnTo>
                      <a:lnTo>
                        <a:pt x="47" y="90"/>
                      </a:lnTo>
                      <a:lnTo>
                        <a:pt x="37" y="95"/>
                      </a:lnTo>
                      <a:lnTo>
                        <a:pt x="35" y="95"/>
                      </a:lnTo>
                      <a:lnTo>
                        <a:pt x="30" y="95"/>
                      </a:lnTo>
                      <a:lnTo>
                        <a:pt x="28" y="97"/>
                      </a:lnTo>
                      <a:lnTo>
                        <a:pt x="28" y="97"/>
                      </a:lnTo>
                      <a:lnTo>
                        <a:pt x="28" y="100"/>
                      </a:lnTo>
                      <a:lnTo>
                        <a:pt x="33" y="116"/>
                      </a:lnTo>
                      <a:lnTo>
                        <a:pt x="33" y="121"/>
                      </a:lnTo>
                      <a:lnTo>
                        <a:pt x="30" y="124"/>
                      </a:lnTo>
                      <a:lnTo>
                        <a:pt x="30" y="126"/>
                      </a:lnTo>
                      <a:lnTo>
                        <a:pt x="28" y="128"/>
                      </a:lnTo>
                      <a:lnTo>
                        <a:pt x="28" y="128"/>
                      </a:lnTo>
                      <a:lnTo>
                        <a:pt x="26" y="128"/>
                      </a:lnTo>
                      <a:lnTo>
                        <a:pt x="23" y="131"/>
                      </a:lnTo>
                      <a:lnTo>
                        <a:pt x="21" y="131"/>
                      </a:lnTo>
                      <a:lnTo>
                        <a:pt x="21" y="133"/>
                      </a:lnTo>
                      <a:lnTo>
                        <a:pt x="19" y="133"/>
                      </a:lnTo>
                      <a:lnTo>
                        <a:pt x="19" y="135"/>
                      </a:lnTo>
                      <a:lnTo>
                        <a:pt x="23" y="140"/>
                      </a:lnTo>
                      <a:lnTo>
                        <a:pt x="23" y="143"/>
                      </a:lnTo>
                      <a:lnTo>
                        <a:pt x="23" y="145"/>
                      </a:lnTo>
                      <a:lnTo>
                        <a:pt x="21" y="145"/>
                      </a:lnTo>
                      <a:lnTo>
                        <a:pt x="21" y="145"/>
                      </a:lnTo>
                      <a:lnTo>
                        <a:pt x="26" y="152"/>
                      </a:lnTo>
                      <a:lnTo>
                        <a:pt x="28" y="154"/>
                      </a:lnTo>
                      <a:lnTo>
                        <a:pt x="28" y="157"/>
                      </a:lnTo>
                      <a:lnTo>
                        <a:pt x="28" y="162"/>
                      </a:lnTo>
                      <a:lnTo>
                        <a:pt x="28" y="162"/>
                      </a:lnTo>
                      <a:lnTo>
                        <a:pt x="26" y="164"/>
                      </a:lnTo>
                      <a:lnTo>
                        <a:pt x="26" y="166"/>
                      </a:lnTo>
                      <a:lnTo>
                        <a:pt x="26" y="169"/>
                      </a:lnTo>
                      <a:lnTo>
                        <a:pt x="28" y="173"/>
                      </a:lnTo>
                      <a:lnTo>
                        <a:pt x="28" y="173"/>
                      </a:lnTo>
                      <a:lnTo>
                        <a:pt x="28" y="176"/>
                      </a:lnTo>
                      <a:lnTo>
                        <a:pt x="28" y="178"/>
                      </a:lnTo>
                      <a:lnTo>
                        <a:pt x="28" y="180"/>
                      </a:lnTo>
                      <a:lnTo>
                        <a:pt x="26" y="185"/>
                      </a:lnTo>
                      <a:lnTo>
                        <a:pt x="28" y="188"/>
                      </a:lnTo>
                      <a:lnTo>
                        <a:pt x="30" y="190"/>
                      </a:lnTo>
                      <a:lnTo>
                        <a:pt x="37" y="190"/>
                      </a:lnTo>
                      <a:lnTo>
                        <a:pt x="37" y="190"/>
                      </a:lnTo>
                      <a:lnTo>
                        <a:pt x="40" y="190"/>
                      </a:lnTo>
                      <a:lnTo>
                        <a:pt x="47" y="195"/>
                      </a:lnTo>
                      <a:lnTo>
                        <a:pt x="52" y="209"/>
                      </a:lnTo>
                      <a:lnTo>
                        <a:pt x="54" y="211"/>
                      </a:lnTo>
                      <a:lnTo>
                        <a:pt x="61" y="216"/>
                      </a:lnTo>
                      <a:lnTo>
                        <a:pt x="66" y="218"/>
                      </a:lnTo>
                      <a:lnTo>
                        <a:pt x="66" y="221"/>
                      </a:lnTo>
                      <a:lnTo>
                        <a:pt x="56" y="218"/>
                      </a:lnTo>
                      <a:lnTo>
                        <a:pt x="54" y="218"/>
                      </a:lnTo>
                      <a:lnTo>
                        <a:pt x="52" y="218"/>
                      </a:lnTo>
                      <a:lnTo>
                        <a:pt x="52" y="218"/>
                      </a:lnTo>
                      <a:lnTo>
                        <a:pt x="52" y="223"/>
                      </a:lnTo>
                      <a:lnTo>
                        <a:pt x="52" y="223"/>
                      </a:lnTo>
                      <a:lnTo>
                        <a:pt x="54" y="228"/>
                      </a:lnTo>
                      <a:lnTo>
                        <a:pt x="54" y="230"/>
                      </a:lnTo>
                      <a:lnTo>
                        <a:pt x="56" y="235"/>
                      </a:lnTo>
                      <a:lnTo>
                        <a:pt x="54" y="240"/>
                      </a:lnTo>
                      <a:lnTo>
                        <a:pt x="56" y="242"/>
                      </a:lnTo>
                      <a:lnTo>
                        <a:pt x="56" y="242"/>
                      </a:lnTo>
                      <a:lnTo>
                        <a:pt x="59" y="245"/>
                      </a:lnTo>
                      <a:lnTo>
                        <a:pt x="59" y="247"/>
                      </a:lnTo>
                      <a:lnTo>
                        <a:pt x="59" y="247"/>
                      </a:lnTo>
                      <a:lnTo>
                        <a:pt x="56" y="245"/>
                      </a:lnTo>
                      <a:lnTo>
                        <a:pt x="54" y="245"/>
                      </a:lnTo>
                      <a:lnTo>
                        <a:pt x="52" y="245"/>
                      </a:lnTo>
                      <a:lnTo>
                        <a:pt x="47" y="242"/>
                      </a:lnTo>
                      <a:lnTo>
                        <a:pt x="45" y="245"/>
                      </a:lnTo>
                      <a:lnTo>
                        <a:pt x="42" y="245"/>
                      </a:lnTo>
                      <a:lnTo>
                        <a:pt x="42" y="245"/>
                      </a:lnTo>
                      <a:lnTo>
                        <a:pt x="40" y="247"/>
                      </a:lnTo>
                      <a:lnTo>
                        <a:pt x="40" y="247"/>
                      </a:lnTo>
                      <a:lnTo>
                        <a:pt x="40" y="249"/>
                      </a:lnTo>
                      <a:lnTo>
                        <a:pt x="42" y="249"/>
                      </a:lnTo>
                      <a:lnTo>
                        <a:pt x="42" y="249"/>
                      </a:lnTo>
                      <a:lnTo>
                        <a:pt x="42" y="249"/>
                      </a:lnTo>
                      <a:lnTo>
                        <a:pt x="45" y="249"/>
                      </a:lnTo>
                      <a:lnTo>
                        <a:pt x="47" y="249"/>
                      </a:lnTo>
                      <a:lnTo>
                        <a:pt x="47" y="249"/>
                      </a:lnTo>
                      <a:lnTo>
                        <a:pt x="45" y="252"/>
                      </a:lnTo>
                      <a:lnTo>
                        <a:pt x="47" y="254"/>
                      </a:lnTo>
                      <a:lnTo>
                        <a:pt x="49" y="259"/>
                      </a:lnTo>
                      <a:lnTo>
                        <a:pt x="47" y="259"/>
                      </a:lnTo>
                      <a:lnTo>
                        <a:pt x="47" y="259"/>
                      </a:lnTo>
                      <a:lnTo>
                        <a:pt x="45" y="261"/>
                      </a:lnTo>
                      <a:lnTo>
                        <a:pt x="47" y="266"/>
                      </a:lnTo>
                      <a:lnTo>
                        <a:pt x="47" y="275"/>
                      </a:lnTo>
                      <a:lnTo>
                        <a:pt x="49" y="275"/>
                      </a:lnTo>
                      <a:lnTo>
                        <a:pt x="49" y="278"/>
                      </a:lnTo>
                      <a:lnTo>
                        <a:pt x="52" y="280"/>
                      </a:lnTo>
                      <a:lnTo>
                        <a:pt x="54" y="280"/>
                      </a:lnTo>
                      <a:lnTo>
                        <a:pt x="54" y="280"/>
                      </a:lnTo>
                      <a:lnTo>
                        <a:pt x="54" y="280"/>
                      </a:lnTo>
                      <a:lnTo>
                        <a:pt x="56" y="280"/>
                      </a:lnTo>
                      <a:lnTo>
                        <a:pt x="56" y="280"/>
                      </a:lnTo>
                      <a:lnTo>
                        <a:pt x="56" y="280"/>
                      </a:lnTo>
                      <a:lnTo>
                        <a:pt x="59" y="280"/>
                      </a:lnTo>
                      <a:lnTo>
                        <a:pt x="59" y="280"/>
                      </a:lnTo>
                      <a:lnTo>
                        <a:pt x="59" y="283"/>
                      </a:lnTo>
                      <a:lnTo>
                        <a:pt x="59" y="283"/>
                      </a:lnTo>
                      <a:lnTo>
                        <a:pt x="61" y="283"/>
                      </a:lnTo>
                      <a:lnTo>
                        <a:pt x="61" y="283"/>
                      </a:lnTo>
                      <a:lnTo>
                        <a:pt x="61" y="285"/>
                      </a:lnTo>
                      <a:lnTo>
                        <a:pt x="63" y="285"/>
                      </a:lnTo>
                      <a:lnTo>
                        <a:pt x="63" y="285"/>
                      </a:lnTo>
                      <a:lnTo>
                        <a:pt x="71" y="283"/>
                      </a:lnTo>
                      <a:lnTo>
                        <a:pt x="75" y="285"/>
                      </a:lnTo>
                      <a:lnTo>
                        <a:pt x="78" y="285"/>
                      </a:lnTo>
                      <a:lnTo>
                        <a:pt x="80" y="287"/>
                      </a:lnTo>
                      <a:lnTo>
                        <a:pt x="80" y="287"/>
                      </a:lnTo>
                      <a:lnTo>
                        <a:pt x="78" y="287"/>
                      </a:lnTo>
                      <a:lnTo>
                        <a:pt x="75" y="287"/>
                      </a:lnTo>
                      <a:lnTo>
                        <a:pt x="73" y="287"/>
                      </a:lnTo>
                      <a:lnTo>
                        <a:pt x="73" y="287"/>
                      </a:lnTo>
                      <a:lnTo>
                        <a:pt x="73" y="287"/>
                      </a:lnTo>
                      <a:lnTo>
                        <a:pt x="73" y="290"/>
                      </a:lnTo>
                      <a:lnTo>
                        <a:pt x="75" y="290"/>
                      </a:lnTo>
                      <a:lnTo>
                        <a:pt x="73" y="290"/>
                      </a:lnTo>
                      <a:lnTo>
                        <a:pt x="73" y="290"/>
                      </a:lnTo>
                      <a:lnTo>
                        <a:pt x="73" y="290"/>
                      </a:lnTo>
                      <a:lnTo>
                        <a:pt x="73" y="290"/>
                      </a:lnTo>
                      <a:lnTo>
                        <a:pt x="75" y="292"/>
                      </a:lnTo>
                      <a:lnTo>
                        <a:pt x="78" y="292"/>
                      </a:lnTo>
                      <a:lnTo>
                        <a:pt x="80" y="292"/>
                      </a:lnTo>
                      <a:lnTo>
                        <a:pt x="82" y="294"/>
                      </a:lnTo>
                      <a:lnTo>
                        <a:pt x="82" y="294"/>
                      </a:lnTo>
                      <a:lnTo>
                        <a:pt x="85" y="297"/>
                      </a:lnTo>
                      <a:lnTo>
                        <a:pt x="85" y="297"/>
                      </a:lnTo>
                      <a:lnTo>
                        <a:pt x="87" y="297"/>
                      </a:lnTo>
                      <a:lnTo>
                        <a:pt x="89" y="297"/>
                      </a:lnTo>
                      <a:lnTo>
                        <a:pt x="89" y="299"/>
                      </a:lnTo>
                      <a:lnTo>
                        <a:pt x="89" y="299"/>
                      </a:lnTo>
                      <a:lnTo>
                        <a:pt x="85" y="299"/>
                      </a:lnTo>
                      <a:lnTo>
                        <a:pt x="85" y="299"/>
                      </a:lnTo>
                      <a:lnTo>
                        <a:pt x="85" y="299"/>
                      </a:lnTo>
                      <a:lnTo>
                        <a:pt x="82" y="299"/>
                      </a:lnTo>
                      <a:lnTo>
                        <a:pt x="80" y="299"/>
                      </a:lnTo>
                      <a:lnTo>
                        <a:pt x="78" y="297"/>
                      </a:lnTo>
                      <a:lnTo>
                        <a:pt x="75" y="294"/>
                      </a:lnTo>
                      <a:lnTo>
                        <a:pt x="68" y="294"/>
                      </a:lnTo>
                      <a:lnTo>
                        <a:pt x="66" y="294"/>
                      </a:lnTo>
                      <a:lnTo>
                        <a:pt x="63" y="292"/>
                      </a:lnTo>
                      <a:lnTo>
                        <a:pt x="63" y="292"/>
                      </a:lnTo>
                      <a:lnTo>
                        <a:pt x="61" y="294"/>
                      </a:lnTo>
                      <a:lnTo>
                        <a:pt x="61" y="294"/>
                      </a:lnTo>
                      <a:lnTo>
                        <a:pt x="63" y="313"/>
                      </a:lnTo>
                      <a:lnTo>
                        <a:pt x="66" y="313"/>
                      </a:lnTo>
                      <a:lnTo>
                        <a:pt x="68" y="316"/>
                      </a:lnTo>
                      <a:lnTo>
                        <a:pt x="71" y="316"/>
                      </a:lnTo>
                      <a:lnTo>
                        <a:pt x="71" y="316"/>
                      </a:lnTo>
                      <a:lnTo>
                        <a:pt x="75" y="318"/>
                      </a:lnTo>
                      <a:lnTo>
                        <a:pt x="78" y="318"/>
                      </a:lnTo>
                      <a:lnTo>
                        <a:pt x="78" y="318"/>
                      </a:lnTo>
                      <a:lnTo>
                        <a:pt x="80" y="318"/>
                      </a:lnTo>
                      <a:lnTo>
                        <a:pt x="80" y="316"/>
                      </a:lnTo>
                      <a:lnTo>
                        <a:pt x="80" y="313"/>
                      </a:lnTo>
                      <a:lnTo>
                        <a:pt x="80" y="313"/>
                      </a:lnTo>
                      <a:lnTo>
                        <a:pt x="80" y="313"/>
                      </a:lnTo>
                      <a:lnTo>
                        <a:pt x="80" y="311"/>
                      </a:lnTo>
                      <a:lnTo>
                        <a:pt x="80" y="311"/>
                      </a:lnTo>
                      <a:lnTo>
                        <a:pt x="82" y="311"/>
                      </a:lnTo>
                      <a:lnTo>
                        <a:pt x="87" y="311"/>
                      </a:lnTo>
                      <a:lnTo>
                        <a:pt x="92" y="313"/>
                      </a:lnTo>
                      <a:lnTo>
                        <a:pt x="94" y="316"/>
                      </a:lnTo>
                      <a:lnTo>
                        <a:pt x="97" y="316"/>
                      </a:lnTo>
                      <a:lnTo>
                        <a:pt x="99" y="323"/>
                      </a:lnTo>
                      <a:lnTo>
                        <a:pt x="99" y="323"/>
                      </a:lnTo>
                      <a:lnTo>
                        <a:pt x="101" y="323"/>
                      </a:lnTo>
                      <a:lnTo>
                        <a:pt x="101" y="323"/>
                      </a:lnTo>
                      <a:lnTo>
                        <a:pt x="101" y="323"/>
                      </a:lnTo>
                      <a:lnTo>
                        <a:pt x="104" y="325"/>
                      </a:lnTo>
                      <a:lnTo>
                        <a:pt x="106" y="325"/>
                      </a:lnTo>
                      <a:lnTo>
                        <a:pt x="111" y="323"/>
                      </a:lnTo>
                      <a:lnTo>
                        <a:pt x="111" y="323"/>
                      </a:lnTo>
                      <a:lnTo>
                        <a:pt x="111" y="320"/>
                      </a:lnTo>
                      <a:lnTo>
                        <a:pt x="111" y="318"/>
                      </a:lnTo>
                      <a:lnTo>
                        <a:pt x="113" y="316"/>
                      </a:lnTo>
                      <a:lnTo>
                        <a:pt x="113" y="316"/>
                      </a:lnTo>
                      <a:lnTo>
                        <a:pt x="116" y="313"/>
                      </a:lnTo>
                      <a:lnTo>
                        <a:pt x="116" y="313"/>
                      </a:lnTo>
                      <a:lnTo>
                        <a:pt x="116" y="316"/>
                      </a:lnTo>
                      <a:lnTo>
                        <a:pt x="116" y="318"/>
                      </a:lnTo>
                      <a:lnTo>
                        <a:pt x="113" y="318"/>
                      </a:lnTo>
                      <a:lnTo>
                        <a:pt x="113" y="318"/>
                      </a:lnTo>
                      <a:lnTo>
                        <a:pt x="113" y="320"/>
                      </a:lnTo>
                      <a:lnTo>
                        <a:pt x="113" y="323"/>
                      </a:lnTo>
                      <a:lnTo>
                        <a:pt x="113" y="325"/>
                      </a:lnTo>
                      <a:lnTo>
                        <a:pt x="116" y="328"/>
                      </a:lnTo>
                      <a:lnTo>
                        <a:pt x="118" y="330"/>
                      </a:lnTo>
                      <a:lnTo>
                        <a:pt x="118" y="332"/>
                      </a:lnTo>
                      <a:lnTo>
                        <a:pt x="120" y="332"/>
                      </a:lnTo>
                      <a:lnTo>
                        <a:pt x="123" y="335"/>
                      </a:lnTo>
                      <a:lnTo>
                        <a:pt x="125" y="337"/>
                      </a:lnTo>
                      <a:lnTo>
                        <a:pt x="127" y="337"/>
                      </a:lnTo>
                      <a:lnTo>
                        <a:pt x="127" y="337"/>
                      </a:lnTo>
                      <a:lnTo>
                        <a:pt x="130" y="337"/>
                      </a:lnTo>
                      <a:lnTo>
                        <a:pt x="130" y="339"/>
                      </a:lnTo>
                      <a:lnTo>
                        <a:pt x="132" y="339"/>
                      </a:lnTo>
                      <a:lnTo>
                        <a:pt x="134" y="339"/>
                      </a:lnTo>
                      <a:lnTo>
                        <a:pt x="134" y="342"/>
                      </a:lnTo>
                      <a:lnTo>
                        <a:pt x="134" y="347"/>
                      </a:lnTo>
                      <a:lnTo>
                        <a:pt x="132" y="349"/>
                      </a:lnTo>
                      <a:lnTo>
                        <a:pt x="134" y="351"/>
                      </a:lnTo>
                      <a:lnTo>
                        <a:pt x="137" y="351"/>
                      </a:lnTo>
                      <a:lnTo>
                        <a:pt x="137" y="354"/>
                      </a:lnTo>
                      <a:lnTo>
                        <a:pt x="137" y="356"/>
                      </a:lnTo>
                      <a:lnTo>
                        <a:pt x="139" y="356"/>
                      </a:lnTo>
                      <a:lnTo>
                        <a:pt x="142" y="356"/>
                      </a:lnTo>
                      <a:lnTo>
                        <a:pt x="144" y="358"/>
                      </a:lnTo>
                      <a:lnTo>
                        <a:pt x="146" y="361"/>
                      </a:lnTo>
                      <a:lnTo>
                        <a:pt x="149" y="366"/>
                      </a:lnTo>
                      <a:lnTo>
                        <a:pt x="149" y="368"/>
                      </a:lnTo>
                      <a:lnTo>
                        <a:pt x="149" y="373"/>
                      </a:lnTo>
                      <a:lnTo>
                        <a:pt x="146" y="387"/>
                      </a:lnTo>
                      <a:lnTo>
                        <a:pt x="146" y="394"/>
                      </a:lnTo>
                      <a:lnTo>
                        <a:pt x="144" y="396"/>
                      </a:lnTo>
                      <a:lnTo>
                        <a:pt x="142" y="404"/>
                      </a:lnTo>
                      <a:lnTo>
                        <a:pt x="142" y="406"/>
                      </a:lnTo>
                      <a:lnTo>
                        <a:pt x="139" y="406"/>
                      </a:lnTo>
                      <a:lnTo>
                        <a:pt x="139" y="406"/>
                      </a:lnTo>
                      <a:lnTo>
                        <a:pt x="132" y="408"/>
                      </a:lnTo>
                      <a:lnTo>
                        <a:pt x="132" y="411"/>
                      </a:lnTo>
                      <a:lnTo>
                        <a:pt x="132" y="411"/>
                      </a:lnTo>
                      <a:lnTo>
                        <a:pt x="132" y="413"/>
                      </a:lnTo>
                      <a:lnTo>
                        <a:pt x="132" y="413"/>
                      </a:lnTo>
                      <a:lnTo>
                        <a:pt x="134" y="413"/>
                      </a:lnTo>
                      <a:lnTo>
                        <a:pt x="132" y="415"/>
                      </a:lnTo>
                      <a:lnTo>
                        <a:pt x="132" y="415"/>
                      </a:lnTo>
                      <a:lnTo>
                        <a:pt x="132" y="415"/>
                      </a:lnTo>
                      <a:lnTo>
                        <a:pt x="137" y="420"/>
                      </a:lnTo>
                      <a:lnTo>
                        <a:pt x="139" y="420"/>
                      </a:lnTo>
                      <a:lnTo>
                        <a:pt x="139" y="422"/>
                      </a:lnTo>
                      <a:lnTo>
                        <a:pt x="146" y="425"/>
                      </a:lnTo>
                      <a:lnTo>
                        <a:pt x="149" y="425"/>
                      </a:lnTo>
                      <a:lnTo>
                        <a:pt x="149" y="425"/>
                      </a:lnTo>
                      <a:lnTo>
                        <a:pt x="151" y="430"/>
                      </a:lnTo>
                      <a:lnTo>
                        <a:pt x="151" y="430"/>
                      </a:lnTo>
                      <a:lnTo>
                        <a:pt x="156" y="437"/>
                      </a:lnTo>
                      <a:lnTo>
                        <a:pt x="156" y="441"/>
                      </a:lnTo>
                      <a:lnTo>
                        <a:pt x="153" y="446"/>
                      </a:lnTo>
                      <a:lnTo>
                        <a:pt x="153" y="451"/>
                      </a:lnTo>
                      <a:lnTo>
                        <a:pt x="151" y="456"/>
                      </a:lnTo>
                      <a:lnTo>
                        <a:pt x="151" y="456"/>
                      </a:lnTo>
                      <a:lnTo>
                        <a:pt x="151" y="458"/>
                      </a:lnTo>
                      <a:lnTo>
                        <a:pt x="153" y="460"/>
                      </a:lnTo>
                      <a:lnTo>
                        <a:pt x="153" y="460"/>
                      </a:lnTo>
                      <a:lnTo>
                        <a:pt x="156" y="463"/>
                      </a:lnTo>
                      <a:lnTo>
                        <a:pt x="156" y="465"/>
                      </a:lnTo>
                      <a:lnTo>
                        <a:pt x="158" y="475"/>
                      </a:lnTo>
                      <a:lnTo>
                        <a:pt x="158" y="479"/>
                      </a:lnTo>
                      <a:lnTo>
                        <a:pt x="158" y="479"/>
                      </a:lnTo>
                      <a:lnTo>
                        <a:pt x="163" y="489"/>
                      </a:lnTo>
                      <a:lnTo>
                        <a:pt x="165" y="491"/>
                      </a:lnTo>
                      <a:lnTo>
                        <a:pt x="168" y="491"/>
                      </a:lnTo>
                      <a:lnTo>
                        <a:pt x="172" y="489"/>
                      </a:lnTo>
                      <a:lnTo>
                        <a:pt x="170" y="494"/>
                      </a:lnTo>
                      <a:lnTo>
                        <a:pt x="165" y="494"/>
                      </a:lnTo>
                      <a:lnTo>
                        <a:pt x="163" y="494"/>
                      </a:lnTo>
                      <a:lnTo>
                        <a:pt x="160" y="496"/>
                      </a:lnTo>
                      <a:lnTo>
                        <a:pt x="160" y="496"/>
                      </a:lnTo>
                      <a:lnTo>
                        <a:pt x="158" y="498"/>
                      </a:lnTo>
                      <a:lnTo>
                        <a:pt x="158" y="501"/>
                      </a:lnTo>
                      <a:lnTo>
                        <a:pt x="160" y="501"/>
                      </a:lnTo>
                      <a:lnTo>
                        <a:pt x="163" y="501"/>
                      </a:lnTo>
                      <a:lnTo>
                        <a:pt x="163" y="503"/>
                      </a:lnTo>
                      <a:lnTo>
                        <a:pt x="165" y="506"/>
                      </a:lnTo>
                      <a:lnTo>
                        <a:pt x="165" y="508"/>
                      </a:lnTo>
                      <a:lnTo>
                        <a:pt x="165" y="513"/>
                      </a:lnTo>
                      <a:lnTo>
                        <a:pt x="168" y="517"/>
                      </a:lnTo>
                      <a:lnTo>
                        <a:pt x="168" y="520"/>
                      </a:lnTo>
                      <a:lnTo>
                        <a:pt x="168" y="525"/>
                      </a:lnTo>
                      <a:lnTo>
                        <a:pt x="165" y="527"/>
                      </a:lnTo>
                      <a:lnTo>
                        <a:pt x="163" y="529"/>
                      </a:lnTo>
                      <a:lnTo>
                        <a:pt x="165" y="532"/>
                      </a:lnTo>
                      <a:lnTo>
                        <a:pt x="168" y="536"/>
                      </a:lnTo>
                      <a:lnTo>
                        <a:pt x="170" y="541"/>
                      </a:lnTo>
                      <a:lnTo>
                        <a:pt x="175" y="539"/>
                      </a:lnTo>
                      <a:lnTo>
                        <a:pt x="184" y="532"/>
                      </a:lnTo>
                      <a:lnTo>
                        <a:pt x="196" y="527"/>
                      </a:lnTo>
                      <a:lnTo>
                        <a:pt x="201" y="527"/>
                      </a:lnTo>
                      <a:lnTo>
                        <a:pt x="203" y="527"/>
                      </a:lnTo>
                      <a:lnTo>
                        <a:pt x="208" y="532"/>
                      </a:lnTo>
                      <a:lnTo>
                        <a:pt x="208" y="534"/>
                      </a:lnTo>
                      <a:lnTo>
                        <a:pt x="210" y="536"/>
                      </a:lnTo>
                      <a:lnTo>
                        <a:pt x="210" y="539"/>
                      </a:lnTo>
                      <a:lnTo>
                        <a:pt x="210" y="541"/>
                      </a:lnTo>
                      <a:lnTo>
                        <a:pt x="210" y="543"/>
                      </a:lnTo>
                      <a:lnTo>
                        <a:pt x="210" y="543"/>
                      </a:lnTo>
                      <a:lnTo>
                        <a:pt x="208" y="543"/>
                      </a:lnTo>
                      <a:lnTo>
                        <a:pt x="208" y="543"/>
                      </a:lnTo>
                      <a:lnTo>
                        <a:pt x="208" y="546"/>
                      </a:lnTo>
                      <a:lnTo>
                        <a:pt x="212" y="548"/>
                      </a:lnTo>
                      <a:lnTo>
                        <a:pt x="215" y="546"/>
                      </a:lnTo>
                      <a:lnTo>
                        <a:pt x="224" y="536"/>
                      </a:lnTo>
                      <a:lnTo>
                        <a:pt x="227" y="534"/>
                      </a:lnTo>
                      <a:lnTo>
                        <a:pt x="229" y="534"/>
                      </a:lnTo>
                      <a:lnTo>
                        <a:pt x="229" y="534"/>
                      </a:lnTo>
                      <a:lnTo>
                        <a:pt x="236" y="532"/>
                      </a:lnTo>
                      <a:lnTo>
                        <a:pt x="236" y="532"/>
                      </a:lnTo>
                      <a:lnTo>
                        <a:pt x="241" y="527"/>
                      </a:lnTo>
                      <a:lnTo>
                        <a:pt x="243" y="527"/>
                      </a:lnTo>
                      <a:lnTo>
                        <a:pt x="243" y="527"/>
                      </a:lnTo>
                      <a:lnTo>
                        <a:pt x="243" y="527"/>
                      </a:lnTo>
                      <a:lnTo>
                        <a:pt x="246" y="527"/>
                      </a:lnTo>
                      <a:lnTo>
                        <a:pt x="248" y="527"/>
                      </a:lnTo>
                      <a:lnTo>
                        <a:pt x="248" y="525"/>
                      </a:lnTo>
                      <a:lnTo>
                        <a:pt x="250" y="525"/>
                      </a:lnTo>
                      <a:lnTo>
                        <a:pt x="250" y="522"/>
                      </a:lnTo>
                      <a:lnTo>
                        <a:pt x="253" y="517"/>
                      </a:lnTo>
                      <a:lnTo>
                        <a:pt x="253" y="515"/>
                      </a:lnTo>
                      <a:lnTo>
                        <a:pt x="255" y="515"/>
                      </a:lnTo>
                      <a:lnTo>
                        <a:pt x="262" y="513"/>
                      </a:lnTo>
                      <a:lnTo>
                        <a:pt x="262" y="513"/>
                      </a:lnTo>
                      <a:lnTo>
                        <a:pt x="265" y="510"/>
                      </a:lnTo>
                      <a:lnTo>
                        <a:pt x="265" y="510"/>
                      </a:lnTo>
                      <a:lnTo>
                        <a:pt x="265" y="508"/>
                      </a:lnTo>
                      <a:lnTo>
                        <a:pt x="265" y="506"/>
                      </a:lnTo>
                      <a:lnTo>
                        <a:pt x="265" y="506"/>
                      </a:lnTo>
                      <a:lnTo>
                        <a:pt x="265" y="503"/>
                      </a:lnTo>
                      <a:lnTo>
                        <a:pt x="262" y="501"/>
                      </a:lnTo>
                      <a:lnTo>
                        <a:pt x="262" y="501"/>
                      </a:lnTo>
                      <a:lnTo>
                        <a:pt x="262" y="498"/>
                      </a:lnTo>
                      <a:lnTo>
                        <a:pt x="262" y="496"/>
                      </a:lnTo>
                      <a:lnTo>
                        <a:pt x="262" y="487"/>
                      </a:lnTo>
                      <a:lnTo>
                        <a:pt x="262" y="484"/>
                      </a:lnTo>
                      <a:lnTo>
                        <a:pt x="262" y="479"/>
                      </a:lnTo>
                      <a:lnTo>
                        <a:pt x="262" y="477"/>
                      </a:lnTo>
                      <a:lnTo>
                        <a:pt x="250" y="446"/>
                      </a:lnTo>
                      <a:lnTo>
                        <a:pt x="248" y="444"/>
                      </a:lnTo>
                      <a:lnTo>
                        <a:pt x="248" y="441"/>
                      </a:lnTo>
                      <a:lnTo>
                        <a:pt x="248" y="434"/>
                      </a:lnTo>
                      <a:lnTo>
                        <a:pt x="248" y="432"/>
                      </a:lnTo>
                      <a:lnTo>
                        <a:pt x="250" y="420"/>
                      </a:lnTo>
                      <a:lnTo>
                        <a:pt x="250" y="415"/>
                      </a:lnTo>
                      <a:lnTo>
                        <a:pt x="250" y="413"/>
                      </a:lnTo>
                      <a:lnTo>
                        <a:pt x="250" y="413"/>
                      </a:lnTo>
                      <a:lnTo>
                        <a:pt x="253" y="408"/>
                      </a:lnTo>
                      <a:lnTo>
                        <a:pt x="253" y="406"/>
                      </a:lnTo>
                      <a:lnTo>
                        <a:pt x="250" y="406"/>
                      </a:lnTo>
                      <a:lnTo>
                        <a:pt x="250" y="406"/>
                      </a:lnTo>
                      <a:lnTo>
                        <a:pt x="250" y="404"/>
                      </a:lnTo>
                      <a:lnTo>
                        <a:pt x="250" y="404"/>
                      </a:lnTo>
                      <a:lnTo>
                        <a:pt x="250" y="401"/>
                      </a:lnTo>
                      <a:lnTo>
                        <a:pt x="250" y="399"/>
                      </a:lnTo>
                      <a:lnTo>
                        <a:pt x="250" y="399"/>
                      </a:lnTo>
                      <a:lnTo>
                        <a:pt x="248" y="396"/>
                      </a:lnTo>
                      <a:lnTo>
                        <a:pt x="248" y="396"/>
                      </a:lnTo>
                      <a:lnTo>
                        <a:pt x="248" y="396"/>
                      </a:lnTo>
                      <a:lnTo>
                        <a:pt x="248" y="396"/>
                      </a:lnTo>
                      <a:lnTo>
                        <a:pt x="246" y="399"/>
                      </a:lnTo>
                      <a:lnTo>
                        <a:pt x="243" y="399"/>
                      </a:lnTo>
                      <a:lnTo>
                        <a:pt x="243" y="399"/>
                      </a:lnTo>
                      <a:lnTo>
                        <a:pt x="241" y="396"/>
                      </a:lnTo>
                      <a:lnTo>
                        <a:pt x="241" y="396"/>
                      </a:lnTo>
                      <a:lnTo>
                        <a:pt x="239" y="394"/>
                      </a:lnTo>
                      <a:lnTo>
                        <a:pt x="239" y="394"/>
                      </a:lnTo>
                      <a:lnTo>
                        <a:pt x="239" y="392"/>
                      </a:lnTo>
                      <a:lnTo>
                        <a:pt x="241" y="392"/>
                      </a:lnTo>
                      <a:lnTo>
                        <a:pt x="241" y="392"/>
                      </a:lnTo>
                      <a:lnTo>
                        <a:pt x="243" y="387"/>
                      </a:lnTo>
                      <a:lnTo>
                        <a:pt x="246" y="387"/>
                      </a:lnTo>
                      <a:lnTo>
                        <a:pt x="250" y="385"/>
                      </a:lnTo>
                      <a:lnTo>
                        <a:pt x="253" y="382"/>
                      </a:lnTo>
                      <a:lnTo>
                        <a:pt x="253" y="382"/>
                      </a:lnTo>
                      <a:lnTo>
                        <a:pt x="255" y="382"/>
                      </a:lnTo>
                      <a:lnTo>
                        <a:pt x="255" y="385"/>
                      </a:lnTo>
                      <a:lnTo>
                        <a:pt x="257" y="385"/>
                      </a:lnTo>
                      <a:lnTo>
                        <a:pt x="257" y="385"/>
                      </a:lnTo>
                      <a:lnTo>
                        <a:pt x="260" y="385"/>
                      </a:lnTo>
                      <a:lnTo>
                        <a:pt x="260" y="385"/>
                      </a:lnTo>
                      <a:lnTo>
                        <a:pt x="262" y="385"/>
                      </a:lnTo>
                      <a:lnTo>
                        <a:pt x="267" y="380"/>
                      </a:lnTo>
                      <a:lnTo>
                        <a:pt x="267" y="380"/>
                      </a:lnTo>
                      <a:lnTo>
                        <a:pt x="272" y="375"/>
                      </a:lnTo>
                      <a:lnTo>
                        <a:pt x="274" y="373"/>
                      </a:lnTo>
                      <a:lnTo>
                        <a:pt x="276" y="370"/>
                      </a:lnTo>
                      <a:lnTo>
                        <a:pt x="279" y="370"/>
                      </a:lnTo>
                      <a:lnTo>
                        <a:pt x="283" y="368"/>
                      </a:lnTo>
                      <a:lnTo>
                        <a:pt x="286" y="363"/>
                      </a:lnTo>
                      <a:lnTo>
                        <a:pt x="286" y="361"/>
                      </a:lnTo>
                      <a:lnTo>
                        <a:pt x="288" y="361"/>
                      </a:lnTo>
                      <a:lnTo>
                        <a:pt x="291" y="358"/>
                      </a:lnTo>
                      <a:lnTo>
                        <a:pt x="293" y="356"/>
                      </a:lnTo>
                      <a:lnTo>
                        <a:pt x="298" y="354"/>
                      </a:lnTo>
                      <a:lnTo>
                        <a:pt x="300" y="351"/>
                      </a:lnTo>
                      <a:lnTo>
                        <a:pt x="305" y="349"/>
                      </a:lnTo>
                      <a:lnTo>
                        <a:pt x="309" y="347"/>
                      </a:lnTo>
                      <a:lnTo>
                        <a:pt x="312" y="347"/>
                      </a:lnTo>
                      <a:lnTo>
                        <a:pt x="312" y="344"/>
                      </a:lnTo>
                      <a:lnTo>
                        <a:pt x="312" y="342"/>
                      </a:lnTo>
                      <a:lnTo>
                        <a:pt x="309" y="339"/>
                      </a:lnTo>
                      <a:lnTo>
                        <a:pt x="309" y="339"/>
                      </a:lnTo>
                      <a:lnTo>
                        <a:pt x="312" y="337"/>
                      </a:lnTo>
                      <a:lnTo>
                        <a:pt x="312" y="335"/>
                      </a:lnTo>
                      <a:lnTo>
                        <a:pt x="314" y="332"/>
                      </a:lnTo>
                      <a:lnTo>
                        <a:pt x="317" y="330"/>
                      </a:lnTo>
                      <a:lnTo>
                        <a:pt x="328" y="323"/>
                      </a:lnTo>
                      <a:lnTo>
                        <a:pt x="333" y="320"/>
                      </a:lnTo>
                      <a:lnTo>
                        <a:pt x="335" y="318"/>
                      </a:lnTo>
                      <a:lnTo>
                        <a:pt x="340" y="316"/>
                      </a:lnTo>
                      <a:lnTo>
                        <a:pt x="352" y="309"/>
                      </a:lnTo>
                      <a:lnTo>
                        <a:pt x="361" y="306"/>
                      </a:lnTo>
                      <a:lnTo>
                        <a:pt x="364" y="304"/>
                      </a:lnTo>
                      <a:lnTo>
                        <a:pt x="364" y="301"/>
                      </a:lnTo>
                      <a:lnTo>
                        <a:pt x="364" y="301"/>
                      </a:lnTo>
                      <a:lnTo>
                        <a:pt x="366" y="299"/>
                      </a:lnTo>
                      <a:lnTo>
                        <a:pt x="366" y="299"/>
                      </a:lnTo>
                      <a:lnTo>
                        <a:pt x="380" y="299"/>
                      </a:lnTo>
                      <a:lnTo>
                        <a:pt x="385" y="301"/>
                      </a:lnTo>
                      <a:lnTo>
                        <a:pt x="388" y="301"/>
                      </a:lnTo>
                      <a:lnTo>
                        <a:pt x="390" y="301"/>
                      </a:lnTo>
                      <a:lnTo>
                        <a:pt x="392" y="301"/>
                      </a:lnTo>
                      <a:lnTo>
                        <a:pt x="392" y="301"/>
                      </a:lnTo>
                      <a:lnTo>
                        <a:pt x="395" y="301"/>
                      </a:lnTo>
                      <a:lnTo>
                        <a:pt x="404" y="297"/>
                      </a:lnTo>
                      <a:lnTo>
                        <a:pt x="406" y="297"/>
                      </a:lnTo>
                      <a:lnTo>
                        <a:pt x="409" y="297"/>
                      </a:lnTo>
                      <a:lnTo>
                        <a:pt x="409" y="297"/>
                      </a:lnTo>
                      <a:lnTo>
                        <a:pt x="414" y="297"/>
                      </a:lnTo>
                      <a:lnTo>
                        <a:pt x="414" y="297"/>
                      </a:lnTo>
                      <a:lnTo>
                        <a:pt x="416" y="297"/>
                      </a:lnTo>
                      <a:lnTo>
                        <a:pt x="435" y="290"/>
                      </a:lnTo>
                      <a:lnTo>
                        <a:pt x="437" y="287"/>
                      </a:lnTo>
                      <a:lnTo>
                        <a:pt x="437" y="287"/>
                      </a:lnTo>
                      <a:lnTo>
                        <a:pt x="440" y="287"/>
                      </a:lnTo>
                      <a:lnTo>
                        <a:pt x="449" y="283"/>
                      </a:lnTo>
                      <a:lnTo>
                        <a:pt x="454" y="280"/>
                      </a:lnTo>
                      <a:lnTo>
                        <a:pt x="456" y="280"/>
                      </a:lnTo>
                      <a:lnTo>
                        <a:pt x="461" y="278"/>
                      </a:lnTo>
                      <a:lnTo>
                        <a:pt x="463" y="275"/>
                      </a:lnTo>
                      <a:lnTo>
                        <a:pt x="463" y="275"/>
                      </a:lnTo>
                      <a:lnTo>
                        <a:pt x="466" y="278"/>
                      </a:lnTo>
                      <a:lnTo>
                        <a:pt x="468" y="278"/>
                      </a:lnTo>
                      <a:lnTo>
                        <a:pt x="470" y="278"/>
                      </a:lnTo>
                      <a:lnTo>
                        <a:pt x="470" y="275"/>
                      </a:lnTo>
                      <a:lnTo>
                        <a:pt x="470" y="275"/>
                      </a:lnTo>
                      <a:lnTo>
                        <a:pt x="473" y="273"/>
                      </a:lnTo>
                      <a:lnTo>
                        <a:pt x="473" y="273"/>
                      </a:lnTo>
                      <a:lnTo>
                        <a:pt x="473" y="273"/>
                      </a:lnTo>
                      <a:lnTo>
                        <a:pt x="475" y="273"/>
                      </a:lnTo>
                      <a:lnTo>
                        <a:pt x="475" y="273"/>
                      </a:lnTo>
                      <a:lnTo>
                        <a:pt x="477" y="271"/>
                      </a:lnTo>
                      <a:lnTo>
                        <a:pt x="477" y="271"/>
                      </a:lnTo>
                      <a:lnTo>
                        <a:pt x="477" y="271"/>
                      </a:lnTo>
                      <a:lnTo>
                        <a:pt x="480" y="273"/>
                      </a:lnTo>
                      <a:lnTo>
                        <a:pt x="480" y="273"/>
                      </a:lnTo>
                      <a:lnTo>
                        <a:pt x="482" y="278"/>
                      </a:lnTo>
                      <a:lnTo>
                        <a:pt x="482" y="278"/>
                      </a:lnTo>
                      <a:lnTo>
                        <a:pt x="484" y="278"/>
                      </a:lnTo>
                      <a:lnTo>
                        <a:pt x="484" y="280"/>
                      </a:lnTo>
                      <a:lnTo>
                        <a:pt x="487" y="280"/>
                      </a:lnTo>
                      <a:lnTo>
                        <a:pt x="489" y="280"/>
                      </a:lnTo>
                      <a:lnTo>
                        <a:pt x="489" y="280"/>
                      </a:lnTo>
                      <a:lnTo>
                        <a:pt x="492" y="273"/>
                      </a:lnTo>
                      <a:lnTo>
                        <a:pt x="494" y="268"/>
                      </a:lnTo>
                      <a:lnTo>
                        <a:pt x="494" y="268"/>
                      </a:lnTo>
                      <a:lnTo>
                        <a:pt x="494" y="266"/>
                      </a:lnTo>
                      <a:lnTo>
                        <a:pt x="492" y="264"/>
                      </a:lnTo>
                      <a:lnTo>
                        <a:pt x="492" y="264"/>
                      </a:lnTo>
                      <a:lnTo>
                        <a:pt x="489" y="264"/>
                      </a:lnTo>
                      <a:lnTo>
                        <a:pt x="489" y="261"/>
                      </a:lnTo>
                      <a:lnTo>
                        <a:pt x="489" y="261"/>
                      </a:lnTo>
                      <a:lnTo>
                        <a:pt x="487" y="261"/>
                      </a:lnTo>
                      <a:lnTo>
                        <a:pt x="487" y="259"/>
                      </a:lnTo>
                      <a:lnTo>
                        <a:pt x="487" y="259"/>
                      </a:lnTo>
                      <a:lnTo>
                        <a:pt x="487" y="256"/>
                      </a:lnTo>
                      <a:lnTo>
                        <a:pt x="489" y="254"/>
                      </a:lnTo>
                      <a:lnTo>
                        <a:pt x="496" y="249"/>
                      </a:lnTo>
                      <a:lnTo>
                        <a:pt x="496" y="247"/>
                      </a:lnTo>
                      <a:lnTo>
                        <a:pt x="496" y="247"/>
                      </a:lnTo>
                      <a:lnTo>
                        <a:pt x="496" y="247"/>
                      </a:lnTo>
                      <a:lnTo>
                        <a:pt x="499" y="247"/>
                      </a:lnTo>
                      <a:lnTo>
                        <a:pt x="499" y="247"/>
                      </a:lnTo>
                      <a:lnTo>
                        <a:pt x="501" y="247"/>
                      </a:lnTo>
                      <a:lnTo>
                        <a:pt x="501" y="247"/>
                      </a:lnTo>
                      <a:lnTo>
                        <a:pt x="501" y="245"/>
                      </a:lnTo>
                      <a:lnTo>
                        <a:pt x="503" y="245"/>
                      </a:lnTo>
                      <a:lnTo>
                        <a:pt x="503" y="242"/>
                      </a:lnTo>
                      <a:lnTo>
                        <a:pt x="506" y="242"/>
                      </a:lnTo>
                      <a:lnTo>
                        <a:pt x="506" y="242"/>
                      </a:lnTo>
                      <a:lnTo>
                        <a:pt x="506" y="242"/>
                      </a:lnTo>
                      <a:lnTo>
                        <a:pt x="506" y="242"/>
                      </a:lnTo>
                      <a:lnTo>
                        <a:pt x="508" y="240"/>
                      </a:lnTo>
                      <a:lnTo>
                        <a:pt x="508" y="235"/>
                      </a:lnTo>
                      <a:lnTo>
                        <a:pt x="513" y="230"/>
                      </a:lnTo>
                      <a:lnTo>
                        <a:pt x="513" y="230"/>
                      </a:lnTo>
                      <a:lnTo>
                        <a:pt x="513" y="228"/>
                      </a:lnTo>
                      <a:lnTo>
                        <a:pt x="513" y="226"/>
                      </a:lnTo>
                      <a:lnTo>
                        <a:pt x="511" y="218"/>
                      </a:lnTo>
                      <a:lnTo>
                        <a:pt x="511" y="218"/>
                      </a:lnTo>
                      <a:lnTo>
                        <a:pt x="511" y="218"/>
                      </a:lnTo>
                      <a:lnTo>
                        <a:pt x="511" y="216"/>
                      </a:lnTo>
                      <a:lnTo>
                        <a:pt x="508" y="214"/>
                      </a:lnTo>
                      <a:lnTo>
                        <a:pt x="506" y="209"/>
                      </a:lnTo>
                      <a:lnTo>
                        <a:pt x="506" y="207"/>
                      </a:lnTo>
                      <a:lnTo>
                        <a:pt x="501" y="204"/>
                      </a:lnTo>
                      <a:lnTo>
                        <a:pt x="501" y="204"/>
                      </a:lnTo>
                      <a:lnTo>
                        <a:pt x="499" y="199"/>
                      </a:lnTo>
                      <a:lnTo>
                        <a:pt x="496" y="195"/>
                      </a:lnTo>
                      <a:lnTo>
                        <a:pt x="499" y="195"/>
                      </a:lnTo>
                      <a:lnTo>
                        <a:pt x="503" y="192"/>
                      </a:lnTo>
                      <a:lnTo>
                        <a:pt x="506" y="192"/>
                      </a:lnTo>
                      <a:lnTo>
                        <a:pt x="506" y="192"/>
                      </a:lnTo>
                      <a:lnTo>
                        <a:pt x="508" y="192"/>
                      </a:lnTo>
                      <a:lnTo>
                        <a:pt x="508" y="192"/>
                      </a:lnTo>
                      <a:lnTo>
                        <a:pt x="513" y="195"/>
                      </a:lnTo>
                      <a:lnTo>
                        <a:pt x="513" y="195"/>
                      </a:lnTo>
                      <a:lnTo>
                        <a:pt x="515" y="195"/>
                      </a:lnTo>
                      <a:lnTo>
                        <a:pt x="518" y="195"/>
                      </a:lnTo>
                      <a:lnTo>
                        <a:pt x="520" y="195"/>
                      </a:lnTo>
                      <a:lnTo>
                        <a:pt x="520" y="192"/>
                      </a:lnTo>
                      <a:lnTo>
                        <a:pt x="525" y="190"/>
                      </a:lnTo>
                      <a:lnTo>
                        <a:pt x="525" y="190"/>
                      </a:lnTo>
                      <a:lnTo>
                        <a:pt x="527" y="190"/>
                      </a:lnTo>
                      <a:lnTo>
                        <a:pt x="527" y="188"/>
                      </a:lnTo>
                      <a:lnTo>
                        <a:pt x="527" y="188"/>
                      </a:lnTo>
                      <a:lnTo>
                        <a:pt x="529" y="185"/>
                      </a:lnTo>
                      <a:lnTo>
                        <a:pt x="529" y="180"/>
                      </a:lnTo>
                      <a:lnTo>
                        <a:pt x="529" y="180"/>
                      </a:lnTo>
                      <a:lnTo>
                        <a:pt x="529" y="178"/>
                      </a:lnTo>
                      <a:lnTo>
                        <a:pt x="532" y="176"/>
                      </a:lnTo>
                      <a:lnTo>
                        <a:pt x="532" y="176"/>
                      </a:lnTo>
                      <a:lnTo>
                        <a:pt x="534" y="173"/>
                      </a:lnTo>
                      <a:lnTo>
                        <a:pt x="537" y="169"/>
                      </a:lnTo>
                      <a:lnTo>
                        <a:pt x="537" y="169"/>
                      </a:lnTo>
                      <a:lnTo>
                        <a:pt x="539" y="166"/>
                      </a:lnTo>
                      <a:lnTo>
                        <a:pt x="539" y="166"/>
                      </a:lnTo>
                      <a:lnTo>
                        <a:pt x="541" y="164"/>
                      </a:lnTo>
                      <a:lnTo>
                        <a:pt x="544" y="162"/>
                      </a:lnTo>
                      <a:lnTo>
                        <a:pt x="546" y="159"/>
                      </a:lnTo>
                      <a:lnTo>
                        <a:pt x="546" y="157"/>
                      </a:lnTo>
                      <a:lnTo>
                        <a:pt x="546" y="157"/>
                      </a:lnTo>
                      <a:lnTo>
                        <a:pt x="548" y="154"/>
                      </a:lnTo>
                      <a:lnTo>
                        <a:pt x="551" y="154"/>
                      </a:lnTo>
                      <a:lnTo>
                        <a:pt x="551" y="152"/>
                      </a:lnTo>
                      <a:lnTo>
                        <a:pt x="553" y="150"/>
                      </a:lnTo>
                      <a:lnTo>
                        <a:pt x="558" y="145"/>
                      </a:lnTo>
                      <a:lnTo>
                        <a:pt x="558" y="143"/>
                      </a:lnTo>
                      <a:lnTo>
                        <a:pt x="560" y="140"/>
                      </a:lnTo>
                      <a:lnTo>
                        <a:pt x="560" y="138"/>
                      </a:lnTo>
                      <a:lnTo>
                        <a:pt x="560" y="135"/>
                      </a:lnTo>
                      <a:lnTo>
                        <a:pt x="560" y="135"/>
                      </a:lnTo>
                      <a:lnTo>
                        <a:pt x="563" y="133"/>
                      </a:lnTo>
                      <a:lnTo>
                        <a:pt x="563" y="131"/>
                      </a:lnTo>
                      <a:lnTo>
                        <a:pt x="563" y="128"/>
                      </a:lnTo>
                      <a:lnTo>
                        <a:pt x="560" y="126"/>
                      </a:lnTo>
                      <a:lnTo>
                        <a:pt x="560" y="126"/>
                      </a:lnTo>
                      <a:lnTo>
                        <a:pt x="560" y="126"/>
                      </a:lnTo>
                      <a:lnTo>
                        <a:pt x="558" y="126"/>
                      </a:lnTo>
                      <a:lnTo>
                        <a:pt x="558" y="126"/>
                      </a:lnTo>
                      <a:lnTo>
                        <a:pt x="555" y="126"/>
                      </a:lnTo>
                      <a:lnTo>
                        <a:pt x="553" y="126"/>
                      </a:lnTo>
                      <a:lnTo>
                        <a:pt x="553" y="126"/>
                      </a:lnTo>
                      <a:lnTo>
                        <a:pt x="553" y="126"/>
                      </a:lnTo>
                      <a:lnTo>
                        <a:pt x="553" y="126"/>
                      </a:lnTo>
                      <a:lnTo>
                        <a:pt x="553" y="124"/>
                      </a:lnTo>
                      <a:lnTo>
                        <a:pt x="553" y="121"/>
                      </a:lnTo>
                      <a:lnTo>
                        <a:pt x="553" y="121"/>
                      </a:lnTo>
                      <a:lnTo>
                        <a:pt x="553" y="119"/>
                      </a:lnTo>
                      <a:lnTo>
                        <a:pt x="553" y="119"/>
                      </a:lnTo>
                      <a:lnTo>
                        <a:pt x="553" y="116"/>
                      </a:lnTo>
                      <a:lnTo>
                        <a:pt x="555" y="114"/>
                      </a:lnTo>
                      <a:lnTo>
                        <a:pt x="558" y="114"/>
                      </a:lnTo>
                      <a:lnTo>
                        <a:pt x="563" y="112"/>
                      </a:lnTo>
                      <a:lnTo>
                        <a:pt x="565" y="109"/>
                      </a:lnTo>
                      <a:lnTo>
                        <a:pt x="567" y="109"/>
                      </a:lnTo>
                      <a:lnTo>
                        <a:pt x="567" y="107"/>
                      </a:lnTo>
                      <a:lnTo>
                        <a:pt x="570" y="107"/>
                      </a:lnTo>
                      <a:lnTo>
                        <a:pt x="579" y="97"/>
                      </a:lnTo>
                      <a:lnTo>
                        <a:pt x="581" y="97"/>
                      </a:lnTo>
                      <a:lnTo>
                        <a:pt x="584" y="97"/>
                      </a:lnTo>
                      <a:lnTo>
                        <a:pt x="586" y="95"/>
                      </a:lnTo>
                      <a:lnTo>
                        <a:pt x="586" y="93"/>
                      </a:lnTo>
                      <a:lnTo>
                        <a:pt x="589" y="93"/>
                      </a:lnTo>
                      <a:lnTo>
                        <a:pt x="589" y="93"/>
                      </a:lnTo>
                      <a:lnTo>
                        <a:pt x="589" y="90"/>
                      </a:lnTo>
                      <a:lnTo>
                        <a:pt x="589" y="88"/>
                      </a:lnTo>
                      <a:lnTo>
                        <a:pt x="589" y="86"/>
                      </a:lnTo>
                      <a:close/>
                      <a:moveTo>
                        <a:pt x="118" y="339"/>
                      </a:moveTo>
                      <a:lnTo>
                        <a:pt x="116" y="339"/>
                      </a:lnTo>
                      <a:lnTo>
                        <a:pt x="116" y="339"/>
                      </a:lnTo>
                      <a:lnTo>
                        <a:pt x="116" y="330"/>
                      </a:lnTo>
                      <a:lnTo>
                        <a:pt x="116" y="330"/>
                      </a:lnTo>
                      <a:lnTo>
                        <a:pt x="113" y="328"/>
                      </a:lnTo>
                      <a:lnTo>
                        <a:pt x="113" y="325"/>
                      </a:lnTo>
                      <a:lnTo>
                        <a:pt x="111" y="325"/>
                      </a:lnTo>
                      <a:lnTo>
                        <a:pt x="108" y="328"/>
                      </a:lnTo>
                      <a:lnTo>
                        <a:pt x="108" y="328"/>
                      </a:lnTo>
                      <a:lnTo>
                        <a:pt x="106" y="328"/>
                      </a:lnTo>
                      <a:lnTo>
                        <a:pt x="106" y="328"/>
                      </a:lnTo>
                      <a:lnTo>
                        <a:pt x="104" y="328"/>
                      </a:lnTo>
                      <a:lnTo>
                        <a:pt x="99" y="325"/>
                      </a:lnTo>
                      <a:lnTo>
                        <a:pt x="97" y="325"/>
                      </a:lnTo>
                      <a:lnTo>
                        <a:pt x="97" y="325"/>
                      </a:lnTo>
                      <a:lnTo>
                        <a:pt x="94" y="325"/>
                      </a:lnTo>
                      <a:lnTo>
                        <a:pt x="92" y="328"/>
                      </a:lnTo>
                      <a:lnTo>
                        <a:pt x="92" y="328"/>
                      </a:lnTo>
                      <a:lnTo>
                        <a:pt x="87" y="325"/>
                      </a:lnTo>
                      <a:lnTo>
                        <a:pt x="85" y="325"/>
                      </a:lnTo>
                      <a:lnTo>
                        <a:pt x="85" y="325"/>
                      </a:lnTo>
                      <a:lnTo>
                        <a:pt x="82" y="328"/>
                      </a:lnTo>
                      <a:lnTo>
                        <a:pt x="82" y="347"/>
                      </a:lnTo>
                      <a:lnTo>
                        <a:pt x="80" y="351"/>
                      </a:lnTo>
                      <a:lnTo>
                        <a:pt x="80" y="354"/>
                      </a:lnTo>
                      <a:lnTo>
                        <a:pt x="80" y="356"/>
                      </a:lnTo>
                      <a:lnTo>
                        <a:pt x="82" y="358"/>
                      </a:lnTo>
                      <a:lnTo>
                        <a:pt x="85" y="358"/>
                      </a:lnTo>
                      <a:lnTo>
                        <a:pt x="85" y="358"/>
                      </a:lnTo>
                      <a:lnTo>
                        <a:pt x="89" y="358"/>
                      </a:lnTo>
                      <a:lnTo>
                        <a:pt x="92" y="356"/>
                      </a:lnTo>
                      <a:lnTo>
                        <a:pt x="97" y="354"/>
                      </a:lnTo>
                      <a:lnTo>
                        <a:pt x="99" y="351"/>
                      </a:lnTo>
                      <a:lnTo>
                        <a:pt x="106" y="349"/>
                      </a:lnTo>
                      <a:lnTo>
                        <a:pt x="108" y="349"/>
                      </a:lnTo>
                      <a:lnTo>
                        <a:pt x="108" y="349"/>
                      </a:lnTo>
                      <a:lnTo>
                        <a:pt x="116" y="344"/>
                      </a:lnTo>
                      <a:lnTo>
                        <a:pt x="118" y="344"/>
                      </a:lnTo>
                      <a:lnTo>
                        <a:pt x="118" y="342"/>
                      </a:lnTo>
                      <a:lnTo>
                        <a:pt x="118" y="342"/>
                      </a:lnTo>
                      <a:lnTo>
                        <a:pt x="118" y="339"/>
                      </a:lnTo>
                      <a:lnTo>
                        <a:pt x="118" y="339"/>
                      </a:lnTo>
                      <a:close/>
                      <a:moveTo>
                        <a:pt x="153" y="510"/>
                      </a:moveTo>
                      <a:lnTo>
                        <a:pt x="153" y="510"/>
                      </a:lnTo>
                      <a:lnTo>
                        <a:pt x="153" y="508"/>
                      </a:lnTo>
                      <a:lnTo>
                        <a:pt x="153" y="508"/>
                      </a:lnTo>
                      <a:lnTo>
                        <a:pt x="153" y="506"/>
                      </a:lnTo>
                      <a:lnTo>
                        <a:pt x="153" y="506"/>
                      </a:lnTo>
                      <a:lnTo>
                        <a:pt x="153" y="506"/>
                      </a:lnTo>
                      <a:lnTo>
                        <a:pt x="151" y="506"/>
                      </a:lnTo>
                      <a:lnTo>
                        <a:pt x="151" y="506"/>
                      </a:lnTo>
                      <a:lnTo>
                        <a:pt x="149" y="508"/>
                      </a:lnTo>
                      <a:lnTo>
                        <a:pt x="149" y="508"/>
                      </a:lnTo>
                      <a:lnTo>
                        <a:pt x="149" y="510"/>
                      </a:lnTo>
                      <a:lnTo>
                        <a:pt x="149" y="513"/>
                      </a:lnTo>
                      <a:lnTo>
                        <a:pt x="146" y="513"/>
                      </a:lnTo>
                      <a:lnTo>
                        <a:pt x="146" y="513"/>
                      </a:lnTo>
                      <a:lnTo>
                        <a:pt x="149" y="515"/>
                      </a:lnTo>
                      <a:lnTo>
                        <a:pt x="149" y="515"/>
                      </a:lnTo>
                      <a:lnTo>
                        <a:pt x="151" y="515"/>
                      </a:lnTo>
                      <a:lnTo>
                        <a:pt x="153" y="513"/>
                      </a:lnTo>
                      <a:lnTo>
                        <a:pt x="153" y="513"/>
                      </a:lnTo>
                      <a:lnTo>
                        <a:pt x="153" y="513"/>
                      </a:lnTo>
                      <a:lnTo>
                        <a:pt x="153" y="513"/>
                      </a:lnTo>
                      <a:lnTo>
                        <a:pt x="153" y="510"/>
                      </a:lnTo>
                      <a:close/>
                      <a:moveTo>
                        <a:pt x="61" y="347"/>
                      </a:moveTo>
                      <a:lnTo>
                        <a:pt x="61" y="347"/>
                      </a:lnTo>
                      <a:lnTo>
                        <a:pt x="61" y="347"/>
                      </a:lnTo>
                      <a:lnTo>
                        <a:pt x="59" y="349"/>
                      </a:lnTo>
                      <a:lnTo>
                        <a:pt x="59" y="349"/>
                      </a:lnTo>
                      <a:lnTo>
                        <a:pt x="59" y="349"/>
                      </a:lnTo>
                      <a:lnTo>
                        <a:pt x="59" y="351"/>
                      </a:lnTo>
                      <a:lnTo>
                        <a:pt x="59" y="351"/>
                      </a:lnTo>
                      <a:lnTo>
                        <a:pt x="59" y="351"/>
                      </a:lnTo>
                      <a:lnTo>
                        <a:pt x="61" y="351"/>
                      </a:lnTo>
                      <a:lnTo>
                        <a:pt x="61" y="351"/>
                      </a:lnTo>
                      <a:lnTo>
                        <a:pt x="63" y="349"/>
                      </a:lnTo>
                      <a:lnTo>
                        <a:pt x="63" y="347"/>
                      </a:lnTo>
                      <a:lnTo>
                        <a:pt x="63" y="347"/>
                      </a:lnTo>
                      <a:lnTo>
                        <a:pt x="61" y="347"/>
                      </a:lnTo>
                      <a:close/>
                    </a:path>
                  </a:pathLst>
                </a:custGeom>
                <a:grpFill/>
                <a:ln w="3175" cap="rnd">
                  <a:noFill/>
                  <a:prstDash val="solid"/>
                  <a:round/>
                  <a:headEnd/>
                  <a:tailEnd/>
                </a:ln>
              </p:spPr>
              <p:txBody>
                <a:bodyPr vert="horz" wrap="square" lIns="14600" tIns="7300" rIns="14600" bIns="7300" numCol="1" anchor="t" anchorCtr="0" compatLnSpc="1"/>
                <a:lstStyle/>
                <a:p>
                  <a:pPr defTabSz="421795">
                    <a:defRPr/>
                  </a:pPr>
                  <a:endParaRPr lang="ar-EG" sz="133" kern="0">
                    <a:solidFill>
                      <a:srgbClr val="7F7F7F"/>
                    </a:solidFill>
                    <a:latin typeface="Aileron Light" panose="00000400000000000000" pitchFamily="50" charset="0"/>
                    <a:cs typeface="Arial" panose="020B0604020202020204" pitchFamily="34" charset="0"/>
                    <a:sym typeface="Arial"/>
                  </a:endParaRPr>
                </a:p>
              </p:txBody>
            </p:sp>
            <p:sp>
              <p:nvSpPr>
                <p:cNvPr id="30" name="Freeform 14">
                  <a:extLst>
                    <a:ext uri="{FF2B5EF4-FFF2-40B4-BE49-F238E27FC236}">
                      <a16:creationId xmlns:a16="http://schemas.microsoft.com/office/drawing/2014/main" id="{A34B1EF0-748C-3D47-8E71-B2691458D747}"/>
                    </a:ext>
                  </a:extLst>
                </p:cNvPr>
                <p:cNvSpPr>
                  <a:spLocks noEditPoints="1"/>
                </p:cNvSpPr>
                <p:nvPr/>
              </p:nvSpPr>
              <p:spPr bwMode="auto">
                <a:xfrm>
                  <a:off x="3505915" y="3932802"/>
                  <a:ext cx="390579" cy="726281"/>
                </a:xfrm>
                <a:custGeom>
                  <a:avLst/>
                  <a:gdLst>
                    <a:gd name="T0" fmla="*/ 31 w 242"/>
                    <a:gd name="T1" fmla="*/ 396 h 450"/>
                    <a:gd name="T2" fmla="*/ 15 w 242"/>
                    <a:gd name="T3" fmla="*/ 446 h 450"/>
                    <a:gd name="T4" fmla="*/ 12 w 242"/>
                    <a:gd name="T5" fmla="*/ 448 h 450"/>
                    <a:gd name="T6" fmla="*/ 17 w 242"/>
                    <a:gd name="T7" fmla="*/ 446 h 450"/>
                    <a:gd name="T8" fmla="*/ 12 w 242"/>
                    <a:gd name="T9" fmla="*/ 436 h 450"/>
                    <a:gd name="T10" fmla="*/ 15 w 242"/>
                    <a:gd name="T11" fmla="*/ 434 h 450"/>
                    <a:gd name="T12" fmla="*/ 145 w 242"/>
                    <a:gd name="T13" fmla="*/ 377 h 450"/>
                    <a:gd name="T14" fmla="*/ 223 w 242"/>
                    <a:gd name="T15" fmla="*/ 102 h 450"/>
                    <a:gd name="T16" fmla="*/ 175 w 242"/>
                    <a:gd name="T17" fmla="*/ 99 h 450"/>
                    <a:gd name="T18" fmla="*/ 166 w 242"/>
                    <a:gd name="T19" fmla="*/ 104 h 450"/>
                    <a:gd name="T20" fmla="*/ 161 w 242"/>
                    <a:gd name="T21" fmla="*/ 78 h 450"/>
                    <a:gd name="T22" fmla="*/ 152 w 242"/>
                    <a:gd name="T23" fmla="*/ 64 h 450"/>
                    <a:gd name="T24" fmla="*/ 147 w 242"/>
                    <a:gd name="T25" fmla="*/ 28 h 450"/>
                    <a:gd name="T26" fmla="*/ 135 w 242"/>
                    <a:gd name="T27" fmla="*/ 16 h 450"/>
                    <a:gd name="T28" fmla="*/ 147 w 242"/>
                    <a:gd name="T29" fmla="*/ 0 h 450"/>
                    <a:gd name="T30" fmla="*/ 119 w 242"/>
                    <a:gd name="T31" fmla="*/ 9 h 450"/>
                    <a:gd name="T32" fmla="*/ 112 w 242"/>
                    <a:gd name="T33" fmla="*/ 56 h 450"/>
                    <a:gd name="T34" fmla="*/ 88 w 242"/>
                    <a:gd name="T35" fmla="*/ 90 h 450"/>
                    <a:gd name="T36" fmla="*/ 62 w 242"/>
                    <a:gd name="T37" fmla="*/ 99 h 450"/>
                    <a:gd name="T38" fmla="*/ 64 w 242"/>
                    <a:gd name="T39" fmla="*/ 113 h 450"/>
                    <a:gd name="T40" fmla="*/ 52 w 242"/>
                    <a:gd name="T41" fmla="*/ 132 h 450"/>
                    <a:gd name="T42" fmla="*/ 48 w 242"/>
                    <a:gd name="T43" fmla="*/ 147 h 450"/>
                    <a:gd name="T44" fmla="*/ 36 w 242"/>
                    <a:gd name="T45" fmla="*/ 154 h 450"/>
                    <a:gd name="T46" fmla="*/ 19 w 242"/>
                    <a:gd name="T47" fmla="*/ 163 h 450"/>
                    <a:gd name="T48" fmla="*/ 19 w 242"/>
                    <a:gd name="T49" fmla="*/ 225 h 450"/>
                    <a:gd name="T50" fmla="*/ 31 w 242"/>
                    <a:gd name="T51" fmla="*/ 242 h 450"/>
                    <a:gd name="T52" fmla="*/ 38 w 242"/>
                    <a:gd name="T53" fmla="*/ 301 h 450"/>
                    <a:gd name="T54" fmla="*/ 164 w 242"/>
                    <a:gd name="T55" fmla="*/ 242 h 450"/>
                    <a:gd name="T56" fmla="*/ 183 w 242"/>
                    <a:gd name="T57" fmla="*/ 218 h 450"/>
                    <a:gd name="T58" fmla="*/ 197 w 242"/>
                    <a:gd name="T59" fmla="*/ 201 h 450"/>
                    <a:gd name="T60" fmla="*/ 199 w 242"/>
                    <a:gd name="T61" fmla="*/ 201 h 450"/>
                    <a:gd name="T62" fmla="*/ 209 w 242"/>
                    <a:gd name="T63" fmla="*/ 187 h 450"/>
                    <a:gd name="T64" fmla="*/ 192 w 242"/>
                    <a:gd name="T65" fmla="*/ 175 h 450"/>
                    <a:gd name="T66" fmla="*/ 192 w 242"/>
                    <a:gd name="T67" fmla="*/ 166 h 450"/>
                    <a:gd name="T68" fmla="*/ 197 w 242"/>
                    <a:gd name="T69" fmla="*/ 154 h 450"/>
                    <a:gd name="T70" fmla="*/ 201 w 242"/>
                    <a:gd name="T71" fmla="*/ 166 h 450"/>
                    <a:gd name="T72" fmla="*/ 216 w 242"/>
                    <a:gd name="T73" fmla="*/ 166 h 450"/>
                    <a:gd name="T74" fmla="*/ 220 w 242"/>
                    <a:gd name="T75" fmla="*/ 128 h 450"/>
                    <a:gd name="T76" fmla="*/ 213 w 242"/>
                    <a:gd name="T77" fmla="*/ 125 h 450"/>
                    <a:gd name="T78" fmla="*/ 220 w 242"/>
                    <a:gd name="T79" fmla="*/ 123 h 450"/>
                    <a:gd name="T80" fmla="*/ 230 w 242"/>
                    <a:gd name="T81" fmla="*/ 123 h 450"/>
                    <a:gd name="T82" fmla="*/ 213 w 242"/>
                    <a:gd name="T83" fmla="*/ 251 h 450"/>
                    <a:gd name="T84" fmla="*/ 211 w 242"/>
                    <a:gd name="T85" fmla="*/ 232 h 450"/>
                    <a:gd name="T86" fmla="*/ 209 w 242"/>
                    <a:gd name="T87" fmla="*/ 213 h 450"/>
                    <a:gd name="T88" fmla="*/ 206 w 242"/>
                    <a:gd name="T89" fmla="*/ 199 h 450"/>
                    <a:gd name="T90" fmla="*/ 185 w 242"/>
                    <a:gd name="T91" fmla="*/ 225 h 450"/>
                    <a:gd name="T92" fmla="*/ 187 w 242"/>
                    <a:gd name="T93" fmla="*/ 258 h 450"/>
                    <a:gd name="T94" fmla="*/ 190 w 242"/>
                    <a:gd name="T95" fmla="*/ 275 h 450"/>
                    <a:gd name="T96" fmla="*/ 187 w 242"/>
                    <a:gd name="T97" fmla="*/ 284 h 450"/>
                    <a:gd name="T98" fmla="*/ 197 w 242"/>
                    <a:gd name="T99" fmla="*/ 282 h 450"/>
                    <a:gd name="T100" fmla="*/ 201 w 242"/>
                    <a:gd name="T101" fmla="*/ 275 h 450"/>
                    <a:gd name="T102" fmla="*/ 209 w 242"/>
                    <a:gd name="T103" fmla="*/ 272 h 450"/>
                    <a:gd name="T104" fmla="*/ 211 w 242"/>
                    <a:gd name="T105" fmla="*/ 263 h 450"/>
                    <a:gd name="T106" fmla="*/ 223 w 242"/>
                    <a:gd name="T107" fmla="*/ 213 h 450"/>
                    <a:gd name="T108" fmla="*/ 216 w 242"/>
                    <a:gd name="T109" fmla="*/ 232 h 450"/>
                    <a:gd name="T110" fmla="*/ 227 w 242"/>
                    <a:gd name="T111" fmla="*/ 223 h 450"/>
                    <a:gd name="T112" fmla="*/ 164 w 242"/>
                    <a:gd name="T113" fmla="*/ 360 h 450"/>
                    <a:gd name="T114" fmla="*/ 164 w 242"/>
                    <a:gd name="T115" fmla="*/ 363 h 450"/>
                    <a:gd name="T116" fmla="*/ 152 w 242"/>
                    <a:gd name="T117" fmla="*/ 35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2" h="450">
                      <a:moveTo>
                        <a:pt x="31" y="398"/>
                      </a:moveTo>
                      <a:lnTo>
                        <a:pt x="31" y="398"/>
                      </a:lnTo>
                      <a:lnTo>
                        <a:pt x="31" y="398"/>
                      </a:lnTo>
                      <a:lnTo>
                        <a:pt x="31" y="398"/>
                      </a:lnTo>
                      <a:close/>
                      <a:moveTo>
                        <a:pt x="34" y="391"/>
                      </a:moveTo>
                      <a:lnTo>
                        <a:pt x="31" y="393"/>
                      </a:lnTo>
                      <a:lnTo>
                        <a:pt x="31" y="396"/>
                      </a:lnTo>
                      <a:lnTo>
                        <a:pt x="31" y="396"/>
                      </a:lnTo>
                      <a:lnTo>
                        <a:pt x="31" y="398"/>
                      </a:lnTo>
                      <a:lnTo>
                        <a:pt x="31" y="396"/>
                      </a:lnTo>
                      <a:lnTo>
                        <a:pt x="34" y="396"/>
                      </a:lnTo>
                      <a:lnTo>
                        <a:pt x="34" y="396"/>
                      </a:lnTo>
                      <a:lnTo>
                        <a:pt x="34" y="391"/>
                      </a:lnTo>
                      <a:close/>
                      <a:moveTo>
                        <a:pt x="15" y="446"/>
                      </a:moveTo>
                      <a:lnTo>
                        <a:pt x="15" y="446"/>
                      </a:lnTo>
                      <a:lnTo>
                        <a:pt x="15" y="446"/>
                      </a:lnTo>
                      <a:lnTo>
                        <a:pt x="12" y="446"/>
                      </a:lnTo>
                      <a:lnTo>
                        <a:pt x="12" y="443"/>
                      </a:lnTo>
                      <a:lnTo>
                        <a:pt x="12" y="443"/>
                      </a:lnTo>
                      <a:lnTo>
                        <a:pt x="10" y="443"/>
                      </a:lnTo>
                      <a:lnTo>
                        <a:pt x="10" y="446"/>
                      </a:lnTo>
                      <a:lnTo>
                        <a:pt x="10" y="446"/>
                      </a:lnTo>
                      <a:lnTo>
                        <a:pt x="10" y="448"/>
                      </a:lnTo>
                      <a:lnTo>
                        <a:pt x="12" y="448"/>
                      </a:lnTo>
                      <a:lnTo>
                        <a:pt x="12" y="448"/>
                      </a:lnTo>
                      <a:lnTo>
                        <a:pt x="12" y="450"/>
                      </a:lnTo>
                      <a:lnTo>
                        <a:pt x="15" y="450"/>
                      </a:lnTo>
                      <a:lnTo>
                        <a:pt x="15" y="448"/>
                      </a:lnTo>
                      <a:lnTo>
                        <a:pt x="15" y="448"/>
                      </a:lnTo>
                      <a:lnTo>
                        <a:pt x="17" y="448"/>
                      </a:lnTo>
                      <a:lnTo>
                        <a:pt x="17" y="446"/>
                      </a:lnTo>
                      <a:lnTo>
                        <a:pt x="17" y="446"/>
                      </a:lnTo>
                      <a:lnTo>
                        <a:pt x="15" y="446"/>
                      </a:lnTo>
                      <a:close/>
                      <a:moveTo>
                        <a:pt x="15" y="434"/>
                      </a:moveTo>
                      <a:lnTo>
                        <a:pt x="12" y="431"/>
                      </a:lnTo>
                      <a:lnTo>
                        <a:pt x="12" y="431"/>
                      </a:lnTo>
                      <a:lnTo>
                        <a:pt x="12" y="434"/>
                      </a:lnTo>
                      <a:lnTo>
                        <a:pt x="12" y="434"/>
                      </a:lnTo>
                      <a:lnTo>
                        <a:pt x="12" y="434"/>
                      </a:lnTo>
                      <a:lnTo>
                        <a:pt x="12" y="436"/>
                      </a:lnTo>
                      <a:lnTo>
                        <a:pt x="12" y="436"/>
                      </a:lnTo>
                      <a:lnTo>
                        <a:pt x="12" y="436"/>
                      </a:lnTo>
                      <a:lnTo>
                        <a:pt x="15" y="436"/>
                      </a:lnTo>
                      <a:lnTo>
                        <a:pt x="15" y="436"/>
                      </a:lnTo>
                      <a:lnTo>
                        <a:pt x="15" y="434"/>
                      </a:lnTo>
                      <a:lnTo>
                        <a:pt x="15" y="434"/>
                      </a:lnTo>
                      <a:lnTo>
                        <a:pt x="15" y="434"/>
                      </a:lnTo>
                      <a:lnTo>
                        <a:pt x="15" y="434"/>
                      </a:lnTo>
                      <a:close/>
                      <a:moveTo>
                        <a:pt x="145" y="377"/>
                      </a:moveTo>
                      <a:lnTo>
                        <a:pt x="142" y="377"/>
                      </a:lnTo>
                      <a:lnTo>
                        <a:pt x="142" y="377"/>
                      </a:lnTo>
                      <a:lnTo>
                        <a:pt x="140" y="379"/>
                      </a:lnTo>
                      <a:lnTo>
                        <a:pt x="140" y="382"/>
                      </a:lnTo>
                      <a:lnTo>
                        <a:pt x="142" y="379"/>
                      </a:lnTo>
                      <a:lnTo>
                        <a:pt x="142" y="379"/>
                      </a:lnTo>
                      <a:lnTo>
                        <a:pt x="145" y="377"/>
                      </a:lnTo>
                      <a:lnTo>
                        <a:pt x="145" y="377"/>
                      </a:lnTo>
                      <a:lnTo>
                        <a:pt x="145" y="374"/>
                      </a:lnTo>
                      <a:lnTo>
                        <a:pt x="147" y="374"/>
                      </a:lnTo>
                      <a:lnTo>
                        <a:pt x="145" y="374"/>
                      </a:lnTo>
                      <a:lnTo>
                        <a:pt x="145" y="377"/>
                      </a:lnTo>
                      <a:close/>
                      <a:moveTo>
                        <a:pt x="242" y="106"/>
                      </a:moveTo>
                      <a:lnTo>
                        <a:pt x="230" y="102"/>
                      </a:lnTo>
                      <a:lnTo>
                        <a:pt x="223" y="102"/>
                      </a:lnTo>
                      <a:lnTo>
                        <a:pt x="197" y="99"/>
                      </a:lnTo>
                      <a:lnTo>
                        <a:pt x="194" y="99"/>
                      </a:lnTo>
                      <a:lnTo>
                        <a:pt x="185" y="99"/>
                      </a:lnTo>
                      <a:lnTo>
                        <a:pt x="183" y="97"/>
                      </a:lnTo>
                      <a:lnTo>
                        <a:pt x="180" y="97"/>
                      </a:lnTo>
                      <a:lnTo>
                        <a:pt x="178" y="97"/>
                      </a:lnTo>
                      <a:lnTo>
                        <a:pt x="178" y="97"/>
                      </a:lnTo>
                      <a:lnTo>
                        <a:pt x="175" y="99"/>
                      </a:lnTo>
                      <a:lnTo>
                        <a:pt x="175" y="99"/>
                      </a:lnTo>
                      <a:lnTo>
                        <a:pt x="173" y="102"/>
                      </a:lnTo>
                      <a:lnTo>
                        <a:pt x="171" y="102"/>
                      </a:lnTo>
                      <a:lnTo>
                        <a:pt x="171" y="102"/>
                      </a:lnTo>
                      <a:lnTo>
                        <a:pt x="171" y="104"/>
                      </a:lnTo>
                      <a:lnTo>
                        <a:pt x="168" y="104"/>
                      </a:lnTo>
                      <a:lnTo>
                        <a:pt x="166" y="104"/>
                      </a:lnTo>
                      <a:lnTo>
                        <a:pt x="166" y="104"/>
                      </a:lnTo>
                      <a:lnTo>
                        <a:pt x="166" y="104"/>
                      </a:lnTo>
                      <a:lnTo>
                        <a:pt x="164" y="102"/>
                      </a:lnTo>
                      <a:lnTo>
                        <a:pt x="164" y="102"/>
                      </a:lnTo>
                      <a:lnTo>
                        <a:pt x="164" y="102"/>
                      </a:lnTo>
                      <a:lnTo>
                        <a:pt x="164" y="94"/>
                      </a:lnTo>
                      <a:lnTo>
                        <a:pt x="161" y="87"/>
                      </a:lnTo>
                      <a:lnTo>
                        <a:pt x="161" y="85"/>
                      </a:lnTo>
                      <a:lnTo>
                        <a:pt x="161" y="78"/>
                      </a:lnTo>
                      <a:lnTo>
                        <a:pt x="161" y="73"/>
                      </a:lnTo>
                      <a:lnTo>
                        <a:pt x="161" y="71"/>
                      </a:lnTo>
                      <a:lnTo>
                        <a:pt x="161" y="71"/>
                      </a:lnTo>
                      <a:lnTo>
                        <a:pt x="156" y="71"/>
                      </a:lnTo>
                      <a:lnTo>
                        <a:pt x="154" y="71"/>
                      </a:lnTo>
                      <a:lnTo>
                        <a:pt x="154" y="68"/>
                      </a:lnTo>
                      <a:lnTo>
                        <a:pt x="152" y="66"/>
                      </a:lnTo>
                      <a:lnTo>
                        <a:pt x="152" y="64"/>
                      </a:lnTo>
                      <a:lnTo>
                        <a:pt x="152" y="61"/>
                      </a:lnTo>
                      <a:lnTo>
                        <a:pt x="152" y="59"/>
                      </a:lnTo>
                      <a:lnTo>
                        <a:pt x="154" y="59"/>
                      </a:lnTo>
                      <a:lnTo>
                        <a:pt x="152" y="45"/>
                      </a:lnTo>
                      <a:lnTo>
                        <a:pt x="149" y="35"/>
                      </a:lnTo>
                      <a:lnTo>
                        <a:pt x="147" y="30"/>
                      </a:lnTo>
                      <a:lnTo>
                        <a:pt x="147" y="28"/>
                      </a:lnTo>
                      <a:lnTo>
                        <a:pt x="147" y="28"/>
                      </a:lnTo>
                      <a:lnTo>
                        <a:pt x="145" y="26"/>
                      </a:lnTo>
                      <a:lnTo>
                        <a:pt x="145" y="26"/>
                      </a:lnTo>
                      <a:lnTo>
                        <a:pt x="142" y="23"/>
                      </a:lnTo>
                      <a:lnTo>
                        <a:pt x="142" y="19"/>
                      </a:lnTo>
                      <a:lnTo>
                        <a:pt x="142" y="19"/>
                      </a:lnTo>
                      <a:lnTo>
                        <a:pt x="140" y="19"/>
                      </a:lnTo>
                      <a:lnTo>
                        <a:pt x="140" y="16"/>
                      </a:lnTo>
                      <a:lnTo>
                        <a:pt x="135" y="16"/>
                      </a:lnTo>
                      <a:lnTo>
                        <a:pt x="138" y="11"/>
                      </a:lnTo>
                      <a:lnTo>
                        <a:pt x="140" y="9"/>
                      </a:lnTo>
                      <a:lnTo>
                        <a:pt x="142" y="9"/>
                      </a:lnTo>
                      <a:lnTo>
                        <a:pt x="142" y="7"/>
                      </a:lnTo>
                      <a:lnTo>
                        <a:pt x="147" y="7"/>
                      </a:lnTo>
                      <a:lnTo>
                        <a:pt x="147" y="2"/>
                      </a:lnTo>
                      <a:lnTo>
                        <a:pt x="147" y="2"/>
                      </a:lnTo>
                      <a:lnTo>
                        <a:pt x="147" y="0"/>
                      </a:lnTo>
                      <a:lnTo>
                        <a:pt x="145" y="0"/>
                      </a:lnTo>
                      <a:lnTo>
                        <a:pt x="142" y="0"/>
                      </a:lnTo>
                      <a:lnTo>
                        <a:pt x="133" y="4"/>
                      </a:lnTo>
                      <a:lnTo>
                        <a:pt x="128" y="4"/>
                      </a:lnTo>
                      <a:lnTo>
                        <a:pt x="126" y="7"/>
                      </a:lnTo>
                      <a:lnTo>
                        <a:pt x="123" y="7"/>
                      </a:lnTo>
                      <a:lnTo>
                        <a:pt x="119" y="7"/>
                      </a:lnTo>
                      <a:lnTo>
                        <a:pt x="119" y="9"/>
                      </a:lnTo>
                      <a:lnTo>
                        <a:pt x="119" y="9"/>
                      </a:lnTo>
                      <a:lnTo>
                        <a:pt x="116" y="11"/>
                      </a:lnTo>
                      <a:lnTo>
                        <a:pt x="109" y="42"/>
                      </a:lnTo>
                      <a:lnTo>
                        <a:pt x="109" y="47"/>
                      </a:lnTo>
                      <a:lnTo>
                        <a:pt x="109" y="49"/>
                      </a:lnTo>
                      <a:lnTo>
                        <a:pt x="112" y="52"/>
                      </a:lnTo>
                      <a:lnTo>
                        <a:pt x="112" y="54"/>
                      </a:lnTo>
                      <a:lnTo>
                        <a:pt x="112" y="56"/>
                      </a:lnTo>
                      <a:lnTo>
                        <a:pt x="109" y="61"/>
                      </a:lnTo>
                      <a:lnTo>
                        <a:pt x="109" y="64"/>
                      </a:lnTo>
                      <a:lnTo>
                        <a:pt x="107" y="66"/>
                      </a:lnTo>
                      <a:lnTo>
                        <a:pt x="107" y="66"/>
                      </a:lnTo>
                      <a:lnTo>
                        <a:pt x="109" y="71"/>
                      </a:lnTo>
                      <a:lnTo>
                        <a:pt x="95" y="85"/>
                      </a:lnTo>
                      <a:lnTo>
                        <a:pt x="90" y="90"/>
                      </a:lnTo>
                      <a:lnTo>
                        <a:pt x="88" y="90"/>
                      </a:lnTo>
                      <a:lnTo>
                        <a:pt x="83" y="92"/>
                      </a:lnTo>
                      <a:lnTo>
                        <a:pt x="76" y="92"/>
                      </a:lnTo>
                      <a:lnTo>
                        <a:pt x="64" y="97"/>
                      </a:lnTo>
                      <a:lnTo>
                        <a:pt x="62" y="97"/>
                      </a:lnTo>
                      <a:lnTo>
                        <a:pt x="62" y="97"/>
                      </a:lnTo>
                      <a:lnTo>
                        <a:pt x="62" y="97"/>
                      </a:lnTo>
                      <a:lnTo>
                        <a:pt x="62" y="99"/>
                      </a:lnTo>
                      <a:lnTo>
                        <a:pt x="62" y="99"/>
                      </a:lnTo>
                      <a:lnTo>
                        <a:pt x="62" y="102"/>
                      </a:lnTo>
                      <a:lnTo>
                        <a:pt x="62" y="104"/>
                      </a:lnTo>
                      <a:lnTo>
                        <a:pt x="62" y="106"/>
                      </a:lnTo>
                      <a:lnTo>
                        <a:pt x="62" y="106"/>
                      </a:lnTo>
                      <a:lnTo>
                        <a:pt x="64" y="106"/>
                      </a:lnTo>
                      <a:lnTo>
                        <a:pt x="64" y="109"/>
                      </a:lnTo>
                      <a:lnTo>
                        <a:pt x="64" y="109"/>
                      </a:lnTo>
                      <a:lnTo>
                        <a:pt x="64" y="113"/>
                      </a:lnTo>
                      <a:lnTo>
                        <a:pt x="64" y="113"/>
                      </a:lnTo>
                      <a:lnTo>
                        <a:pt x="64" y="113"/>
                      </a:lnTo>
                      <a:lnTo>
                        <a:pt x="62" y="118"/>
                      </a:lnTo>
                      <a:lnTo>
                        <a:pt x="60" y="121"/>
                      </a:lnTo>
                      <a:lnTo>
                        <a:pt x="60" y="123"/>
                      </a:lnTo>
                      <a:lnTo>
                        <a:pt x="55" y="128"/>
                      </a:lnTo>
                      <a:lnTo>
                        <a:pt x="55" y="130"/>
                      </a:lnTo>
                      <a:lnTo>
                        <a:pt x="52" y="132"/>
                      </a:lnTo>
                      <a:lnTo>
                        <a:pt x="52" y="135"/>
                      </a:lnTo>
                      <a:lnTo>
                        <a:pt x="52" y="137"/>
                      </a:lnTo>
                      <a:lnTo>
                        <a:pt x="52" y="140"/>
                      </a:lnTo>
                      <a:lnTo>
                        <a:pt x="50" y="142"/>
                      </a:lnTo>
                      <a:lnTo>
                        <a:pt x="50" y="142"/>
                      </a:lnTo>
                      <a:lnTo>
                        <a:pt x="48" y="144"/>
                      </a:lnTo>
                      <a:lnTo>
                        <a:pt x="48" y="144"/>
                      </a:lnTo>
                      <a:lnTo>
                        <a:pt x="48" y="147"/>
                      </a:lnTo>
                      <a:lnTo>
                        <a:pt x="38" y="149"/>
                      </a:lnTo>
                      <a:lnTo>
                        <a:pt x="38" y="149"/>
                      </a:lnTo>
                      <a:lnTo>
                        <a:pt x="38" y="149"/>
                      </a:lnTo>
                      <a:lnTo>
                        <a:pt x="38" y="151"/>
                      </a:lnTo>
                      <a:lnTo>
                        <a:pt x="38" y="151"/>
                      </a:lnTo>
                      <a:lnTo>
                        <a:pt x="38" y="154"/>
                      </a:lnTo>
                      <a:lnTo>
                        <a:pt x="36" y="154"/>
                      </a:lnTo>
                      <a:lnTo>
                        <a:pt x="36" y="154"/>
                      </a:lnTo>
                      <a:lnTo>
                        <a:pt x="34" y="156"/>
                      </a:lnTo>
                      <a:lnTo>
                        <a:pt x="34" y="156"/>
                      </a:lnTo>
                      <a:lnTo>
                        <a:pt x="24" y="159"/>
                      </a:lnTo>
                      <a:lnTo>
                        <a:pt x="24" y="159"/>
                      </a:lnTo>
                      <a:lnTo>
                        <a:pt x="24" y="159"/>
                      </a:lnTo>
                      <a:lnTo>
                        <a:pt x="22" y="161"/>
                      </a:lnTo>
                      <a:lnTo>
                        <a:pt x="19" y="163"/>
                      </a:lnTo>
                      <a:lnTo>
                        <a:pt x="19" y="163"/>
                      </a:lnTo>
                      <a:lnTo>
                        <a:pt x="17" y="175"/>
                      </a:lnTo>
                      <a:lnTo>
                        <a:pt x="0" y="220"/>
                      </a:lnTo>
                      <a:lnTo>
                        <a:pt x="0" y="220"/>
                      </a:lnTo>
                      <a:lnTo>
                        <a:pt x="7" y="223"/>
                      </a:lnTo>
                      <a:lnTo>
                        <a:pt x="12" y="225"/>
                      </a:lnTo>
                      <a:lnTo>
                        <a:pt x="15" y="227"/>
                      </a:lnTo>
                      <a:lnTo>
                        <a:pt x="19" y="227"/>
                      </a:lnTo>
                      <a:lnTo>
                        <a:pt x="19" y="225"/>
                      </a:lnTo>
                      <a:lnTo>
                        <a:pt x="22" y="215"/>
                      </a:lnTo>
                      <a:lnTo>
                        <a:pt x="22" y="213"/>
                      </a:lnTo>
                      <a:lnTo>
                        <a:pt x="24" y="213"/>
                      </a:lnTo>
                      <a:lnTo>
                        <a:pt x="26" y="211"/>
                      </a:lnTo>
                      <a:lnTo>
                        <a:pt x="24" y="225"/>
                      </a:lnTo>
                      <a:lnTo>
                        <a:pt x="24" y="230"/>
                      </a:lnTo>
                      <a:lnTo>
                        <a:pt x="24" y="234"/>
                      </a:lnTo>
                      <a:lnTo>
                        <a:pt x="31" y="242"/>
                      </a:lnTo>
                      <a:lnTo>
                        <a:pt x="34" y="246"/>
                      </a:lnTo>
                      <a:lnTo>
                        <a:pt x="31" y="265"/>
                      </a:lnTo>
                      <a:lnTo>
                        <a:pt x="34" y="272"/>
                      </a:lnTo>
                      <a:lnTo>
                        <a:pt x="34" y="282"/>
                      </a:lnTo>
                      <a:lnTo>
                        <a:pt x="34" y="289"/>
                      </a:lnTo>
                      <a:lnTo>
                        <a:pt x="31" y="294"/>
                      </a:lnTo>
                      <a:lnTo>
                        <a:pt x="34" y="298"/>
                      </a:lnTo>
                      <a:lnTo>
                        <a:pt x="38" y="301"/>
                      </a:lnTo>
                      <a:lnTo>
                        <a:pt x="43" y="298"/>
                      </a:lnTo>
                      <a:lnTo>
                        <a:pt x="60" y="289"/>
                      </a:lnTo>
                      <a:lnTo>
                        <a:pt x="81" y="280"/>
                      </a:lnTo>
                      <a:lnTo>
                        <a:pt x="107" y="268"/>
                      </a:lnTo>
                      <a:lnTo>
                        <a:pt x="135" y="258"/>
                      </a:lnTo>
                      <a:lnTo>
                        <a:pt x="154" y="249"/>
                      </a:lnTo>
                      <a:lnTo>
                        <a:pt x="159" y="246"/>
                      </a:lnTo>
                      <a:lnTo>
                        <a:pt x="164" y="242"/>
                      </a:lnTo>
                      <a:lnTo>
                        <a:pt x="166" y="239"/>
                      </a:lnTo>
                      <a:lnTo>
                        <a:pt x="168" y="239"/>
                      </a:lnTo>
                      <a:lnTo>
                        <a:pt x="175" y="239"/>
                      </a:lnTo>
                      <a:lnTo>
                        <a:pt x="178" y="239"/>
                      </a:lnTo>
                      <a:lnTo>
                        <a:pt x="180" y="237"/>
                      </a:lnTo>
                      <a:lnTo>
                        <a:pt x="180" y="232"/>
                      </a:lnTo>
                      <a:lnTo>
                        <a:pt x="183" y="223"/>
                      </a:lnTo>
                      <a:lnTo>
                        <a:pt x="183" y="218"/>
                      </a:lnTo>
                      <a:lnTo>
                        <a:pt x="190" y="206"/>
                      </a:lnTo>
                      <a:lnTo>
                        <a:pt x="192" y="201"/>
                      </a:lnTo>
                      <a:lnTo>
                        <a:pt x="192" y="201"/>
                      </a:lnTo>
                      <a:lnTo>
                        <a:pt x="194" y="199"/>
                      </a:lnTo>
                      <a:lnTo>
                        <a:pt x="197" y="199"/>
                      </a:lnTo>
                      <a:lnTo>
                        <a:pt x="199" y="199"/>
                      </a:lnTo>
                      <a:lnTo>
                        <a:pt x="199" y="201"/>
                      </a:lnTo>
                      <a:lnTo>
                        <a:pt x="197" y="201"/>
                      </a:lnTo>
                      <a:lnTo>
                        <a:pt x="197" y="201"/>
                      </a:lnTo>
                      <a:lnTo>
                        <a:pt x="197" y="201"/>
                      </a:lnTo>
                      <a:lnTo>
                        <a:pt x="194" y="201"/>
                      </a:lnTo>
                      <a:lnTo>
                        <a:pt x="194" y="201"/>
                      </a:lnTo>
                      <a:lnTo>
                        <a:pt x="194" y="204"/>
                      </a:lnTo>
                      <a:lnTo>
                        <a:pt x="197" y="204"/>
                      </a:lnTo>
                      <a:lnTo>
                        <a:pt x="199" y="201"/>
                      </a:lnTo>
                      <a:lnTo>
                        <a:pt x="199" y="201"/>
                      </a:lnTo>
                      <a:lnTo>
                        <a:pt x="201" y="199"/>
                      </a:lnTo>
                      <a:lnTo>
                        <a:pt x="199" y="196"/>
                      </a:lnTo>
                      <a:lnTo>
                        <a:pt x="197" y="192"/>
                      </a:lnTo>
                      <a:lnTo>
                        <a:pt x="199" y="192"/>
                      </a:lnTo>
                      <a:lnTo>
                        <a:pt x="199" y="192"/>
                      </a:lnTo>
                      <a:lnTo>
                        <a:pt x="204" y="189"/>
                      </a:lnTo>
                      <a:lnTo>
                        <a:pt x="209" y="189"/>
                      </a:lnTo>
                      <a:lnTo>
                        <a:pt x="209" y="187"/>
                      </a:lnTo>
                      <a:lnTo>
                        <a:pt x="209" y="185"/>
                      </a:lnTo>
                      <a:lnTo>
                        <a:pt x="201" y="180"/>
                      </a:lnTo>
                      <a:lnTo>
                        <a:pt x="199" y="180"/>
                      </a:lnTo>
                      <a:lnTo>
                        <a:pt x="199" y="177"/>
                      </a:lnTo>
                      <a:lnTo>
                        <a:pt x="199" y="175"/>
                      </a:lnTo>
                      <a:lnTo>
                        <a:pt x="197" y="175"/>
                      </a:lnTo>
                      <a:lnTo>
                        <a:pt x="194" y="173"/>
                      </a:lnTo>
                      <a:lnTo>
                        <a:pt x="192" y="175"/>
                      </a:lnTo>
                      <a:lnTo>
                        <a:pt x="192" y="175"/>
                      </a:lnTo>
                      <a:lnTo>
                        <a:pt x="192" y="173"/>
                      </a:lnTo>
                      <a:lnTo>
                        <a:pt x="192" y="173"/>
                      </a:lnTo>
                      <a:lnTo>
                        <a:pt x="192" y="170"/>
                      </a:lnTo>
                      <a:lnTo>
                        <a:pt x="194" y="170"/>
                      </a:lnTo>
                      <a:lnTo>
                        <a:pt x="194" y="168"/>
                      </a:lnTo>
                      <a:lnTo>
                        <a:pt x="192" y="166"/>
                      </a:lnTo>
                      <a:lnTo>
                        <a:pt x="192" y="166"/>
                      </a:lnTo>
                      <a:lnTo>
                        <a:pt x="194" y="163"/>
                      </a:lnTo>
                      <a:lnTo>
                        <a:pt x="194" y="161"/>
                      </a:lnTo>
                      <a:lnTo>
                        <a:pt x="194" y="159"/>
                      </a:lnTo>
                      <a:lnTo>
                        <a:pt x="194" y="156"/>
                      </a:lnTo>
                      <a:lnTo>
                        <a:pt x="194" y="156"/>
                      </a:lnTo>
                      <a:lnTo>
                        <a:pt x="194" y="156"/>
                      </a:lnTo>
                      <a:lnTo>
                        <a:pt x="197" y="154"/>
                      </a:lnTo>
                      <a:lnTo>
                        <a:pt x="197" y="154"/>
                      </a:lnTo>
                      <a:lnTo>
                        <a:pt x="197" y="156"/>
                      </a:lnTo>
                      <a:lnTo>
                        <a:pt x="197" y="159"/>
                      </a:lnTo>
                      <a:lnTo>
                        <a:pt x="197" y="161"/>
                      </a:lnTo>
                      <a:lnTo>
                        <a:pt x="199" y="163"/>
                      </a:lnTo>
                      <a:lnTo>
                        <a:pt x="199" y="163"/>
                      </a:lnTo>
                      <a:lnTo>
                        <a:pt x="199" y="163"/>
                      </a:lnTo>
                      <a:lnTo>
                        <a:pt x="201" y="166"/>
                      </a:lnTo>
                      <a:lnTo>
                        <a:pt x="201" y="166"/>
                      </a:lnTo>
                      <a:lnTo>
                        <a:pt x="204" y="166"/>
                      </a:lnTo>
                      <a:lnTo>
                        <a:pt x="204" y="168"/>
                      </a:lnTo>
                      <a:lnTo>
                        <a:pt x="204" y="173"/>
                      </a:lnTo>
                      <a:lnTo>
                        <a:pt x="204" y="175"/>
                      </a:lnTo>
                      <a:lnTo>
                        <a:pt x="206" y="175"/>
                      </a:lnTo>
                      <a:lnTo>
                        <a:pt x="209" y="175"/>
                      </a:lnTo>
                      <a:lnTo>
                        <a:pt x="211" y="173"/>
                      </a:lnTo>
                      <a:lnTo>
                        <a:pt x="216" y="166"/>
                      </a:lnTo>
                      <a:lnTo>
                        <a:pt x="218" y="163"/>
                      </a:lnTo>
                      <a:lnTo>
                        <a:pt x="220" y="159"/>
                      </a:lnTo>
                      <a:lnTo>
                        <a:pt x="220" y="156"/>
                      </a:lnTo>
                      <a:lnTo>
                        <a:pt x="220" y="137"/>
                      </a:lnTo>
                      <a:lnTo>
                        <a:pt x="220" y="135"/>
                      </a:lnTo>
                      <a:lnTo>
                        <a:pt x="223" y="130"/>
                      </a:lnTo>
                      <a:lnTo>
                        <a:pt x="223" y="128"/>
                      </a:lnTo>
                      <a:lnTo>
                        <a:pt x="220" y="128"/>
                      </a:lnTo>
                      <a:lnTo>
                        <a:pt x="220" y="128"/>
                      </a:lnTo>
                      <a:lnTo>
                        <a:pt x="216" y="128"/>
                      </a:lnTo>
                      <a:lnTo>
                        <a:pt x="213" y="132"/>
                      </a:lnTo>
                      <a:lnTo>
                        <a:pt x="211" y="132"/>
                      </a:lnTo>
                      <a:lnTo>
                        <a:pt x="216" y="128"/>
                      </a:lnTo>
                      <a:lnTo>
                        <a:pt x="216" y="125"/>
                      </a:lnTo>
                      <a:lnTo>
                        <a:pt x="213" y="125"/>
                      </a:lnTo>
                      <a:lnTo>
                        <a:pt x="213" y="125"/>
                      </a:lnTo>
                      <a:lnTo>
                        <a:pt x="213" y="123"/>
                      </a:lnTo>
                      <a:lnTo>
                        <a:pt x="213" y="123"/>
                      </a:lnTo>
                      <a:lnTo>
                        <a:pt x="216" y="123"/>
                      </a:lnTo>
                      <a:lnTo>
                        <a:pt x="216" y="123"/>
                      </a:lnTo>
                      <a:lnTo>
                        <a:pt x="220" y="121"/>
                      </a:lnTo>
                      <a:lnTo>
                        <a:pt x="220" y="121"/>
                      </a:lnTo>
                      <a:lnTo>
                        <a:pt x="220" y="123"/>
                      </a:lnTo>
                      <a:lnTo>
                        <a:pt x="220" y="123"/>
                      </a:lnTo>
                      <a:lnTo>
                        <a:pt x="220" y="123"/>
                      </a:lnTo>
                      <a:lnTo>
                        <a:pt x="223" y="123"/>
                      </a:lnTo>
                      <a:lnTo>
                        <a:pt x="223" y="121"/>
                      </a:lnTo>
                      <a:lnTo>
                        <a:pt x="223" y="121"/>
                      </a:lnTo>
                      <a:lnTo>
                        <a:pt x="225" y="121"/>
                      </a:lnTo>
                      <a:lnTo>
                        <a:pt x="227" y="121"/>
                      </a:lnTo>
                      <a:lnTo>
                        <a:pt x="230" y="121"/>
                      </a:lnTo>
                      <a:lnTo>
                        <a:pt x="230" y="123"/>
                      </a:lnTo>
                      <a:lnTo>
                        <a:pt x="230" y="125"/>
                      </a:lnTo>
                      <a:lnTo>
                        <a:pt x="232" y="128"/>
                      </a:lnTo>
                      <a:lnTo>
                        <a:pt x="235" y="128"/>
                      </a:lnTo>
                      <a:lnTo>
                        <a:pt x="237" y="123"/>
                      </a:lnTo>
                      <a:lnTo>
                        <a:pt x="242" y="106"/>
                      </a:lnTo>
                      <a:lnTo>
                        <a:pt x="242" y="106"/>
                      </a:lnTo>
                      <a:close/>
                      <a:moveTo>
                        <a:pt x="216" y="251"/>
                      </a:moveTo>
                      <a:lnTo>
                        <a:pt x="213" y="251"/>
                      </a:lnTo>
                      <a:lnTo>
                        <a:pt x="213" y="251"/>
                      </a:lnTo>
                      <a:lnTo>
                        <a:pt x="213" y="246"/>
                      </a:lnTo>
                      <a:lnTo>
                        <a:pt x="213" y="246"/>
                      </a:lnTo>
                      <a:lnTo>
                        <a:pt x="211" y="242"/>
                      </a:lnTo>
                      <a:lnTo>
                        <a:pt x="213" y="239"/>
                      </a:lnTo>
                      <a:lnTo>
                        <a:pt x="211" y="237"/>
                      </a:lnTo>
                      <a:lnTo>
                        <a:pt x="211" y="234"/>
                      </a:lnTo>
                      <a:lnTo>
                        <a:pt x="211" y="232"/>
                      </a:lnTo>
                      <a:lnTo>
                        <a:pt x="209" y="230"/>
                      </a:lnTo>
                      <a:lnTo>
                        <a:pt x="211" y="230"/>
                      </a:lnTo>
                      <a:lnTo>
                        <a:pt x="216" y="227"/>
                      </a:lnTo>
                      <a:lnTo>
                        <a:pt x="213" y="225"/>
                      </a:lnTo>
                      <a:lnTo>
                        <a:pt x="213" y="223"/>
                      </a:lnTo>
                      <a:lnTo>
                        <a:pt x="211" y="220"/>
                      </a:lnTo>
                      <a:lnTo>
                        <a:pt x="209" y="218"/>
                      </a:lnTo>
                      <a:lnTo>
                        <a:pt x="209" y="213"/>
                      </a:lnTo>
                      <a:lnTo>
                        <a:pt x="209" y="204"/>
                      </a:lnTo>
                      <a:lnTo>
                        <a:pt x="211" y="201"/>
                      </a:lnTo>
                      <a:lnTo>
                        <a:pt x="211" y="201"/>
                      </a:lnTo>
                      <a:lnTo>
                        <a:pt x="211" y="199"/>
                      </a:lnTo>
                      <a:lnTo>
                        <a:pt x="209" y="196"/>
                      </a:lnTo>
                      <a:lnTo>
                        <a:pt x="209" y="199"/>
                      </a:lnTo>
                      <a:lnTo>
                        <a:pt x="209" y="199"/>
                      </a:lnTo>
                      <a:lnTo>
                        <a:pt x="206" y="199"/>
                      </a:lnTo>
                      <a:lnTo>
                        <a:pt x="204" y="201"/>
                      </a:lnTo>
                      <a:lnTo>
                        <a:pt x="199" y="206"/>
                      </a:lnTo>
                      <a:lnTo>
                        <a:pt x="197" y="206"/>
                      </a:lnTo>
                      <a:lnTo>
                        <a:pt x="194" y="208"/>
                      </a:lnTo>
                      <a:lnTo>
                        <a:pt x="192" y="208"/>
                      </a:lnTo>
                      <a:lnTo>
                        <a:pt x="192" y="211"/>
                      </a:lnTo>
                      <a:lnTo>
                        <a:pt x="190" y="215"/>
                      </a:lnTo>
                      <a:lnTo>
                        <a:pt x="185" y="225"/>
                      </a:lnTo>
                      <a:lnTo>
                        <a:pt x="185" y="227"/>
                      </a:lnTo>
                      <a:lnTo>
                        <a:pt x="185" y="234"/>
                      </a:lnTo>
                      <a:lnTo>
                        <a:pt x="183" y="242"/>
                      </a:lnTo>
                      <a:lnTo>
                        <a:pt x="183" y="244"/>
                      </a:lnTo>
                      <a:lnTo>
                        <a:pt x="183" y="251"/>
                      </a:lnTo>
                      <a:lnTo>
                        <a:pt x="183" y="253"/>
                      </a:lnTo>
                      <a:lnTo>
                        <a:pt x="185" y="256"/>
                      </a:lnTo>
                      <a:lnTo>
                        <a:pt x="187" y="258"/>
                      </a:lnTo>
                      <a:lnTo>
                        <a:pt x="187" y="258"/>
                      </a:lnTo>
                      <a:lnTo>
                        <a:pt x="190" y="261"/>
                      </a:lnTo>
                      <a:lnTo>
                        <a:pt x="187" y="268"/>
                      </a:lnTo>
                      <a:lnTo>
                        <a:pt x="187" y="270"/>
                      </a:lnTo>
                      <a:lnTo>
                        <a:pt x="190" y="270"/>
                      </a:lnTo>
                      <a:lnTo>
                        <a:pt x="190" y="272"/>
                      </a:lnTo>
                      <a:lnTo>
                        <a:pt x="190" y="272"/>
                      </a:lnTo>
                      <a:lnTo>
                        <a:pt x="190" y="275"/>
                      </a:lnTo>
                      <a:lnTo>
                        <a:pt x="190" y="275"/>
                      </a:lnTo>
                      <a:lnTo>
                        <a:pt x="187" y="275"/>
                      </a:lnTo>
                      <a:lnTo>
                        <a:pt x="187" y="275"/>
                      </a:lnTo>
                      <a:lnTo>
                        <a:pt x="187" y="277"/>
                      </a:lnTo>
                      <a:lnTo>
                        <a:pt x="187" y="280"/>
                      </a:lnTo>
                      <a:lnTo>
                        <a:pt x="185" y="282"/>
                      </a:lnTo>
                      <a:lnTo>
                        <a:pt x="187" y="284"/>
                      </a:lnTo>
                      <a:lnTo>
                        <a:pt x="187" y="284"/>
                      </a:lnTo>
                      <a:lnTo>
                        <a:pt x="190" y="284"/>
                      </a:lnTo>
                      <a:lnTo>
                        <a:pt x="190" y="287"/>
                      </a:lnTo>
                      <a:lnTo>
                        <a:pt x="190" y="287"/>
                      </a:lnTo>
                      <a:lnTo>
                        <a:pt x="192" y="287"/>
                      </a:lnTo>
                      <a:lnTo>
                        <a:pt x="192" y="284"/>
                      </a:lnTo>
                      <a:lnTo>
                        <a:pt x="194" y="284"/>
                      </a:lnTo>
                      <a:lnTo>
                        <a:pt x="197" y="282"/>
                      </a:lnTo>
                      <a:lnTo>
                        <a:pt x="197" y="282"/>
                      </a:lnTo>
                      <a:lnTo>
                        <a:pt x="199" y="282"/>
                      </a:lnTo>
                      <a:lnTo>
                        <a:pt x="199" y="280"/>
                      </a:lnTo>
                      <a:lnTo>
                        <a:pt x="199" y="280"/>
                      </a:lnTo>
                      <a:lnTo>
                        <a:pt x="199" y="280"/>
                      </a:lnTo>
                      <a:lnTo>
                        <a:pt x="201" y="277"/>
                      </a:lnTo>
                      <a:lnTo>
                        <a:pt x="201" y="277"/>
                      </a:lnTo>
                      <a:lnTo>
                        <a:pt x="201" y="277"/>
                      </a:lnTo>
                      <a:lnTo>
                        <a:pt x="201" y="275"/>
                      </a:lnTo>
                      <a:lnTo>
                        <a:pt x="201" y="275"/>
                      </a:lnTo>
                      <a:lnTo>
                        <a:pt x="204" y="275"/>
                      </a:lnTo>
                      <a:lnTo>
                        <a:pt x="204" y="275"/>
                      </a:lnTo>
                      <a:lnTo>
                        <a:pt x="206" y="275"/>
                      </a:lnTo>
                      <a:lnTo>
                        <a:pt x="206" y="275"/>
                      </a:lnTo>
                      <a:lnTo>
                        <a:pt x="209" y="272"/>
                      </a:lnTo>
                      <a:lnTo>
                        <a:pt x="209" y="272"/>
                      </a:lnTo>
                      <a:lnTo>
                        <a:pt x="209" y="272"/>
                      </a:lnTo>
                      <a:lnTo>
                        <a:pt x="211" y="270"/>
                      </a:lnTo>
                      <a:lnTo>
                        <a:pt x="211" y="270"/>
                      </a:lnTo>
                      <a:lnTo>
                        <a:pt x="211" y="270"/>
                      </a:lnTo>
                      <a:lnTo>
                        <a:pt x="213" y="270"/>
                      </a:lnTo>
                      <a:lnTo>
                        <a:pt x="213" y="270"/>
                      </a:lnTo>
                      <a:lnTo>
                        <a:pt x="213" y="268"/>
                      </a:lnTo>
                      <a:lnTo>
                        <a:pt x="211" y="265"/>
                      </a:lnTo>
                      <a:lnTo>
                        <a:pt x="211" y="263"/>
                      </a:lnTo>
                      <a:lnTo>
                        <a:pt x="211" y="261"/>
                      </a:lnTo>
                      <a:lnTo>
                        <a:pt x="213" y="258"/>
                      </a:lnTo>
                      <a:lnTo>
                        <a:pt x="213" y="258"/>
                      </a:lnTo>
                      <a:lnTo>
                        <a:pt x="216" y="253"/>
                      </a:lnTo>
                      <a:lnTo>
                        <a:pt x="216" y="253"/>
                      </a:lnTo>
                      <a:lnTo>
                        <a:pt x="216" y="253"/>
                      </a:lnTo>
                      <a:lnTo>
                        <a:pt x="216" y="251"/>
                      </a:lnTo>
                      <a:close/>
                      <a:moveTo>
                        <a:pt x="223" y="213"/>
                      </a:moveTo>
                      <a:lnTo>
                        <a:pt x="223" y="215"/>
                      </a:lnTo>
                      <a:lnTo>
                        <a:pt x="223" y="218"/>
                      </a:lnTo>
                      <a:lnTo>
                        <a:pt x="220" y="220"/>
                      </a:lnTo>
                      <a:lnTo>
                        <a:pt x="218" y="220"/>
                      </a:lnTo>
                      <a:lnTo>
                        <a:pt x="218" y="223"/>
                      </a:lnTo>
                      <a:lnTo>
                        <a:pt x="216" y="227"/>
                      </a:lnTo>
                      <a:lnTo>
                        <a:pt x="216" y="230"/>
                      </a:lnTo>
                      <a:lnTo>
                        <a:pt x="216" y="232"/>
                      </a:lnTo>
                      <a:lnTo>
                        <a:pt x="216" y="234"/>
                      </a:lnTo>
                      <a:lnTo>
                        <a:pt x="220" y="239"/>
                      </a:lnTo>
                      <a:lnTo>
                        <a:pt x="220" y="242"/>
                      </a:lnTo>
                      <a:lnTo>
                        <a:pt x="223" y="242"/>
                      </a:lnTo>
                      <a:lnTo>
                        <a:pt x="223" y="239"/>
                      </a:lnTo>
                      <a:lnTo>
                        <a:pt x="223" y="234"/>
                      </a:lnTo>
                      <a:lnTo>
                        <a:pt x="225" y="230"/>
                      </a:lnTo>
                      <a:lnTo>
                        <a:pt x="227" y="223"/>
                      </a:lnTo>
                      <a:lnTo>
                        <a:pt x="227" y="218"/>
                      </a:lnTo>
                      <a:lnTo>
                        <a:pt x="225" y="215"/>
                      </a:lnTo>
                      <a:lnTo>
                        <a:pt x="223" y="213"/>
                      </a:lnTo>
                      <a:close/>
                      <a:moveTo>
                        <a:pt x="164" y="363"/>
                      </a:moveTo>
                      <a:lnTo>
                        <a:pt x="164" y="363"/>
                      </a:lnTo>
                      <a:lnTo>
                        <a:pt x="164" y="363"/>
                      </a:lnTo>
                      <a:lnTo>
                        <a:pt x="164" y="360"/>
                      </a:lnTo>
                      <a:lnTo>
                        <a:pt x="164" y="360"/>
                      </a:lnTo>
                      <a:lnTo>
                        <a:pt x="164" y="360"/>
                      </a:lnTo>
                      <a:lnTo>
                        <a:pt x="159" y="365"/>
                      </a:lnTo>
                      <a:lnTo>
                        <a:pt x="156" y="367"/>
                      </a:lnTo>
                      <a:lnTo>
                        <a:pt x="156" y="367"/>
                      </a:lnTo>
                      <a:lnTo>
                        <a:pt x="159" y="367"/>
                      </a:lnTo>
                      <a:lnTo>
                        <a:pt x="166" y="363"/>
                      </a:lnTo>
                      <a:lnTo>
                        <a:pt x="164" y="363"/>
                      </a:lnTo>
                      <a:lnTo>
                        <a:pt x="164" y="363"/>
                      </a:lnTo>
                      <a:close/>
                      <a:moveTo>
                        <a:pt x="154" y="353"/>
                      </a:moveTo>
                      <a:lnTo>
                        <a:pt x="154" y="353"/>
                      </a:lnTo>
                      <a:lnTo>
                        <a:pt x="152" y="353"/>
                      </a:lnTo>
                      <a:lnTo>
                        <a:pt x="152" y="355"/>
                      </a:lnTo>
                      <a:lnTo>
                        <a:pt x="149" y="355"/>
                      </a:lnTo>
                      <a:lnTo>
                        <a:pt x="149" y="358"/>
                      </a:lnTo>
                      <a:lnTo>
                        <a:pt x="149" y="358"/>
                      </a:lnTo>
                      <a:lnTo>
                        <a:pt x="152" y="355"/>
                      </a:lnTo>
                      <a:lnTo>
                        <a:pt x="152" y="355"/>
                      </a:lnTo>
                      <a:lnTo>
                        <a:pt x="154" y="353"/>
                      </a:lnTo>
                      <a:lnTo>
                        <a:pt x="154" y="353"/>
                      </a:lnTo>
                      <a:lnTo>
                        <a:pt x="154" y="353"/>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1" name="Freeform 22">
                  <a:extLst>
                    <a:ext uri="{FF2B5EF4-FFF2-40B4-BE49-F238E27FC236}">
                      <a16:creationId xmlns:a16="http://schemas.microsoft.com/office/drawing/2014/main" id="{B3A7400D-6BFA-5E4B-8ED7-714F2D8151F4}"/>
                    </a:ext>
                  </a:extLst>
                </p:cNvPr>
                <p:cNvSpPr>
                  <a:spLocks noEditPoints="1"/>
                </p:cNvSpPr>
                <p:nvPr/>
              </p:nvSpPr>
              <p:spPr bwMode="auto">
                <a:xfrm>
                  <a:off x="3547876" y="2943446"/>
                  <a:ext cx="592323" cy="585866"/>
                </a:xfrm>
                <a:custGeom>
                  <a:avLst/>
                  <a:gdLst>
                    <a:gd name="T0" fmla="*/ 137 w 155"/>
                    <a:gd name="T1" fmla="*/ 15 h 153"/>
                    <a:gd name="T2" fmla="*/ 150 w 155"/>
                    <a:gd name="T3" fmla="*/ 41 h 153"/>
                    <a:gd name="T4" fmla="*/ 150 w 155"/>
                    <a:gd name="T5" fmla="*/ 17 h 153"/>
                    <a:gd name="T6" fmla="*/ 147 w 155"/>
                    <a:gd name="T7" fmla="*/ 25 h 153"/>
                    <a:gd name="T8" fmla="*/ 148 w 155"/>
                    <a:gd name="T9" fmla="*/ 27 h 153"/>
                    <a:gd name="T10" fmla="*/ 135 w 155"/>
                    <a:gd name="T11" fmla="*/ 44 h 153"/>
                    <a:gd name="T12" fmla="*/ 140 w 155"/>
                    <a:gd name="T13" fmla="*/ 48 h 153"/>
                    <a:gd name="T14" fmla="*/ 146 w 155"/>
                    <a:gd name="T15" fmla="*/ 79 h 153"/>
                    <a:gd name="T16" fmla="*/ 140 w 155"/>
                    <a:gd name="T17" fmla="*/ 69 h 153"/>
                    <a:gd name="T18" fmla="*/ 139 w 155"/>
                    <a:gd name="T19" fmla="*/ 66 h 153"/>
                    <a:gd name="T20" fmla="*/ 138 w 155"/>
                    <a:gd name="T21" fmla="*/ 64 h 153"/>
                    <a:gd name="T22" fmla="*/ 138 w 155"/>
                    <a:gd name="T23" fmla="*/ 60 h 153"/>
                    <a:gd name="T24" fmla="*/ 131 w 155"/>
                    <a:gd name="T25" fmla="*/ 56 h 153"/>
                    <a:gd name="T26" fmla="*/ 122 w 155"/>
                    <a:gd name="T27" fmla="*/ 52 h 153"/>
                    <a:gd name="T28" fmla="*/ 127 w 155"/>
                    <a:gd name="T29" fmla="*/ 50 h 153"/>
                    <a:gd name="T30" fmla="*/ 130 w 155"/>
                    <a:gd name="T31" fmla="*/ 46 h 153"/>
                    <a:gd name="T32" fmla="*/ 125 w 155"/>
                    <a:gd name="T33" fmla="*/ 43 h 153"/>
                    <a:gd name="T34" fmla="*/ 119 w 155"/>
                    <a:gd name="T35" fmla="*/ 37 h 153"/>
                    <a:gd name="T36" fmla="*/ 120 w 155"/>
                    <a:gd name="T37" fmla="*/ 34 h 153"/>
                    <a:gd name="T38" fmla="*/ 132 w 155"/>
                    <a:gd name="T39" fmla="*/ 31 h 153"/>
                    <a:gd name="T40" fmla="*/ 136 w 155"/>
                    <a:gd name="T41" fmla="*/ 34 h 153"/>
                    <a:gd name="T42" fmla="*/ 148 w 155"/>
                    <a:gd name="T43" fmla="*/ 31 h 153"/>
                    <a:gd name="T44" fmla="*/ 145 w 155"/>
                    <a:gd name="T45" fmla="*/ 28 h 153"/>
                    <a:gd name="T46" fmla="*/ 135 w 155"/>
                    <a:gd name="T47" fmla="*/ 21 h 153"/>
                    <a:gd name="T48" fmla="*/ 141 w 155"/>
                    <a:gd name="T49" fmla="*/ 21 h 153"/>
                    <a:gd name="T50" fmla="*/ 131 w 155"/>
                    <a:gd name="T51" fmla="*/ 15 h 153"/>
                    <a:gd name="T52" fmla="*/ 128 w 155"/>
                    <a:gd name="T53" fmla="*/ 12 h 153"/>
                    <a:gd name="T54" fmla="*/ 136 w 155"/>
                    <a:gd name="T55" fmla="*/ 11 h 153"/>
                    <a:gd name="T56" fmla="*/ 120 w 155"/>
                    <a:gd name="T57" fmla="*/ 2 h 153"/>
                    <a:gd name="T58" fmla="*/ 97 w 155"/>
                    <a:gd name="T59" fmla="*/ 1 h 153"/>
                    <a:gd name="T60" fmla="*/ 87 w 155"/>
                    <a:gd name="T61" fmla="*/ 3 h 153"/>
                    <a:gd name="T62" fmla="*/ 81 w 155"/>
                    <a:gd name="T63" fmla="*/ 3 h 153"/>
                    <a:gd name="T64" fmla="*/ 70 w 155"/>
                    <a:gd name="T65" fmla="*/ 1 h 153"/>
                    <a:gd name="T66" fmla="*/ 65 w 155"/>
                    <a:gd name="T67" fmla="*/ 5 h 153"/>
                    <a:gd name="T68" fmla="*/ 59 w 155"/>
                    <a:gd name="T69" fmla="*/ 1 h 153"/>
                    <a:gd name="T70" fmla="*/ 54 w 155"/>
                    <a:gd name="T71" fmla="*/ 8 h 153"/>
                    <a:gd name="T72" fmla="*/ 46 w 155"/>
                    <a:gd name="T73" fmla="*/ 20 h 153"/>
                    <a:gd name="T74" fmla="*/ 44 w 155"/>
                    <a:gd name="T75" fmla="*/ 35 h 153"/>
                    <a:gd name="T76" fmla="*/ 46 w 155"/>
                    <a:gd name="T77" fmla="*/ 44 h 153"/>
                    <a:gd name="T78" fmla="*/ 41 w 155"/>
                    <a:gd name="T79" fmla="*/ 58 h 153"/>
                    <a:gd name="T80" fmla="*/ 34 w 155"/>
                    <a:gd name="T81" fmla="*/ 64 h 153"/>
                    <a:gd name="T82" fmla="*/ 24 w 155"/>
                    <a:gd name="T83" fmla="*/ 69 h 153"/>
                    <a:gd name="T84" fmla="*/ 23 w 155"/>
                    <a:gd name="T85" fmla="*/ 75 h 153"/>
                    <a:gd name="T86" fmla="*/ 23 w 155"/>
                    <a:gd name="T87" fmla="*/ 82 h 153"/>
                    <a:gd name="T88" fmla="*/ 28 w 155"/>
                    <a:gd name="T89" fmla="*/ 86 h 153"/>
                    <a:gd name="T90" fmla="*/ 16 w 155"/>
                    <a:gd name="T91" fmla="*/ 92 h 153"/>
                    <a:gd name="T92" fmla="*/ 8 w 155"/>
                    <a:gd name="T93" fmla="*/ 102 h 153"/>
                    <a:gd name="T94" fmla="*/ 13 w 155"/>
                    <a:gd name="T95" fmla="*/ 109 h 153"/>
                    <a:gd name="T96" fmla="*/ 5 w 155"/>
                    <a:gd name="T97" fmla="*/ 115 h 153"/>
                    <a:gd name="T98" fmla="*/ 3 w 155"/>
                    <a:gd name="T99" fmla="*/ 127 h 153"/>
                    <a:gd name="T100" fmla="*/ 7 w 155"/>
                    <a:gd name="T101" fmla="*/ 140 h 153"/>
                    <a:gd name="T102" fmla="*/ 51 w 155"/>
                    <a:gd name="T103" fmla="*/ 142 h 153"/>
                    <a:gd name="T104" fmla="*/ 79 w 155"/>
                    <a:gd name="T105" fmla="*/ 103 h 153"/>
                    <a:gd name="T106" fmla="*/ 103 w 155"/>
                    <a:gd name="T107" fmla="*/ 91 h 153"/>
                    <a:gd name="T108" fmla="*/ 143 w 155"/>
                    <a:gd name="T109" fmla="*/ 93 h 153"/>
                    <a:gd name="T110" fmla="*/ 132 w 155"/>
                    <a:gd name="T111" fmla="*/ 40 h 153"/>
                    <a:gd name="T112" fmla="*/ 121 w 155"/>
                    <a:gd name="T113" fmla="*/ 37 h 153"/>
                    <a:gd name="T114" fmla="*/ 132 w 155"/>
                    <a:gd name="T115" fmla="*/ 43 h 153"/>
                    <a:gd name="T116" fmla="*/ 133 w 155"/>
                    <a:gd name="T117"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 h="153">
                      <a:moveTo>
                        <a:pt x="140" y="19"/>
                      </a:moveTo>
                      <a:cubicBezTo>
                        <a:pt x="142" y="19"/>
                        <a:pt x="142" y="19"/>
                        <a:pt x="142" y="19"/>
                      </a:cubicBezTo>
                      <a:cubicBezTo>
                        <a:pt x="143" y="17"/>
                        <a:pt x="143" y="17"/>
                        <a:pt x="143" y="17"/>
                      </a:cubicBezTo>
                      <a:cubicBezTo>
                        <a:pt x="144" y="16"/>
                        <a:pt x="144" y="16"/>
                        <a:pt x="144" y="16"/>
                      </a:cubicBezTo>
                      <a:cubicBezTo>
                        <a:pt x="144" y="15"/>
                        <a:pt x="144" y="15"/>
                        <a:pt x="144" y="15"/>
                      </a:cubicBezTo>
                      <a:cubicBezTo>
                        <a:pt x="143" y="14"/>
                        <a:pt x="143" y="14"/>
                        <a:pt x="143" y="14"/>
                      </a:cubicBezTo>
                      <a:cubicBezTo>
                        <a:pt x="142" y="13"/>
                        <a:pt x="142" y="13"/>
                        <a:pt x="142" y="13"/>
                      </a:cubicBezTo>
                      <a:cubicBezTo>
                        <a:pt x="140" y="12"/>
                        <a:pt x="140" y="12"/>
                        <a:pt x="140" y="12"/>
                      </a:cubicBezTo>
                      <a:cubicBezTo>
                        <a:pt x="140" y="12"/>
                        <a:pt x="140" y="12"/>
                        <a:pt x="140" y="12"/>
                      </a:cubicBezTo>
                      <a:cubicBezTo>
                        <a:pt x="139" y="12"/>
                        <a:pt x="139" y="12"/>
                        <a:pt x="139" y="12"/>
                      </a:cubicBezTo>
                      <a:cubicBezTo>
                        <a:pt x="138" y="13"/>
                        <a:pt x="138" y="13"/>
                        <a:pt x="138" y="13"/>
                      </a:cubicBezTo>
                      <a:cubicBezTo>
                        <a:pt x="137" y="15"/>
                        <a:pt x="137" y="15"/>
                        <a:pt x="137" y="15"/>
                      </a:cubicBezTo>
                      <a:cubicBezTo>
                        <a:pt x="138" y="18"/>
                        <a:pt x="138" y="18"/>
                        <a:pt x="138" y="18"/>
                      </a:cubicBezTo>
                      <a:lnTo>
                        <a:pt x="140" y="19"/>
                      </a:lnTo>
                      <a:close/>
                      <a:moveTo>
                        <a:pt x="146" y="37"/>
                      </a:moveTo>
                      <a:cubicBezTo>
                        <a:pt x="145" y="37"/>
                        <a:pt x="145" y="37"/>
                        <a:pt x="145" y="37"/>
                      </a:cubicBezTo>
                      <a:cubicBezTo>
                        <a:pt x="145" y="38"/>
                        <a:pt x="145" y="38"/>
                        <a:pt x="145" y="38"/>
                      </a:cubicBezTo>
                      <a:cubicBezTo>
                        <a:pt x="145" y="39"/>
                        <a:pt x="145" y="39"/>
                        <a:pt x="145" y="39"/>
                      </a:cubicBezTo>
                      <a:cubicBezTo>
                        <a:pt x="147" y="40"/>
                        <a:pt x="147" y="40"/>
                        <a:pt x="147" y="40"/>
                      </a:cubicBezTo>
                      <a:cubicBezTo>
                        <a:pt x="147" y="41"/>
                        <a:pt x="147" y="41"/>
                        <a:pt x="147" y="41"/>
                      </a:cubicBezTo>
                      <a:cubicBezTo>
                        <a:pt x="150" y="42"/>
                        <a:pt x="150" y="42"/>
                        <a:pt x="150" y="42"/>
                      </a:cubicBezTo>
                      <a:cubicBezTo>
                        <a:pt x="150" y="43"/>
                        <a:pt x="150" y="43"/>
                        <a:pt x="150" y="43"/>
                      </a:cubicBezTo>
                      <a:cubicBezTo>
                        <a:pt x="150" y="42"/>
                        <a:pt x="150" y="42"/>
                        <a:pt x="150" y="42"/>
                      </a:cubicBezTo>
                      <a:cubicBezTo>
                        <a:pt x="150" y="41"/>
                        <a:pt x="150" y="41"/>
                        <a:pt x="150" y="41"/>
                      </a:cubicBezTo>
                      <a:cubicBezTo>
                        <a:pt x="150" y="41"/>
                        <a:pt x="150" y="41"/>
                        <a:pt x="150" y="41"/>
                      </a:cubicBezTo>
                      <a:cubicBezTo>
                        <a:pt x="150" y="40"/>
                        <a:pt x="150" y="40"/>
                        <a:pt x="150" y="40"/>
                      </a:cubicBezTo>
                      <a:cubicBezTo>
                        <a:pt x="150" y="39"/>
                        <a:pt x="150" y="39"/>
                        <a:pt x="150" y="39"/>
                      </a:cubicBezTo>
                      <a:cubicBezTo>
                        <a:pt x="149" y="38"/>
                        <a:pt x="149" y="38"/>
                        <a:pt x="149" y="38"/>
                      </a:cubicBezTo>
                      <a:cubicBezTo>
                        <a:pt x="148" y="37"/>
                        <a:pt x="148" y="37"/>
                        <a:pt x="148" y="37"/>
                      </a:cubicBezTo>
                      <a:cubicBezTo>
                        <a:pt x="147" y="37"/>
                        <a:pt x="147" y="37"/>
                        <a:pt x="147" y="37"/>
                      </a:cubicBezTo>
                      <a:lnTo>
                        <a:pt x="146" y="37"/>
                      </a:lnTo>
                      <a:close/>
                      <a:moveTo>
                        <a:pt x="144" y="14"/>
                      </a:moveTo>
                      <a:cubicBezTo>
                        <a:pt x="147" y="15"/>
                        <a:pt x="147" y="15"/>
                        <a:pt x="147" y="15"/>
                      </a:cubicBezTo>
                      <a:cubicBezTo>
                        <a:pt x="148" y="16"/>
                        <a:pt x="148" y="16"/>
                        <a:pt x="148" y="16"/>
                      </a:cubicBezTo>
                      <a:cubicBezTo>
                        <a:pt x="149" y="17"/>
                        <a:pt x="149" y="17"/>
                        <a:pt x="149" y="17"/>
                      </a:cubicBezTo>
                      <a:cubicBezTo>
                        <a:pt x="150" y="17"/>
                        <a:pt x="150" y="17"/>
                        <a:pt x="150" y="17"/>
                      </a:cubicBezTo>
                      <a:cubicBezTo>
                        <a:pt x="151" y="17"/>
                        <a:pt x="151" y="17"/>
                        <a:pt x="151" y="17"/>
                      </a:cubicBezTo>
                      <a:cubicBezTo>
                        <a:pt x="152" y="16"/>
                        <a:pt x="152" y="16"/>
                        <a:pt x="152" y="16"/>
                      </a:cubicBezTo>
                      <a:cubicBezTo>
                        <a:pt x="151" y="14"/>
                        <a:pt x="151" y="14"/>
                        <a:pt x="151" y="14"/>
                      </a:cubicBezTo>
                      <a:cubicBezTo>
                        <a:pt x="151" y="12"/>
                        <a:pt x="151" y="12"/>
                        <a:pt x="151" y="12"/>
                      </a:cubicBezTo>
                      <a:cubicBezTo>
                        <a:pt x="151" y="11"/>
                        <a:pt x="151" y="11"/>
                        <a:pt x="151" y="11"/>
                      </a:cubicBezTo>
                      <a:cubicBezTo>
                        <a:pt x="149" y="11"/>
                        <a:pt x="149" y="11"/>
                        <a:pt x="149" y="11"/>
                      </a:cubicBezTo>
                      <a:cubicBezTo>
                        <a:pt x="143" y="11"/>
                        <a:pt x="143" y="11"/>
                        <a:pt x="143" y="11"/>
                      </a:cubicBezTo>
                      <a:cubicBezTo>
                        <a:pt x="142" y="11"/>
                        <a:pt x="142" y="11"/>
                        <a:pt x="142" y="11"/>
                      </a:cubicBezTo>
                      <a:cubicBezTo>
                        <a:pt x="143" y="12"/>
                        <a:pt x="143" y="12"/>
                        <a:pt x="143" y="12"/>
                      </a:cubicBezTo>
                      <a:lnTo>
                        <a:pt x="144" y="14"/>
                      </a:lnTo>
                      <a:close/>
                      <a:moveTo>
                        <a:pt x="148" y="26"/>
                      </a:moveTo>
                      <a:cubicBezTo>
                        <a:pt x="147" y="25"/>
                        <a:pt x="147" y="25"/>
                        <a:pt x="147" y="25"/>
                      </a:cubicBezTo>
                      <a:cubicBezTo>
                        <a:pt x="146" y="25"/>
                        <a:pt x="146" y="25"/>
                        <a:pt x="146" y="25"/>
                      </a:cubicBezTo>
                      <a:cubicBezTo>
                        <a:pt x="146" y="24"/>
                        <a:pt x="146" y="24"/>
                        <a:pt x="146" y="24"/>
                      </a:cubicBezTo>
                      <a:cubicBezTo>
                        <a:pt x="145" y="24"/>
                        <a:pt x="145" y="24"/>
                        <a:pt x="145" y="24"/>
                      </a:cubicBezTo>
                      <a:cubicBezTo>
                        <a:pt x="144" y="24"/>
                        <a:pt x="144" y="24"/>
                        <a:pt x="144" y="24"/>
                      </a:cubicBezTo>
                      <a:cubicBezTo>
                        <a:pt x="144" y="24"/>
                        <a:pt x="144" y="24"/>
                        <a:pt x="144" y="24"/>
                      </a:cubicBezTo>
                      <a:cubicBezTo>
                        <a:pt x="143" y="24"/>
                        <a:pt x="143" y="24"/>
                        <a:pt x="143" y="24"/>
                      </a:cubicBezTo>
                      <a:cubicBezTo>
                        <a:pt x="143" y="24"/>
                        <a:pt x="143" y="24"/>
                        <a:pt x="143" y="24"/>
                      </a:cubicBezTo>
                      <a:cubicBezTo>
                        <a:pt x="144" y="25"/>
                        <a:pt x="144" y="25"/>
                        <a:pt x="144" y="25"/>
                      </a:cubicBezTo>
                      <a:cubicBezTo>
                        <a:pt x="145" y="26"/>
                        <a:pt x="145" y="26"/>
                        <a:pt x="145" y="26"/>
                      </a:cubicBezTo>
                      <a:cubicBezTo>
                        <a:pt x="145" y="26"/>
                        <a:pt x="145" y="26"/>
                        <a:pt x="145" y="26"/>
                      </a:cubicBezTo>
                      <a:cubicBezTo>
                        <a:pt x="147" y="27"/>
                        <a:pt x="147" y="27"/>
                        <a:pt x="147" y="27"/>
                      </a:cubicBezTo>
                      <a:cubicBezTo>
                        <a:pt x="148" y="27"/>
                        <a:pt x="148" y="27"/>
                        <a:pt x="148" y="27"/>
                      </a:cubicBezTo>
                      <a:cubicBezTo>
                        <a:pt x="148" y="27"/>
                        <a:pt x="148" y="27"/>
                        <a:pt x="148" y="27"/>
                      </a:cubicBezTo>
                      <a:cubicBezTo>
                        <a:pt x="149" y="27"/>
                        <a:pt x="149" y="27"/>
                        <a:pt x="149" y="27"/>
                      </a:cubicBezTo>
                      <a:lnTo>
                        <a:pt x="148" y="26"/>
                      </a:lnTo>
                      <a:close/>
                      <a:moveTo>
                        <a:pt x="141" y="46"/>
                      </a:moveTo>
                      <a:cubicBezTo>
                        <a:pt x="141" y="45"/>
                        <a:pt x="141" y="45"/>
                        <a:pt x="141" y="45"/>
                      </a:cubicBezTo>
                      <a:cubicBezTo>
                        <a:pt x="141" y="44"/>
                        <a:pt x="141" y="44"/>
                        <a:pt x="141" y="44"/>
                      </a:cubicBezTo>
                      <a:cubicBezTo>
                        <a:pt x="140" y="44"/>
                        <a:pt x="140" y="44"/>
                        <a:pt x="140" y="44"/>
                      </a:cubicBezTo>
                      <a:cubicBezTo>
                        <a:pt x="140" y="44"/>
                        <a:pt x="140" y="44"/>
                        <a:pt x="140" y="44"/>
                      </a:cubicBezTo>
                      <a:cubicBezTo>
                        <a:pt x="139" y="44"/>
                        <a:pt x="139" y="44"/>
                        <a:pt x="139" y="44"/>
                      </a:cubicBezTo>
                      <a:cubicBezTo>
                        <a:pt x="138" y="43"/>
                        <a:pt x="138" y="43"/>
                        <a:pt x="138" y="43"/>
                      </a:cubicBezTo>
                      <a:cubicBezTo>
                        <a:pt x="136" y="43"/>
                        <a:pt x="136" y="43"/>
                        <a:pt x="136" y="43"/>
                      </a:cubicBezTo>
                      <a:cubicBezTo>
                        <a:pt x="135" y="44"/>
                        <a:pt x="135" y="44"/>
                        <a:pt x="135" y="44"/>
                      </a:cubicBezTo>
                      <a:cubicBezTo>
                        <a:pt x="134" y="45"/>
                        <a:pt x="134" y="45"/>
                        <a:pt x="134" y="45"/>
                      </a:cubicBezTo>
                      <a:cubicBezTo>
                        <a:pt x="134" y="46"/>
                        <a:pt x="134" y="46"/>
                        <a:pt x="134" y="46"/>
                      </a:cubicBezTo>
                      <a:cubicBezTo>
                        <a:pt x="135" y="47"/>
                        <a:pt x="135" y="47"/>
                        <a:pt x="135" y="47"/>
                      </a:cubicBezTo>
                      <a:cubicBezTo>
                        <a:pt x="135" y="48"/>
                        <a:pt x="135" y="48"/>
                        <a:pt x="135" y="48"/>
                      </a:cubicBezTo>
                      <a:cubicBezTo>
                        <a:pt x="136" y="49"/>
                        <a:pt x="136" y="49"/>
                        <a:pt x="136" y="49"/>
                      </a:cubicBezTo>
                      <a:cubicBezTo>
                        <a:pt x="138" y="50"/>
                        <a:pt x="138" y="50"/>
                        <a:pt x="138" y="50"/>
                      </a:cubicBezTo>
                      <a:cubicBezTo>
                        <a:pt x="139" y="51"/>
                        <a:pt x="139" y="51"/>
                        <a:pt x="139" y="51"/>
                      </a:cubicBezTo>
                      <a:cubicBezTo>
                        <a:pt x="139" y="52"/>
                        <a:pt x="139" y="52"/>
                        <a:pt x="139" y="52"/>
                      </a:cubicBezTo>
                      <a:cubicBezTo>
                        <a:pt x="139" y="52"/>
                        <a:pt x="139" y="52"/>
                        <a:pt x="139" y="52"/>
                      </a:cubicBezTo>
                      <a:cubicBezTo>
                        <a:pt x="140" y="52"/>
                        <a:pt x="140" y="52"/>
                        <a:pt x="140" y="52"/>
                      </a:cubicBezTo>
                      <a:cubicBezTo>
                        <a:pt x="140" y="51"/>
                        <a:pt x="140" y="51"/>
                        <a:pt x="140" y="51"/>
                      </a:cubicBezTo>
                      <a:cubicBezTo>
                        <a:pt x="140" y="48"/>
                        <a:pt x="140" y="48"/>
                        <a:pt x="140" y="48"/>
                      </a:cubicBezTo>
                      <a:cubicBezTo>
                        <a:pt x="141" y="47"/>
                        <a:pt x="141" y="47"/>
                        <a:pt x="141" y="47"/>
                      </a:cubicBezTo>
                      <a:lnTo>
                        <a:pt x="141" y="46"/>
                      </a:lnTo>
                      <a:close/>
                      <a:moveTo>
                        <a:pt x="155" y="88"/>
                      </a:moveTo>
                      <a:cubicBezTo>
                        <a:pt x="155" y="88"/>
                        <a:pt x="155" y="88"/>
                        <a:pt x="155" y="88"/>
                      </a:cubicBezTo>
                      <a:cubicBezTo>
                        <a:pt x="155" y="87"/>
                        <a:pt x="155" y="87"/>
                        <a:pt x="155" y="87"/>
                      </a:cubicBezTo>
                      <a:cubicBezTo>
                        <a:pt x="154" y="87"/>
                        <a:pt x="154" y="87"/>
                        <a:pt x="154" y="87"/>
                      </a:cubicBezTo>
                      <a:cubicBezTo>
                        <a:pt x="150" y="83"/>
                        <a:pt x="150" y="83"/>
                        <a:pt x="150" y="83"/>
                      </a:cubicBezTo>
                      <a:cubicBezTo>
                        <a:pt x="149" y="82"/>
                        <a:pt x="149" y="82"/>
                        <a:pt x="149" y="82"/>
                      </a:cubicBezTo>
                      <a:cubicBezTo>
                        <a:pt x="147" y="81"/>
                        <a:pt x="147" y="81"/>
                        <a:pt x="147" y="81"/>
                      </a:cubicBezTo>
                      <a:cubicBezTo>
                        <a:pt x="147" y="80"/>
                        <a:pt x="147" y="80"/>
                        <a:pt x="147" y="80"/>
                      </a:cubicBezTo>
                      <a:cubicBezTo>
                        <a:pt x="147" y="80"/>
                        <a:pt x="147" y="80"/>
                        <a:pt x="147" y="80"/>
                      </a:cubicBezTo>
                      <a:cubicBezTo>
                        <a:pt x="146" y="79"/>
                        <a:pt x="146" y="79"/>
                        <a:pt x="146" y="79"/>
                      </a:cubicBezTo>
                      <a:cubicBezTo>
                        <a:pt x="146" y="76"/>
                        <a:pt x="146" y="76"/>
                        <a:pt x="146" y="76"/>
                      </a:cubicBezTo>
                      <a:cubicBezTo>
                        <a:pt x="146" y="75"/>
                        <a:pt x="146" y="75"/>
                        <a:pt x="146" y="75"/>
                      </a:cubicBezTo>
                      <a:cubicBezTo>
                        <a:pt x="146" y="74"/>
                        <a:pt x="146" y="74"/>
                        <a:pt x="146" y="74"/>
                      </a:cubicBezTo>
                      <a:cubicBezTo>
                        <a:pt x="145" y="74"/>
                        <a:pt x="145" y="74"/>
                        <a:pt x="145" y="74"/>
                      </a:cubicBezTo>
                      <a:cubicBezTo>
                        <a:pt x="145" y="74"/>
                        <a:pt x="145" y="74"/>
                        <a:pt x="145" y="74"/>
                      </a:cubicBezTo>
                      <a:cubicBezTo>
                        <a:pt x="144" y="73"/>
                        <a:pt x="144" y="73"/>
                        <a:pt x="144" y="73"/>
                      </a:cubicBezTo>
                      <a:cubicBezTo>
                        <a:pt x="142" y="72"/>
                        <a:pt x="142" y="72"/>
                        <a:pt x="142" y="72"/>
                      </a:cubicBezTo>
                      <a:cubicBezTo>
                        <a:pt x="140" y="72"/>
                        <a:pt x="140" y="72"/>
                        <a:pt x="140" y="72"/>
                      </a:cubicBezTo>
                      <a:cubicBezTo>
                        <a:pt x="139" y="72"/>
                        <a:pt x="139" y="72"/>
                        <a:pt x="139" y="72"/>
                      </a:cubicBezTo>
                      <a:cubicBezTo>
                        <a:pt x="138" y="71"/>
                        <a:pt x="138" y="71"/>
                        <a:pt x="138" y="71"/>
                      </a:cubicBezTo>
                      <a:cubicBezTo>
                        <a:pt x="139" y="71"/>
                        <a:pt x="139" y="71"/>
                        <a:pt x="139" y="71"/>
                      </a:cubicBezTo>
                      <a:cubicBezTo>
                        <a:pt x="140" y="69"/>
                        <a:pt x="140" y="69"/>
                        <a:pt x="140" y="69"/>
                      </a:cubicBezTo>
                      <a:cubicBezTo>
                        <a:pt x="141" y="69"/>
                        <a:pt x="141" y="69"/>
                        <a:pt x="141" y="69"/>
                      </a:cubicBezTo>
                      <a:cubicBezTo>
                        <a:pt x="142" y="69"/>
                        <a:pt x="142" y="69"/>
                        <a:pt x="142" y="69"/>
                      </a:cubicBezTo>
                      <a:cubicBezTo>
                        <a:pt x="143" y="68"/>
                        <a:pt x="143" y="68"/>
                        <a:pt x="143" y="68"/>
                      </a:cubicBezTo>
                      <a:cubicBezTo>
                        <a:pt x="143" y="68"/>
                        <a:pt x="143" y="68"/>
                        <a:pt x="143" y="68"/>
                      </a:cubicBezTo>
                      <a:cubicBezTo>
                        <a:pt x="143" y="68"/>
                        <a:pt x="143" y="68"/>
                        <a:pt x="143" y="68"/>
                      </a:cubicBezTo>
                      <a:cubicBezTo>
                        <a:pt x="143" y="68"/>
                        <a:pt x="143" y="68"/>
                        <a:pt x="143" y="68"/>
                      </a:cubicBezTo>
                      <a:cubicBezTo>
                        <a:pt x="139" y="67"/>
                        <a:pt x="139" y="67"/>
                        <a:pt x="139" y="67"/>
                      </a:cubicBezTo>
                      <a:cubicBezTo>
                        <a:pt x="136" y="67"/>
                        <a:pt x="136" y="67"/>
                        <a:pt x="136" y="67"/>
                      </a:cubicBezTo>
                      <a:cubicBezTo>
                        <a:pt x="135" y="67"/>
                        <a:pt x="135" y="67"/>
                        <a:pt x="135" y="67"/>
                      </a:cubicBezTo>
                      <a:cubicBezTo>
                        <a:pt x="135" y="67"/>
                        <a:pt x="135" y="67"/>
                        <a:pt x="135" y="67"/>
                      </a:cubicBezTo>
                      <a:cubicBezTo>
                        <a:pt x="138" y="66"/>
                        <a:pt x="138" y="66"/>
                        <a:pt x="138" y="66"/>
                      </a:cubicBezTo>
                      <a:cubicBezTo>
                        <a:pt x="139" y="66"/>
                        <a:pt x="139" y="66"/>
                        <a:pt x="139" y="66"/>
                      </a:cubicBezTo>
                      <a:cubicBezTo>
                        <a:pt x="140" y="65"/>
                        <a:pt x="140" y="65"/>
                        <a:pt x="140" y="65"/>
                      </a:cubicBezTo>
                      <a:cubicBezTo>
                        <a:pt x="141" y="65"/>
                        <a:pt x="141" y="65"/>
                        <a:pt x="141" y="65"/>
                      </a:cubicBezTo>
                      <a:cubicBezTo>
                        <a:pt x="141" y="65"/>
                        <a:pt x="141" y="65"/>
                        <a:pt x="141" y="65"/>
                      </a:cubicBezTo>
                      <a:cubicBezTo>
                        <a:pt x="141" y="64"/>
                        <a:pt x="141" y="64"/>
                        <a:pt x="141" y="64"/>
                      </a:cubicBezTo>
                      <a:cubicBezTo>
                        <a:pt x="141" y="64"/>
                        <a:pt x="141" y="64"/>
                        <a:pt x="141" y="64"/>
                      </a:cubicBezTo>
                      <a:cubicBezTo>
                        <a:pt x="141" y="64"/>
                        <a:pt x="141" y="64"/>
                        <a:pt x="141" y="64"/>
                      </a:cubicBezTo>
                      <a:cubicBezTo>
                        <a:pt x="141" y="64"/>
                        <a:pt x="141" y="64"/>
                        <a:pt x="141" y="64"/>
                      </a:cubicBezTo>
                      <a:cubicBezTo>
                        <a:pt x="141" y="64"/>
                        <a:pt x="141" y="64"/>
                        <a:pt x="141" y="64"/>
                      </a:cubicBezTo>
                      <a:cubicBezTo>
                        <a:pt x="141" y="64"/>
                        <a:pt x="141" y="64"/>
                        <a:pt x="141" y="64"/>
                      </a:cubicBezTo>
                      <a:cubicBezTo>
                        <a:pt x="140" y="63"/>
                        <a:pt x="140" y="63"/>
                        <a:pt x="140" y="63"/>
                      </a:cubicBezTo>
                      <a:cubicBezTo>
                        <a:pt x="139" y="63"/>
                        <a:pt x="139" y="63"/>
                        <a:pt x="139" y="63"/>
                      </a:cubicBezTo>
                      <a:cubicBezTo>
                        <a:pt x="138" y="64"/>
                        <a:pt x="138" y="64"/>
                        <a:pt x="138" y="64"/>
                      </a:cubicBezTo>
                      <a:cubicBezTo>
                        <a:pt x="137" y="64"/>
                        <a:pt x="137" y="64"/>
                        <a:pt x="137" y="64"/>
                      </a:cubicBezTo>
                      <a:cubicBezTo>
                        <a:pt x="136" y="64"/>
                        <a:pt x="136" y="64"/>
                        <a:pt x="136" y="64"/>
                      </a:cubicBezTo>
                      <a:cubicBezTo>
                        <a:pt x="136" y="64"/>
                        <a:pt x="136" y="64"/>
                        <a:pt x="136" y="64"/>
                      </a:cubicBezTo>
                      <a:cubicBezTo>
                        <a:pt x="136" y="63"/>
                        <a:pt x="136" y="63"/>
                        <a:pt x="136" y="63"/>
                      </a:cubicBezTo>
                      <a:cubicBezTo>
                        <a:pt x="137" y="62"/>
                        <a:pt x="137" y="62"/>
                        <a:pt x="137" y="62"/>
                      </a:cubicBezTo>
                      <a:cubicBezTo>
                        <a:pt x="138" y="62"/>
                        <a:pt x="138" y="62"/>
                        <a:pt x="138" y="62"/>
                      </a:cubicBezTo>
                      <a:cubicBezTo>
                        <a:pt x="138" y="62"/>
                        <a:pt x="138" y="62"/>
                        <a:pt x="138" y="62"/>
                      </a:cubicBezTo>
                      <a:cubicBezTo>
                        <a:pt x="139" y="61"/>
                        <a:pt x="139" y="61"/>
                        <a:pt x="139" y="61"/>
                      </a:cubicBezTo>
                      <a:cubicBezTo>
                        <a:pt x="139" y="61"/>
                        <a:pt x="139" y="61"/>
                        <a:pt x="139" y="61"/>
                      </a:cubicBezTo>
                      <a:cubicBezTo>
                        <a:pt x="139" y="60"/>
                        <a:pt x="139" y="60"/>
                        <a:pt x="139" y="60"/>
                      </a:cubicBezTo>
                      <a:cubicBezTo>
                        <a:pt x="138" y="60"/>
                        <a:pt x="138" y="60"/>
                        <a:pt x="138" y="60"/>
                      </a:cubicBezTo>
                      <a:cubicBezTo>
                        <a:pt x="138" y="60"/>
                        <a:pt x="138" y="60"/>
                        <a:pt x="138" y="60"/>
                      </a:cubicBezTo>
                      <a:cubicBezTo>
                        <a:pt x="138" y="59"/>
                        <a:pt x="138" y="59"/>
                        <a:pt x="138" y="59"/>
                      </a:cubicBezTo>
                      <a:cubicBezTo>
                        <a:pt x="138" y="59"/>
                        <a:pt x="138" y="59"/>
                        <a:pt x="138" y="59"/>
                      </a:cubicBezTo>
                      <a:cubicBezTo>
                        <a:pt x="137" y="59"/>
                        <a:pt x="137" y="59"/>
                        <a:pt x="137" y="59"/>
                      </a:cubicBezTo>
                      <a:cubicBezTo>
                        <a:pt x="136" y="59"/>
                        <a:pt x="136" y="59"/>
                        <a:pt x="136" y="59"/>
                      </a:cubicBezTo>
                      <a:cubicBezTo>
                        <a:pt x="134" y="59"/>
                        <a:pt x="134" y="59"/>
                        <a:pt x="134" y="59"/>
                      </a:cubicBezTo>
                      <a:cubicBezTo>
                        <a:pt x="132" y="59"/>
                        <a:pt x="132" y="59"/>
                        <a:pt x="132" y="59"/>
                      </a:cubicBezTo>
                      <a:cubicBezTo>
                        <a:pt x="131" y="58"/>
                        <a:pt x="131" y="58"/>
                        <a:pt x="131" y="58"/>
                      </a:cubicBezTo>
                      <a:cubicBezTo>
                        <a:pt x="131" y="58"/>
                        <a:pt x="131" y="58"/>
                        <a:pt x="131" y="58"/>
                      </a:cubicBezTo>
                      <a:cubicBezTo>
                        <a:pt x="131" y="58"/>
                        <a:pt x="131" y="58"/>
                        <a:pt x="131" y="58"/>
                      </a:cubicBezTo>
                      <a:cubicBezTo>
                        <a:pt x="131" y="57"/>
                        <a:pt x="131" y="57"/>
                        <a:pt x="131" y="57"/>
                      </a:cubicBezTo>
                      <a:cubicBezTo>
                        <a:pt x="131" y="57"/>
                        <a:pt x="131" y="57"/>
                        <a:pt x="131" y="57"/>
                      </a:cubicBezTo>
                      <a:cubicBezTo>
                        <a:pt x="131" y="56"/>
                        <a:pt x="131" y="56"/>
                        <a:pt x="131" y="56"/>
                      </a:cubicBezTo>
                      <a:cubicBezTo>
                        <a:pt x="131" y="56"/>
                        <a:pt x="131" y="56"/>
                        <a:pt x="131" y="56"/>
                      </a:cubicBezTo>
                      <a:cubicBezTo>
                        <a:pt x="131" y="56"/>
                        <a:pt x="131" y="56"/>
                        <a:pt x="131" y="56"/>
                      </a:cubicBezTo>
                      <a:cubicBezTo>
                        <a:pt x="131" y="55"/>
                        <a:pt x="131" y="55"/>
                        <a:pt x="131" y="55"/>
                      </a:cubicBezTo>
                      <a:cubicBezTo>
                        <a:pt x="130" y="55"/>
                        <a:pt x="130" y="55"/>
                        <a:pt x="130" y="55"/>
                      </a:cubicBezTo>
                      <a:cubicBezTo>
                        <a:pt x="128" y="55"/>
                        <a:pt x="128" y="55"/>
                        <a:pt x="128" y="55"/>
                      </a:cubicBezTo>
                      <a:cubicBezTo>
                        <a:pt x="127" y="55"/>
                        <a:pt x="127" y="55"/>
                        <a:pt x="127" y="55"/>
                      </a:cubicBezTo>
                      <a:cubicBezTo>
                        <a:pt x="126" y="55"/>
                        <a:pt x="126" y="55"/>
                        <a:pt x="126" y="55"/>
                      </a:cubicBezTo>
                      <a:cubicBezTo>
                        <a:pt x="123" y="53"/>
                        <a:pt x="123" y="53"/>
                        <a:pt x="123" y="53"/>
                      </a:cubicBezTo>
                      <a:cubicBezTo>
                        <a:pt x="122" y="53"/>
                        <a:pt x="122" y="53"/>
                        <a:pt x="122" y="53"/>
                      </a:cubicBezTo>
                      <a:cubicBezTo>
                        <a:pt x="122" y="52"/>
                        <a:pt x="122" y="52"/>
                        <a:pt x="122" y="52"/>
                      </a:cubicBezTo>
                      <a:cubicBezTo>
                        <a:pt x="122" y="52"/>
                        <a:pt x="122" y="52"/>
                        <a:pt x="122" y="52"/>
                      </a:cubicBezTo>
                      <a:cubicBezTo>
                        <a:pt x="122" y="52"/>
                        <a:pt x="122" y="52"/>
                        <a:pt x="122" y="52"/>
                      </a:cubicBezTo>
                      <a:cubicBezTo>
                        <a:pt x="122" y="51"/>
                        <a:pt x="122" y="51"/>
                        <a:pt x="122" y="51"/>
                      </a:cubicBezTo>
                      <a:cubicBezTo>
                        <a:pt x="123" y="51"/>
                        <a:pt x="123" y="51"/>
                        <a:pt x="123" y="51"/>
                      </a:cubicBezTo>
                      <a:cubicBezTo>
                        <a:pt x="123" y="51"/>
                        <a:pt x="123" y="51"/>
                        <a:pt x="123" y="51"/>
                      </a:cubicBezTo>
                      <a:cubicBezTo>
                        <a:pt x="123" y="51"/>
                        <a:pt x="123" y="51"/>
                        <a:pt x="123" y="51"/>
                      </a:cubicBezTo>
                      <a:cubicBezTo>
                        <a:pt x="124" y="52"/>
                        <a:pt x="124" y="52"/>
                        <a:pt x="124" y="52"/>
                      </a:cubicBezTo>
                      <a:cubicBezTo>
                        <a:pt x="125" y="53"/>
                        <a:pt x="125" y="53"/>
                        <a:pt x="125" y="53"/>
                      </a:cubicBezTo>
                      <a:cubicBezTo>
                        <a:pt x="125" y="53"/>
                        <a:pt x="125" y="53"/>
                        <a:pt x="125" y="53"/>
                      </a:cubicBezTo>
                      <a:cubicBezTo>
                        <a:pt x="126" y="53"/>
                        <a:pt x="126" y="53"/>
                        <a:pt x="126" y="53"/>
                      </a:cubicBezTo>
                      <a:cubicBezTo>
                        <a:pt x="126" y="52"/>
                        <a:pt x="126" y="52"/>
                        <a:pt x="126" y="52"/>
                      </a:cubicBezTo>
                      <a:cubicBezTo>
                        <a:pt x="127" y="52"/>
                        <a:pt x="127" y="52"/>
                        <a:pt x="127" y="52"/>
                      </a:cubicBezTo>
                      <a:cubicBezTo>
                        <a:pt x="127" y="50"/>
                        <a:pt x="127" y="50"/>
                        <a:pt x="127" y="50"/>
                      </a:cubicBezTo>
                      <a:cubicBezTo>
                        <a:pt x="127" y="50"/>
                        <a:pt x="127" y="50"/>
                        <a:pt x="127" y="50"/>
                      </a:cubicBezTo>
                      <a:cubicBezTo>
                        <a:pt x="127" y="49"/>
                        <a:pt x="127" y="49"/>
                        <a:pt x="127" y="49"/>
                      </a:cubicBezTo>
                      <a:cubicBezTo>
                        <a:pt x="128" y="49"/>
                        <a:pt x="128" y="49"/>
                        <a:pt x="128" y="49"/>
                      </a:cubicBezTo>
                      <a:cubicBezTo>
                        <a:pt x="128" y="48"/>
                        <a:pt x="128" y="48"/>
                        <a:pt x="128" y="48"/>
                      </a:cubicBezTo>
                      <a:cubicBezTo>
                        <a:pt x="128" y="48"/>
                        <a:pt x="128" y="48"/>
                        <a:pt x="128" y="48"/>
                      </a:cubicBezTo>
                      <a:cubicBezTo>
                        <a:pt x="128" y="48"/>
                        <a:pt x="128" y="48"/>
                        <a:pt x="128" y="48"/>
                      </a:cubicBezTo>
                      <a:cubicBezTo>
                        <a:pt x="128" y="48"/>
                        <a:pt x="128" y="48"/>
                        <a:pt x="128" y="48"/>
                      </a:cubicBezTo>
                      <a:cubicBezTo>
                        <a:pt x="128" y="48"/>
                        <a:pt x="128" y="48"/>
                        <a:pt x="128" y="48"/>
                      </a:cubicBezTo>
                      <a:cubicBezTo>
                        <a:pt x="129" y="47"/>
                        <a:pt x="129" y="47"/>
                        <a:pt x="129" y="47"/>
                      </a:cubicBezTo>
                      <a:cubicBezTo>
                        <a:pt x="129" y="47"/>
                        <a:pt x="129" y="47"/>
                        <a:pt x="129" y="47"/>
                      </a:cubicBezTo>
                      <a:cubicBezTo>
                        <a:pt x="129" y="47"/>
                        <a:pt x="129" y="47"/>
                        <a:pt x="129" y="47"/>
                      </a:cubicBezTo>
                      <a:cubicBezTo>
                        <a:pt x="130" y="47"/>
                        <a:pt x="130" y="47"/>
                        <a:pt x="130" y="47"/>
                      </a:cubicBezTo>
                      <a:cubicBezTo>
                        <a:pt x="130" y="46"/>
                        <a:pt x="130" y="46"/>
                        <a:pt x="130" y="46"/>
                      </a:cubicBezTo>
                      <a:cubicBezTo>
                        <a:pt x="130" y="46"/>
                        <a:pt x="130" y="46"/>
                        <a:pt x="130" y="46"/>
                      </a:cubicBezTo>
                      <a:cubicBezTo>
                        <a:pt x="130" y="44"/>
                        <a:pt x="130" y="44"/>
                        <a:pt x="130" y="44"/>
                      </a:cubicBezTo>
                      <a:cubicBezTo>
                        <a:pt x="130" y="43"/>
                        <a:pt x="130" y="43"/>
                        <a:pt x="130" y="43"/>
                      </a:cubicBezTo>
                      <a:cubicBezTo>
                        <a:pt x="130" y="44"/>
                        <a:pt x="130" y="44"/>
                        <a:pt x="130" y="44"/>
                      </a:cubicBezTo>
                      <a:cubicBezTo>
                        <a:pt x="130" y="44"/>
                        <a:pt x="130" y="44"/>
                        <a:pt x="130" y="44"/>
                      </a:cubicBezTo>
                      <a:cubicBezTo>
                        <a:pt x="129" y="43"/>
                        <a:pt x="129" y="43"/>
                        <a:pt x="129" y="43"/>
                      </a:cubicBezTo>
                      <a:cubicBezTo>
                        <a:pt x="128" y="43"/>
                        <a:pt x="128" y="43"/>
                        <a:pt x="128" y="43"/>
                      </a:cubicBezTo>
                      <a:cubicBezTo>
                        <a:pt x="127" y="43"/>
                        <a:pt x="127" y="43"/>
                        <a:pt x="127" y="43"/>
                      </a:cubicBezTo>
                      <a:cubicBezTo>
                        <a:pt x="126" y="43"/>
                        <a:pt x="126" y="43"/>
                        <a:pt x="126" y="43"/>
                      </a:cubicBezTo>
                      <a:cubicBezTo>
                        <a:pt x="126" y="43"/>
                        <a:pt x="126" y="43"/>
                        <a:pt x="126" y="43"/>
                      </a:cubicBezTo>
                      <a:cubicBezTo>
                        <a:pt x="125" y="43"/>
                        <a:pt x="125" y="43"/>
                        <a:pt x="125" y="43"/>
                      </a:cubicBezTo>
                      <a:cubicBezTo>
                        <a:pt x="125" y="43"/>
                        <a:pt x="125" y="43"/>
                        <a:pt x="125" y="43"/>
                      </a:cubicBezTo>
                      <a:cubicBezTo>
                        <a:pt x="124" y="42"/>
                        <a:pt x="124" y="42"/>
                        <a:pt x="124" y="42"/>
                      </a:cubicBezTo>
                      <a:cubicBezTo>
                        <a:pt x="124" y="42"/>
                        <a:pt x="124" y="42"/>
                        <a:pt x="124" y="42"/>
                      </a:cubicBezTo>
                      <a:cubicBezTo>
                        <a:pt x="123" y="42"/>
                        <a:pt x="123" y="42"/>
                        <a:pt x="123" y="42"/>
                      </a:cubicBezTo>
                      <a:cubicBezTo>
                        <a:pt x="122" y="41"/>
                        <a:pt x="122" y="41"/>
                        <a:pt x="122" y="41"/>
                      </a:cubicBezTo>
                      <a:cubicBezTo>
                        <a:pt x="121" y="41"/>
                        <a:pt x="121" y="41"/>
                        <a:pt x="121" y="41"/>
                      </a:cubicBezTo>
                      <a:cubicBezTo>
                        <a:pt x="120" y="40"/>
                        <a:pt x="120" y="40"/>
                        <a:pt x="120" y="40"/>
                      </a:cubicBezTo>
                      <a:cubicBezTo>
                        <a:pt x="120" y="40"/>
                        <a:pt x="120" y="40"/>
                        <a:pt x="120" y="40"/>
                      </a:cubicBezTo>
                      <a:cubicBezTo>
                        <a:pt x="120" y="39"/>
                        <a:pt x="120" y="39"/>
                        <a:pt x="120" y="39"/>
                      </a:cubicBezTo>
                      <a:cubicBezTo>
                        <a:pt x="120" y="39"/>
                        <a:pt x="120" y="39"/>
                        <a:pt x="120" y="39"/>
                      </a:cubicBezTo>
                      <a:cubicBezTo>
                        <a:pt x="119" y="38"/>
                        <a:pt x="119" y="38"/>
                        <a:pt x="119" y="38"/>
                      </a:cubicBezTo>
                      <a:cubicBezTo>
                        <a:pt x="119" y="37"/>
                        <a:pt x="119" y="37"/>
                        <a:pt x="119" y="37"/>
                      </a:cubicBezTo>
                      <a:cubicBezTo>
                        <a:pt x="119" y="37"/>
                        <a:pt x="119" y="37"/>
                        <a:pt x="119" y="37"/>
                      </a:cubicBezTo>
                      <a:cubicBezTo>
                        <a:pt x="120" y="36"/>
                        <a:pt x="120" y="36"/>
                        <a:pt x="120" y="36"/>
                      </a:cubicBezTo>
                      <a:cubicBezTo>
                        <a:pt x="120" y="36"/>
                        <a:pt x="120" y="36"/>
                        <a:pt x="120" y="36"/>
                      </a:cubicBezTo>
                      <a:cubicBezTo>
                        <a:pt x="119" y="35"/>
                        <a:pt x="119" y="35"/>
                        <a:pt x="119" y="35"/>
                      </a:cubicBezTo>
                      <a:cubicBezTo>
                        <a:pt x="118" y="35"/>
                        <a:pt x="118" y="35"/>
                        <a:pt x="118" y="35"/>
                      </a:cubicBezTo>
                      <a:cubicBezTo>
                        <a:pt x="115" y="35"/>
                        <a:pt x="115" y="35"/>
                        <a:pt x="115" y="35"/>
                      </a:cubicBezTo>
                      <a:cubicBezTo>
                        <a:pt x="114" y="35"/>
                        <a:pt x="114" y="35"/>
                        <a:pt x="114" y="35"/>
                      </a:cubicBezTo>
                      <a:cubicBezTo>
                        <a:pt x="113" y="36"/>
                        <a:pt x="113" y="36"/>
                        <a:pt x="113" y="36"/>
                      </a:cubicBezTo>
                      <a:cubicBezTo>
                        <a:pt x="112" y="36"/>
                        <a:pt x="112" y="36"/>
                        <a:pt x="112" y="36"/>
                      </a:cubicBezTo>
                      <a:cubicBezTo>
                        <a:pt x="112" y="36"/>
                        <a:pt x="112" y="36"/>
                        <a:pt x="112" y="36"/>
                      </a:cubicBezTo>
                      <a:cubicBezTo>
                        <a:pt x="113" y="35"/>
                        <a:pt x="113" y="35"/>
                        <a:pt x="113" y="35"/>
                      </a:cubicBezTo>
                      <a:cubicBezTo>
                        <a:pt x="114" y="34"/>
                        <a:pt x="114" y="34"/>
                        <a:pt x="114" y="34"/>
                      </a:cubicBezTo>
                      <a:cubicBezTo>
                        <a:pt x="120" y="34"/>
                        <a:pt x="120" y="34"/>
                        <a:pt x="120" y="34"/>
                      </a:cubicBezTo>
                      <a:cubicBezTo>
                        <a:pt x="124" y="35"/>
                        <a:pt x="124" y="35"/>
                        <a:pt x="124" y="35"/>
                      </a:cubicBezTo>
                      <a:cubicBezTo>
                        <a:pt x="130" y="35"/>
                        <a:pt x="130" y="35"/>
                        <a:pt x="130" y="35"/>
                      </a:cubicBezTo>
                      <a:cubicBezTo>
                        <a:pt x="130" y="35"/>
                        <a:pt x="130" y="35"/>
                        <a:pt x="130" y="35"/>
                      </a:cubicBezTo>
                      <a:cubicBezTo>
                        <a:pt x="132" y="36"/>
                        <a:pt x="132" y="36"/>
                        <a:pt x="132" y="36"/>
                      </a:cubicBezTo>
                      <a:cubicBezTo>
                        <a:pt x="133" y="36"/>
                        <a:pt x="133" y="36"/>
                        <a:pt x="133" y="36"/>
                      </a:cubicBezTo>
                      <a:cubicBezTo>
                        <a:pt x="133" y="36"/>
                        <a:pt x="133" y="36"/>
                        <a:pt x="133" y="36"/>
                      </a:cubicBezTo>
                      <a:cubicBezTo>
                        <a:pt x="133" y="36"/>
                        <a:pt x="133" y="36"/>
                        <a:pt x="133" y="36"/>
                      </a:cubicBezTo>
                      <a:cubicBezTo>
                        <a:pt x="134" y="35"/>
                        <a:pt x="134" y="35"/>
                        <a:pt x="134" y="35"/>
                      </a:cubicBezTo>
                      <a:cubicBezTo>
                        <a:pt x="134" y="34"/>
                        <a:pt x="134" y="34"/>
                        <a:pt x="134" y="34"/>
                      </a:cubicBezTo>
                      <a:cubicBezTo>
                        <a:pt x="133" y="33"/>
                        <a:pt x="133" y="33"/>
                        <a:pt x="133" y="33"/>
                      </a:cubicBezTo>
                      <a:cubicBezTo>
                        <a:pt x="133" y="32"/>
                        <a:pt x="133" y="32"/>
                        <a:pt x="133" y="32"/>
                      </a:cubicBezTo>
                      <a:cubicBezTo>
                        <a:pt x="132" y="31"/>
                        <a:pt x="132" y="31"/>
                        <a:pt x="132" y="31"/>
                      </a:cubicBezTo>
                      <a:cubicBezTo>
                        <a:pt x="132" y="29"/>
                        <a:pt x="132" y="29"/>
                        <a:pt x="132" y="29"/>
                      </a:cubicBezTo>
                      <a:cubicBezTo>
                        <a:pt x="132" y="28"/>
                        <a:pt x="132" y="28"/>
                        <a:pt x="132" y="28"/>
                      </a:cubicBezTo>
                      <a:cubicBezTo>
                        <a:pt x="131" y="28"/>
                        <a:pt x="131" y="28"/>
                        <a:pt x="131" y="28"/>
                      </a:cubicBezTo>
                      <a:cubicBezTo>
                        <a:pt x="132" y="28"/>
                        <a:pt x="132" y="28"/>
                        <a:pt x="132" y="28"/>
                      </a:cubicBezTo>
                      <a:cubicBezTo>
                        <a:pt x="133" y="28"/>
                        <a:pt x="133" y="28"/>
                        <a:pt x="133" y="28"/>
                      </a:cubicBezTo>
                      <a:cubicBezTo>
                        <a:pt x="133" y="29"/>
                        <a:pt x="133" y="29"/>
                        <a:pt x="133" y="29"/>
                      </a:cubicBezTo>
                      <a:cubicBezTo>
                        <a:pt x="133" y="30"/>
                        <a:pt x="133" y="30"/>
                        <a:pt x="133" y="30"/>
                      </a:cubicBezTo>
                      <a:cubicBezTo>
                        <a:pt x="133" y="30"/>
                        <a:pt x="133" y="30"/>
                        <a:pt x="133" y="30"/>
                      </a:cubicBezTo>
                      <a:cubicBezTo>
                        <a:pt x="134" y="31"/>
                        <a:pt x="134" y="31"/>
                        <a:pt x="134" y="31"/>
                      </a:cubicBezTo>
                      <a:cubicBezTo>
                        <a:pt x="134" y="32"/>
                        <a:pt x="134" y="32"/>
                        <a:pt x="134" y="32"/>
                      </a:cubicBezTo>
                      <a:cubicBezTo>
                        <a:pt x="135" y="33"/>
                        <a:pt x="135" y="33"/>
                        <a:pt x="135" y="33"/>
                      </a:cubicBezTo>
                      <a:cubicBezTo>
                        <a:pt x="136" y="34"/>
                        <a:pt x="136" y="34"/>
                        <a:pt x="136" y="34"/>
                      </a:cubicBezTo>
                      <a:cubicBezTo>
                        <a:pt x="137" y="34"/>
                        <a:pt x="137" y="34"/>
                        <a:pt x="137" y="34"/>
                      </a:cubicBezTo>
                      <a:cubicBezTo>
                        <a:pt x="138" y="35"/>
                        <a:pt x="138" y="35"/>
                        <a:pt x="138" y="35"/>
                      </a:cubicBezTo>
                      <a:cubicBezTo>
                        <a:pt x="139" y="35"/>
                        <a:pt x="139" y="35"/>
                        <a:pt x="139" y="35"/>
                      </a:cubicBezTo>
                      <a:cubicBezTo>
                        <a:pt x="144" y="35"/>
                        <a:pt x="144" y="35"/>
                        <a:pt x="144" y="35"/>
                      </a:cubicBezTo>
                      <a:cubicBezTo>
                        <a:pt x="144" y="34"/>
                        <a:pt x="144" y="34"/>
                        <a:pt x="144" y="34"/>
                      </a:cubicBezTo>
                      <a:cubicBezTo>
                        <a:pt x="144" y="34"/>
                        <a:pt x="144" y="34"/>
                        <a:pt x="144" y="34"/>
                      </a:cubicBezTo>
                      <a:cubicBezTo>
                        <a:pt x="145" y="34"/>
                        <a:pt x="145" y="34"/>
                        <a:pt x="145" y="34"/>
                      </a:cubicBezTo>
                      <a:cubicBezTo>
                        <a:pt x="145" y="33"/>
                        <a:pt x="145" y="33"/>
                        <a:pt x="145" y="33"/>
                      </a:cubicBezTo>
                      <a:cubicBezTo>
                        <a:pt x="146" y="33"/>
                        <a:pt x="146" y="33"/>
                        <a:pt x="146" y="33"/>
                      </a:cubicBezTo>
                      <a:cubicBezTo>
                        <a:pt x="147" y="32"/>
                        <a:pt x="147" y="32"/>
                        <a:pt x="147" y="32"/>
                      </a:cubicBezTo>
                      <a:cubicBezTo>
                        <a:pt x="147" y="32"/>
                        <a:pt x="147" y="32"/>
                        <a:pt x="147" y="32"/>
                      </a:cubicBezTo>
                      <a:cubicBezTo>
                        <a:pt x="148" y="31"/>
                        <a:pt x="148" y="31"/>
                        <a:pt x="148" y="31"/>
                      </a:cubicBezTo>
                      <a:cubicBezTo>
                        <a:pt x="148" y="31"/>
                        <a:pt x="148" y="31"/>
                        <a:pt x="148" y="31"/>
                      </a:cubicBezTo>
                      <a:cubicBezTo>
                        <a:pt x="147" y="30"/>
                        <a:pt x="147" y="30"/>
                        <a:pt x="147" y="30"/>
                      </a:cubicBezTo>
                      <a:cubicBezTo>
                        <a:pt x="145" y="30"/>
                        <a:pt x="145" y="30"/>
                        <a:pt x="145" y="30"/>
                      </a:cubicBezTo>
                      <a:cubicBezTo>
                        <a:pt x="143" y="29"/>
                        <a:pt x="143" y="29"/>
                        <a:pt x="143" y="29"/>
                      </a:cubicBezTo>
                      <a:cubicBezTo>
                        <a:pt x="142" y="29"/>
                        <a:pt x="142" y="29"/>
                        <a:pt x="142" y="29"/>
                      </a:cubicBezTo>
                      <a:cubicBezTo>
                        <a:pt x="142" y="28"/>
                        <a:pt x="142" y="28"/>
                        <a:pt x="142" y="28"/>
                      </a:cubicBezTo>
                      <a:cubicBezTo>
                        <a:pt x="144" y="28"/>
                        <a:pt x="144" y="28"/>
                        <a:pt x="144" y="28"/>
                      </a:cubicBezTo>
                      <a:cubicBezTo>
                        <a:pt x="145" y="28"/>
                        <a:pt x="145" y="28"/>
                        <a:pt x="145" y="28"/>
                      </a:cubicBezTo>
                      <a:cubicBezTo>
                        <a:pt x="145" y="28"/>
                        <a:pt x="145" y="28"/>
                        <a:pt x="145" y="28"/>
                      </a:cubicBezTo>
                      <a:cubicBezTo>
                        <a:pt x="145" y="28"/>
                        <a:pt x="145" y="28"/>
                        <a:pt x="145" y="28"/>
                      </a:cubicBezTo>
                      <a:cubicBezTo>
                        <a:pt x="146" y="28"/>
                        <a:pt x="146" y="28"/>
                        <a:pt x="146" y="28"/>
                      </a:cubicBezTo>
                      <a:cubicBezTo>
                        <a:pt x="145" y="28"/>
                        <a:pt x="145" y="28"/>
                        <a:pt x="145" y="28"/>
                      </a:cubicBezTo>
                      <a:cubicBezTo>
                        <a:pt x="145" y="27"/>
                        <a:pt x="145" y="27"/>
                        <a:pt x="145" y="27"/>
                      </a:cubicBezTo>
                      <a:cubicBezTo>
                        <a:pt x="143" y="25"/>
                        <a:pt x="143" y="25"/>
                        <a:pt x="143" y="25"/>
                      </a:cubicBezTo>
                      <a:cubicBezTo>
                        <a:pt x="143" y="24"/>
                        <a:pt x="143" y="24"/>
                        <a:pt x="143" y="24"/>
                      </a:cubicBezTo>
                      <a:cubicBezTo>
                        <a:pt x="141" y="23"/>
                        <a:pt x="141" y="23"/>
                        <a:pt x="141" y="23"/>
                      </a:cubicBezTo>
                      <a:cubicBezTo>
                        <a:pt x="141" y="23"/>
                        <a:pt x="141" y="23"/>
                        <a:pt x="141" y="23"/>
                      </a:cubicBezTo>
                      <a:cubicBezTo>
                        <a:pt x="140" y="23"/>
                        <a:pt x="140" y="23"/>
                        <a:pt x="140" y="23"/>
                      </a:cubicBezTo>
                      <a:cubicBezTo>
                        <a:pt x="140" y="24"/>
                        <a:pt x="140" y="24"/>
                        <a:pt x="140" y="24"/>
                      </a:cubicBezTo>
                      <a:cubicBezTo>
                        <a:pt x="139" y="24"/>
                        <a:pt x="139" y="24"/>
                        <a:pt x="139" y="24"/>
                      </a:cubicBezTo>
                      <a:cubicBezTo>
                        <a:pt x="138" y="23"/>
                        <a:pt x="138" y="23"/>
                        <a:pt x="138" y="23"/>
                      </a:cubicBezTo>
                      <a:cubicBezTo>
                        <a:pt x="137" y="23"/>
                        <a:pt x="137" y="23"/>
                        <a:pt x="137" y="23"/>
                      </a:cubicBezTo>
                      <a:cubicBezTo>
                        <a:pt x="136" y="22"/>
                        <a:pt x="136" y="22"/>
                        <a:pt x="136" y="22"/>
                      </a:cubicBezTo>
                      <a:cubicBezTo>
                        <a:pt x="135" y="21"/>
                        <a:pt x="135" y="21"/>
                        <a:pt x="135" y="21"/>
                      </a:cubicBezTo>
                      <a:cubicBezTo>
                        <a:pt x="134" y="21"/>
                        <a:pt x="134" y="21"/>
                        <a:pt x="134" y="21"/>
                      </a:cubicBezTo>
                      <a:cubicBezTo>
                        <a:pt x="134" y="21"/>
                        <a:pt x="134" y="21"/>
                        <a:pt x="134" y="21"/>
                      </a:cubicBezTo>
                      <a:cubicBezTo>
                        <a:pt x="136" y="21"/>
                        <a:pt x="136" y="21"/>
                        <a:pt x="136" y="21"/>
                      </a:cubicBezTo>
                      <a:cubicBezTo>
                        <a:pt x="137" y="22"/>
                        <a:pt x="137" y="22"/>
                        <a:pt x="137" y="22"/>
                      </a:cubicBezTo>
                      <a:cubicBezTo>
                        <a:pt x="138" y="23"/>
                        <a:pt x="138" y="23"/>
                        <a:pt x="138" y="23"/>
                      </a:cubicBezTo>
                      <a:cubicBezTo>
                        <a:pt x="139" y="23"/>
                        <a:pt x="139" y="23"/>
                        <a:pt x="139" y="23"/>
                      </a:cubicBezTo>
                      <a:cubicBezTo>
                        <a:pt x="140" y="23"/>
                        <a:pt x="140" y="23"/>
                        <a:pt x="140" y="23"/>
                      </a:cubicBezTo>
                      <a:cubicBezTo>
                        <a:pt x="141" y="22"/>
                        <a:pt x="141" y="22"/>
                        <a:pt x="141" y="22"/>
                      </a:cubicBezTo>
                      <a:cubicBezTo>
                        <a:pt x="141" y="22"/>
                        <a:pt x="141" y="22"/>
                        <a:pt x="141" y="22"/>
                      </a:cubicBezTo>
                      <a:cubicBezTo>
                        <a:pt x="141" y="22"/>
                        <a:pt x="141" y="22"/>
                        <a:pt x="141" y="22"/>
                      </a:cubicBezTo>
                      <a:cubicBezTo>
                        <a:pt x="141" y="22"/>
                        <a:pt x="141" y="22"/>
                        <a:pt x="141" y="22"/>
                      </a:cubicBezTo>
                      <a:cubicBezTo>
                        <a:pt x="141" y="21"/>
                        <a:pt x="141" y="21"/>
                        <a:pt x="141" y="21"/>
                      </a:cubicBezTo>
                      <a:cubicBezTo>
                        <a:pt x="140" y="21"/>
                        <a:pt x="140" y="21"/>
                        <a:pt x="140" y="21"/>
                      </a:cubicBezTo>
                      <a:cubicBezTo>
                        <a:pt x="139" y="20"/>
                        <a:pt x="139" y="20"/>
                        <a:pt x="139" y="20"/>
                      </a:cubicBezTo>
                      <a:cubicBezTo>
                        <a:pt x="138" y="20"/>
                        <a:pt x="138" y="20"/>
                        <a:pt x="138" y="20"/>
                      </a:cubicBezTo>
                      <a:cubicBezTo>
                        <a:pt x="134" y="16"/>
                        <a:pt x="134" y="16"/>
                        <a:pt x="134" y="16"/>
                      </a:cubicBezTo>
                      <a:cubicBezTo>
                        <a:pt x="133" y="15"/>
                        <a:pt x="133" y="15"/>
                        <a:pt x="133" y="15"/>
                      </a:cubicBezTo>
                      <a:cubicBezTo>
                        <a:pt x="133" y="16"/>
                        <a:pt x="133" y="16"/>
                        <a:pt x="133" y="16"/>
                      </a:cubicBezTo>
                      <a:cubicBezTo>
                        <a:pt x="132" y="16"/>
                        <a:pt x="132" y="16"/>
                        <a:pt x="132" y="16"/>
                      </a:cubicBezTo>
                      <a:cubicBezTo>
                        <a:pt x="132" y="16"/>
                        <a:pt x="132" y="16"/>
                        <a:pt x="132" y="16"/>
                      </a:cubicBezTo>
                      <a:cubicBezTo>
                        <a:pt x="131" y="16"/>
                        <a:pt x="131" y="16"/>
                        <a:pt x="131" y="16"/>
                      </a:cubicBezTo>
                      <a:cubicBezTo>
                        <a:pt x="131" y="16"/>
                        <a:pt x="131" y="16"/>
                        <a:pt x="131" y="16"/>
                      </a:cubicBezTo>
                      <a:cubicBezTo>
                        <a:pt x="132" y="15"/>
                        <a:pt x="132" y="15"/>
                        <a:pt x="132" y="15"/>
                      </a:cubicBezTo>
                      <a:cubicBezTo>
                        <a:pt x="131" y="15"/>
                        <a:pt x="131" y="15"/>
                        <a:pt x="131" y="15"/>
                      </a:cubicBezTo>
                      <a:cubicBezTo>
                        <a:pt x="132" y="15"/>
                        <a:pt x="132" y="15"/>
                        <a:pt x="132" y="15"/>
                      </a:cubicBezTo>
                      <a:cubicBezTo>
                        <a:pt x="131" y="14"/>
                        <a:pt x="131" y="14"/>
                        <a:pt x="131" y="14"/>
                      </a:cubicBezTo>
                      <a:cubicBezTo>
                        <a:pt x="131" y="14"/>
                        <a:pt x="131" y="14"/>
                        <a:pt x="131" y="14"/>
                      </a:cubicBezTo>
                      <a:cubicBezTo>
                        <a:pt x="130" y="14"/>
                        <a:pt x="130" y="14"/>
                        <a:pt x="130" y="14"/>
                      </a:cubicBezTo>
                      <a:cubicBezTo>
                        <a:pt x="129" y="14"/>
                        <a:pt x="129" y="14"/>
                        <a:pt x="129" y="14"/>
                      </a:cubicBezTo>
                      <a:cubicBezTo>
                        <a:pt x="128" y="14"/>
                        <a:pt x="128" y="14"/>
                        <a:pt x="128" y="14"/>
                      </a:cubicBezTo>
                      <a:cubicBezTo>
                        <a:pt x="128" y="13"/>
                        <a:pt x="128" y="13"/>
                        <a:pt x="128" y="13"/>
                      </a:cubicBezTo>
                      <a:cubicBezTo>
                        <a:pt x="128" y="13"/>
                        <a:pt x="128" y="13"/>
                        <a:pt x="128" y="13"/>
                      </a:cubicBezTo>
                      <a:cubicBezTo>
                        <a:pt x="128" y="13"/>
                        <a:pt x="128" y="13"/>
                        <a:pt x="128" y="13"/>
                      </a:cubicBezTo>
                      <a:cubicBezTo>
                        <a:pt x="128" y="13"/>
                        <a:pt x="128" y="13"/>
                        <a:pt x="128" y="13"/>
                      </a:cubicBezTo>
                      <a:cubicBezTo>
                        <a:pt x="129" y="12"/>
                        <a:pt x="129" y="12"/>
                        <a:pt x="129" y="12"/>
                      </a:cubicBezTo>
                      <a:cubicBezTo>
                        <a:pt x="128" y="12"/>
                        <a:pt x="128" y="12"/>
                        <a:pt x="128" y="12"/>
                      </a:cubicBezTo>
                      <a:cubicBezTo>
                        <a:pt x="128" y="12"/>
                        <a:pt x="128" y="12"/>
                        <a:pt x="128" y="12"/>
                      </a:cubicBezTo>
                      <a:cubicBezTo>
                        <a:pt x="128" y="12"/>
                        <a:pt x="128" y="12"/>
                        <a:pt x="128" y="12"/>
                      </a:cubicBezTo>
                      <a:cubicBezTo>
                        <a:pt x="127" y="11"/>
                        <a:pt x="127" y="11"/>
                        <a:pt x="127" y="11"/>
                      </a:cubicBezTo>
                      <a:cubicBezTo>
                        <a:pt x="127" y="11"/>
                        <a:pt x="127" y="11"/>
                        <a:pt x="127" y="11"/>
                      </a:cubicBezTo>
                      <a:cubicBezTo>
                        <a:pt x="127" y="11"/>
                        <a:pt x="127" y="11"/>
                        <a:pt x="127" y="11"/>
                      </a:cubicBezTo>
                      <a:cubicBezTo>
                        <a:pt x="133" y="13"/>
                        <a:pt x="133" y="13"/>
                        <a:pt x="133" y="13"/>
                      </a:cubicBezTo>
                      <a:cubicBezTo>
                        <a:pt x="133" y="13"/>
                        <a:pt x="133" y="13"/>
                        <a:pt x="133" y="13"/>
                      </a:cubicBezTo>
                      <a:cubicBezTo>
                        <a:pt x="134" y="13"/>
                        <a:pt x="134" y="13"/>
                        <a:pt x="134" y="13"/>
                      </a:cubicBezTo>
                      <a:cubicBezTo>
                        <a:pt x="135" y="11"/>
                        <a:pt x="135" y="11"/>
                        <a:pt x="135" y="11"/>
                      </a:cubicBezTo>
                      <a:cubicBezTo>
                        <a:pt x="136" y="11"/>
                        <a:pt x="136" y="11"/>
                        <a:pt x="136" y="11"/>
                      </a:cubicBezTo>
                      <a:cubicBezTo>
                        <a:pt x="136" y="11"/>
                        <a:pt x="136" y="11"/>
                        <a:pt x="136" y="11"/>
                      </a:cubicBezTo>
                      <a:cubicBezTo>
                        <a:pt x="136" y="11"/>
                        <a:pt x="136" y="11"/>
                        <a:pt x="136" y="11"/>
                      </a:cubicBezTo>
                      <a:cubicBezTo>
                        <a:pt x="136" y="11"/>
                        <a:pt x="136" y="11"/>
                        <a:pt x="136" y="11"/>
                      </a:cubicBezTo>
                      <a:cubicBezTo>
                        <a:pt x="135" y="10"/>
                        <a:pt x="135" y="10"/>
                        <a:pt x="135" y="10"/>
                      </a:cubicBezTo>
                      <a:cubicBezTo>
                        <a:pt x="135" y="10"/>
                        <a:pt x="135" y="10"/>
                        <a:pt x="135" y="10"/>
                      </a:cubicBezTo>
                      <a:cubicBezTo>
                        <a:pt x="133" y="10"/>
                        <a:pt x="133" y="10"/>
                        <a:pt x="133" y="10"/>
                      </a:cubicBezTo>
                      <a:cubicBezTo>
                        <a:pt x="131" y="10"/>
                        <a:pt x="131" y="10"/>
                        <a:pt x="131" y="10"/>
                      </a:cubicBezTo>
                      <a:cubicBezTo>
                        <a:pt x="130" y="10"/>
                        <a:pt x="130" y="10"/>
                        <a:pt x="130" y="10"/>
                      </a:cubicBezTo>
                      <a:cubicBezTo>
                        <a:pt x="129" y="9"/>
                        <a:pt x="129" y="9"/>
                        <a:pt x="129" y="9"/>
                      </a:cubicBezTo>
                      <a:cubicBezTo>
                        <a:pt x="126" y="6"/>
                        <a:pt x="126" y="6"/>
                        <a:pt x="126" y="6"/>
                      </a:cubicBezTo>
                      <a:cubicBezTo>
                        <a:pt x="123" y="4"/>
                        <a:pt x="123" y="4"/>
                        <a:pt x="123" y="4"/>
                      </a:cubicBezTo>
                      <a:cubicBezTo>
                        <a:pt x="121" y="3"/>
                        <a:pt x="121" y="3"/>
                        <a:pt x="121" y="3"/>
                      </a:cubicBezTo>
                      <a:cubicBezTo>
                        <a:pt x="121" y="3"/>
                        <a:pt x="121" y="3"/>
                        <a:pt x="121" y="3"/>
                      </a:cubicBezTo>
                      <a:cubicBezTo>
                        <a:pt x="120" y="2"/>
                        <a:pt x="120" y="2"/>
                        <a:pt x="120" y="2"/>
                      </a:cubicBezTo>
                      <a:cubicBezTo>
                        <a:pt x="120" y="2"/>
                        <a:pt x="120" y="2"/>
                        <a:pt x="120" y="2"/>
                      </a:cubicBezTo>
                      <a:cubicBezTo>
                        <a:pt x="119" y="2"/>
                        <a:pt x="119" y="2"/>
                        <a:pt x="119" y="2"/>
                      </a:cubicBezTo>
                      <a:cubicBezTo>
                        <a:pt x="119" y="2"/>
                        <a:pt x="119" y="2"/>
                        <a:pt x="119" y="2"/>
                      </a:cubicBezTo>
                      <a:cubicBezTo>
                        <a:pt x="118" y="3"/>
                        <a:pt x="118" y="3"/>
                        <a:pt x="118" y="3"/>
                      </a:cubicBezTo>
                      <a:cubicBezTo>
                        <a:pt x="118" y="3"/>
                        <a:pt x="118" y="3"/>
                        <a:pt x="118" y="3"/>
                      </a:cubicBezTo>
                      <a:cubicBezTo>
                        <a:pt x="109" y="3"/>
                        <a:pt x="109" y="3"/>
                        <a:pt x="109" y="3"/>
                      </a:cubicBezTo>
                      <a:cubicBezTo>
                        <a:pt x="107" y="2"/>
                        <a:pt x="107" y="2"/>
                        <a:pt x="107" y="2"/>
                      </a:cubicBezTo>
                      <a:cubicBezTo>
                        <a:pt x="105" y="2"/>
                        <a:pt x="105" y="2"/>
                        <a:pt x="105" y="2"/>
                      </a:cubicBezTo>
                      <a:cubicBezTo>
                        <a:pt x="101" y="3"/>
                        <a:pt x="101" y="3"/>
                        <a:pt x="101" y="3"/>
                      </a:cubicBezTo>
                      <a:cubicBezTo>
                        <a:pt x="100" y="3"/>
                        <a:pt x="100" y="3"/>
                        <a:pt x="100" y="3"/>
                      </a:cubicBezTo>
                      <a:cubicBezTo>
                        <a:pt x="98" y="1"/>
                        <a:pt x="98" y="1"/>
                        <a:pt x="98" y="1"/>
                      </a:cubicBezTo>
                      <a:cubicBezTo>
                        <a:pt x="97" y="1"/>
                        <a:pt x="97" y="1"/>
                        <a:pt x="97" y="1"/>
                      </a:cubicBezTo>
                      <a:cubicBezTo>
                        <a:pt x="96" y="3"/>
                        <a:pt x="96" y="3"/>
                        <a:pt x="96" y="3"/>
                      </a:cubicBezTo>
                      <a:cubicBezTo>
                        <a:pt x="95" y="3"/>
                        <a:pt x="95" y="3"/>
                        <a:pt x="95" y="3"/>
                      </a:cubicBezTo>
                      <a:cubicBezTo>
                        <a:pt x="94" y="3"/>
                        <a:pt x="94" y="3"/>
                        <a:pt x="94" y="3"/>
                      </a:cubicBezTo>
                      <a:cubicBezTo>
                        <a:pt x="93" y="2"/>
                        <a:pt x="93" y="2"/>
                        <a:pt x="93" y="2"/>
                      </a:cubicBezTo>
                      <a:cubicBezTo>
                        <a:pt x="92" y="3"/>
                        <a:pt x="92" y="3"/>
                        <a:pt x="92" y="3"/>
                      </a:cubicBezTo>
                      <a:cubicBezTo>
                        <a:pt x="91" y="3"/>
                        <a:pt x="91" y="3"/>
                        <a:pt x="91" y="3"/>
                      </a:cubicBezTo>
                      <a:cubicBezTo>
                        <a:pt x="89" y="0"/>
                        <a:pt x="89" y="0"/>
                        <a:pt x="89" y="0"/>
                      </a:cubicBezTo>
                      <a:cubicBezTo>
                        <a:pt x="89" y="0"/>
                        <a:pt x="89" y="0"/>
                        <a:pt x="89" y="0"/>
                      </a:cubicBezTo>
                      <a:cubicBezTo>
                        <a:pt x="88" y="1"/>
                        <a:pt x="88" y="1"/>
                        <a:pt x="88" y="1"/>
                      </a:cubicBezTo>
                      <a:cubicBezTo>
                        <a:pt x="87" y="1"/>
                        <a:pt x="87" y="1"/>
                        <a:pt x="87" y="1"/>
                      </a:cubicBezTo>
                      <a:cubicBezTo>
                        <a:pt x="87" y="2"/>
                        <a:pt x="87" y="2"/>
                        <a:pt x="87" y="2"/>
                      </a:cubicBezTo>
                      <a:cubicBezTo>
                        <a:pt x="87" y="3"/>
                        <a:pt x="87" y="3"/>
                        <a:pt x="87" y="3"/>
                      </a:cubicBezTo>
                      <a:cubicBezTo>
                        <a:pt x="87" y="3"/>
                        <a:pt x="87" y="3"/>
                        <a:pt x="87" y="3"/>
                      </a:cubicBezTo>
                      <a:cubicBezTo>
                        <a:pt x="87" y="3"/>
                        <a:pt x="87" y="3"/>
                        <a:pt x="87" y="3"/>
                      </a:cubicBezTo>
                      <a:cubicBezTo>
                        <a:pt x="87" y="3"/>
                        <a:pt x="87" y="3"/>
                        <a:pt x="87" y="3"/>
                      </a:cubicBezTo>
                      <a:cubicBezTo>
                        <a:pt x="87" y="4"/>
                        <a:pt x="87" y="4"/>
                        <a:pt x="87" y="4"/>
                      </a:cubicBezTo>
                      <a:cubicBezTo>
                        <a:pt x="86" y="4"/>
                        <a:pt x="86" y="4"/>
                        <a:pt x="86" y="4"/>
                      </a:cubicBezTo>
                      <a:cubicBezTo>
                        <a:pt x="86" y="4"/>
                        <a:pt x="86" y="4"/>
                        <a:pt x="86" y="4"/>
                      </a:cubicBezTo>
                      <a:cubicBezTo>
                        <a:pt x="85" y="4"/>
                        <a:pt x="85" y="4"/>
                        <a:pt x="85" y="4"/>
                      </a:cubicBezTo>
                      <a:cubicBezTo>
                        <a:pt x="84" y="5"/>
                        <a:pt x="84" y="5"/>
                        <a:pt x="84" y="5"/>
                      </a:cubicBezTo>
                      <a:cubicBezTo>
                        <a:pt x="83" y="5"/>
                        <a:pt x="83" y="5"/>
                        <a:pt x="83" y="5"/>
                      </a:cubicBezTo>
                      <a:cubicBezTo>
                        <a:pt x="83" y="5"/>
                        <a:pt x="83" y="5"/>
                        <a:pt x="83" y="5"/>
                      </a:cubicBezTo>
                      <a:cubicBezTo>
                        <a:pt x="83" y="5"/>
                        <a:pt x="83" y="5"/>
                        <a:pt x="83" y="5"/>
                      </a:cubicBezTo>
                      <a:cubicBezTo>
                        <a:pt x="81" y="3"/>
                        <a:pt x="81" y="3"/>
                        <a:pt x="81" y="3"/>
                      </a:cubicBezTo>
                      <a:cubicBezTo>
                        <a:pt x="81" y="2"/>
                        <a:pt x="81" y="2"/>
                        <a:pt x="81" y="2"/>
                      </a:cubicBezTo>
                      <a:cubicBezTo>
                        <a:pt x="81" y="2"/>
                        <a:pt x="81" y="2"/>
                        <a:pt x="81" y="2"/>
                      </a:cubicBezTo>
                      <a:cubicBezTo>
                        <a:pt x="80" y="2"/>
                        <a:pt x="80" y="2"/>
                        <a:pt x="80" y="2"/>
                      </a:cubicBezTo>
                      <a:cubicBezTo>
                        <a:pt x="79" y="1"/>
                        <a:pt x="79" y="1"/>
                        <a:pt x="79" y="1"/>
                      </a:cubicBezTo>
                      <a:cubicBezTo>
                        <a:pt x="78" y="1"/>
                        <a:pt x="78" y="1"/>
                        <a:pt x="78" y="1"/>
                      </a:cubicBezTo>
                      <a:cubicBezTo>
                        <a:pt x="77" y="1"/>
                        <a:pt x="77" y="1"/>
                        <a:pt x="77" y="1"/>
                      </a:cubicBezTo>
                      <a:cubicBezTo>
                        <a:pt x="75" y="2"/>
                        <a:pt x="75" y="2"/>
                        <a:pt x="75" y="2"/>
                      </a:cubicBezTo>
                      <a:cubicBezTo>
                        <a:pt x="75" y="2"/>
                        <a:pt x="75" y="2"/>
                        <a:pt x="75" y="2"/>
                      </a:cubicBezTo>
                      <a:cubicBezTo>
                        <a:pt x="73" y="1"/>
                        <a:pt x="73" y="1"/>
                        <a:pt x="73" y="1"/>
                      </a:cubicBezTo>
                      <a:cubicBezTo>
                        <a:pt x="72" y="1"/>
                        <a:pt x="72" y="1"/>
                        <a:pt x="72" y="1"/>
                      </a:cubicBezTo>
                      <a:cubicBezTo>
                        <a:pt x="71" y="1"/>
                        <a:pt x="71" y="1"/>
                        <a:pt x="71" y="1"/>
                      </a:cubicBezTo>
                      <a:cubicBezTo>
                        <a:pt x="70" y="1"/>
                        <a:pt x="70" y="1"/>
                        <a:pt x="70" y="1"/>
                      </a:cubicBezTo>
                      <a:cubicBezTo>
                        <a:pt x="70" y="2"/>
                        <a:pt x="70" y="2"/>
                        <a:pt x="70" y="2"/>
                      </a:cubicBezTo>
                      <a:cubicBezTo>
                        <a:pt x="70" y="2"/>
                        <a:pt x="70" y="2"/>
                        <a:pt x="70" y="2"/>
                      </a:cubicBezTo>
                      <a:cubicBezTo>
                        <a:pt x="69" y="3"/>
                        <a:pt x="69" y="3"/>
                        <a:pt x="69" y="3"/>
                      </a:cubicBezTo>
                      <a:cubicBezTo>
                        <a:pt x="69" y="3"/>
                        <a:pt x="69" y="3"/>
                        <a:pt x="69" y="3"/>
                      </a:cubicBezTo>
                      <a:cubicBezTo>
                        <a:pt x="66" y="5"/>
                        <a:pt x="66" y="5"/>
                        <a:pt x="66" y="5"/>
                      </a:cubicBezTo>
                      <a:cubicBezTo>
                        <a:pt x="66" y="6"/>
                        <a:pt x="66" y="6"/>
                        <a:pt x="66" y="6"/>
                      </a:cubicBezTo>
                      <a:cubicBezTo>
                        <a:pt x="65" y="6"/>
                        <a:pt x="65" y="6"/>
                        <a:pt x="65" y="6"/>
                      </a:cubicBezTo>
                      <a:cubicBezTo>
                        <a:pt x="65" y="6"/>
                        <a:pt x="65" y="6"/>
                        <a:pt x="65" y="6"/>
                      </a:cubicBezTo>
                      <a:cubicBezTo>
                        <a:pt x="65" y="5"/>
                        <a:pt x="65" y="5"/>
                        <a:pt x="65" y="5"/>
                      </a:cubicBezTo>
                      <a:cubicBezTo>
                        <a:pt x="65" y="5"/>
                        <a:pt x="65" y="5"/>
                        <a:pt x="65" y="5"/>
                      </a:cubicBezTo>
                      <a:cubicBezTo>
                        <a:pt x="65" y="5"/>
                        <a:pt x="65" y="5"/>
                        <a:pt x="65" y="5"/>
                      </a:cubicBezTo>
                      <a:cubicBezTo>
                        <a:pt x="65" y="5"/>
                        <a:pt x="65" y="5"/>
                        <a:pt x="65" y="5"/>
                      </a:cubicBezTo>
                      <a:cubicBezTo>
                        <a:pt x="65" y="5"/>
                        <a:pt x="65" y="5"/>
                        <a:pt x="65" y="5"/>
                      </a:cubicBezTo>
                      <a:cubicBezTo>
                        <a:pt x="65" y="5"/>
                        <a:pt x="65" y="5"/>
                        <a:pt x="65" y="5"/>
                      </a:cubicBezTo>
                      <a:cubicBezTo>
                        <a:pt x="64" y="4"/>
                        <a:pt x="64" y="4"/>
                        <a:pt x="64" y="4"/>
                      </a:cubicBezTo>
                      <a:cubicBezTo>
                        <a:pt x="64" y="4"/>
                        <a:pt x="64" y="4"/>
                        <a:pt x="64" y="4"/>
                      </a:cubicBezTo>
                      <a:cubicBezTo>
                        <a:pt x="64" y="3"/>
                        <a:pt x="64" y="3"/>
                        <a:pt x="64" y="3"/>
                      </a:cubicBezTo>
                      <a:cubicBezTo>
                        <a:pt x="64" y="3"/>
                        <a:pt x="64" y="3"/>
                        <a:pt x="64" y="3"/>
                      </a:cubicBezTo>
                      <a:cubicBezTo>
                        <a:pt x="63" y="3"/>
                        <a:pt x="63" y="3"/>
                        <a:pt x="63" y="3"/>
                      </a:cubicBezTo>
                      <a:cubicBezTo>
                        <a:pt x="62" y="2"/>
                        <a:pt x="62" y="2"/>
                        <a:pt x="62" y="2"/>
                      </a:cubicBezTo>
                      <a:cubicBezTo>
                        <a:pt x="60" y="2"/>
                        <a:pt x="60" y="2"/>
                        <a:pt x="60" y="2"/>
                      </a:cubicBezTo>
                      <a:cubicBezTo>
                        <a:pt x="59" y="2"/>
                        <a:pt x="59" y="2"/>
                        <a:pt x="59" y="2"/>
                      </a:cubicBezTo>
                      <a:cubicBezTo>
                        <a:pt x="59" y="2"/>
                        <a:pt x="59" y="2"/>
                        <a:pt x="59" y="2"/>
                      </a:cubicBezTo>
                      <a:cubicBezTo>
                        <a:pt x="59" y="1"/>
                        <a:pt x="59" y="1"/>
                        <a:pt x="59" y="1"/>
                      </a:cubicBezTo>
                      <a:cubicBezTo>
                        <a:pt x="59" y="1"/>
                        <a:pt x="59" y="1"/>
                        <a:pt x="59" y="1"/>
                      </a:cubicBezTo>
                      <a:cubicBezTo>
                        <a:pt x="59" y="1"/>
                        <a:pt x="59" y="1"/>
                        <a:pt x="59" y="1"/>
                      </a:cubicBezTo>
                      <a:cubicBezTo>
                        <a:pt x="58" y="0"/>
                        <a:pt x="58" y="0"/>
                        <a:pt x="58" y="0"/>
                      </a:cubicBezTo>
                      <a:cubicBezTo>
                        <a:pt x="58" y="0"/>
                        <a:pt x="58" y="0"/>
                        <a:pt x="58" y="0"/>
                      </a:cubicBezTo>
                      <a:cubicBezTo>
                        <a:pt x="57" y="1"/>
                        <a:pt x="57" y="1"/>
                        <a:pt x="57" y="1"/>
                      </a:cubicBezTo>
                      <a:cubicBezTo>
                        <a:pt x="57" y="2"/>
                        <a:pt x="57" y="2"/>
                        <a:pt x="57" y="2"/>
                      </a:cubicBezTo>
                      <a:cubicBezTo>
                        <a:pt x="57" y="4"/>
                        <a:pt x="57" y="4"/>
                        <a:pt x="57" y="4"/>
                      </a:cubicBezTo>
                      <a:cubicBezTo>
                        <a:pt x="57" y="5"/>
                        <a:pt x="57" y="5"/>
                        <a:pt x="57" y="5"/>
                      </a:cubicBezTo>
                      <a:cubicBezTo>
                        <a:pt x="55" y="7"/>
                        <a:pt x="55" y="7"/>
                        <a:pt x="55" y="7"/>
                      </a:cubicBezTo>
                      <a:cubicBezTo>
                        <a:pt x="55" y="7"/>
                        <a:pt x="55" y="7"/>
                        <a:pt x="55" y="7"/>
                      </a:cubicBezTo>
                      <a:cubicBezTo>
                        <a:pt x="55" y="8"/>
                        <a:pt x="55" y="8"/>
                        <a:pt x="55" y="8"/>
                      </a:cubicBezTo>
                      <a:cubicBezTo>
                        <a:pt x="54" y="8"/>
                        <a:pt x="54" y="8"/>
                        <a:pt x="54" y="8"/>
                      </a:cubicBezTo>
                      <a:cubicBezTo>
                        <a:pt x="53" y="8"/>
                        <a:pt x="53" y="8"/>
                        <a:pt x="53" y="8"/>
                      </a:cubicBezTo>
                      <a:cubicBezTo>
                        <a:pt x="53" y="7"/>
                        <a:pt x="53" y="7"/>
                        <a:pt x="53" y="7"/>
                      </a:cubicBezTo>
                      <a:cubicBezTo>
                        <a:pt x="53" y="7"/>
                        <a:pt x="53" y="7"/>
                        <a:pt x="53" y="7"/>
                      </a:cubicBezTo>
                      <a:cubicBezTo>
                        <a:pt x="51" y="9"/>
                        <a:pt x="51" y="9"/>
                        <a:pt x="51" y="9"/>
                      </a:cubicBezTo>
                      <a:cubicBezTo>
                        <a:pt x="50" y="9"/>
                        <a:pt x="50" y="9"/>
                        <a:pt x="50" y="9"/>
                      </a:cubicBezTo>
                      <a:cubicBezTo>
                        <a:pt x="50" y="10"/>
                        <a:pt x="50" y="10"/>
                        <a:pt x="50" y="10"/>
                      </a:cubicBezTo>
                      <a:cubicBezTo>
                        <a:pt x="49" y="10"/>
                        <a:pt x="49" y="10"/>
                        <a:pt x="49" y="10"/>
                      </a:cubicBezTo>
                      <a:cubicBezTo>
                        <a:pt x="49" y="10"/>
                        <a:pt x="49" y="10"/>
                        <a:pt x="49" y="10"/>
                      </a:cubicBezTo>
                      <a:cubicBezTo>
                        <a:pt x="48" y="12"/>
                        <a:pt x="48" y="12"/>
                        <a:pt x="48" y="12"/>
                      </a:cubicBezTo>
                      <a:cubicBezTo>
                        <a:pt x="48" y="16"/>
                        <a:pt x="48" y="16"/>
                        <a:pt x="48" y="16"/>
                      </a:cubicBezTo>
                      <a:cubicBezTo>
                        <a:pt x="47" y="18"/>
                        <a:pt x="47" y="18"/>
                        <a:pt x="47" y="18"/>
                      </a:cubicBezTo>
                      <a:cubicBezTo>
                        <a:pt x="46" y="20"/>
                        <a:pt x="46" y="20"/>
                        <a:pt x="46" y="20"/>
                      </a:cubicBezTo>
                      <a:cubicBezTo>
                        <a:pt x="46" y="20"/>
                        <a:pt x="46" y="20"/>
                        <a:pt x="46" y="20"/>
                      </a:cubicBezTo>
                      <a:cubicBezTo>
                        <a:pt x="44" y="21"/>
                        <a:pt x="44" y="21"/>
                        <a:pt x="44" y="21"/>
                      </a:cubicBezTo>
                      <a:cubicBezTo>
                        <a:pt x="44" y="22"/>
                        <a:pt x="44" y="22"/>
                        <a:pt x="44" y="22"/>
                      </a:cubicBezTo>
                      <a:cubicBezTo>
                        <a:pt x="44" y="23"/>
                        <a:pt x="44" y="23"/>
                        <a:pt x="44" y="23"/>
                      </a:cubicBezTo>
                      <a:cubicBezTo>
                        <a:pt x="45" y="23"/>
                        <a:pt x="45" y="23"/>
                        <a:pt x="45" y="23"/>
                      </a:cubicBezTo>
                      <a:cubicBezTo>
                        <a:pt x="45" y="24"/>
                        <a:pt x="45" y="24"/>
                        <a:pt x="45" y="24"/>
                      </a:cubicBezTo>
                      <a:cubicBezTo>
                        <a:pt x="46" y="24"/>
                        <a:pt x="46" y="24"/>
                        <a:pt x="46" y="24"/>
                      </a:cubicBezTo>
                      <a:cubicBezTo>
                        <a:pt x="46" y="25"/>
                        <a:pt x="46" y="25"/>
                        <a:pt x="46" y="25"/>
                      </a:cubicBezTo>
                      <a:cubicBezTo>
                        <a:pt x="46" y="26"/>
                        <a:pt x="46" y="26"/>
                        <a:pt x="46" y="26"/>
                      </a:cubicBezTo>
                      <a:cubicBezTo>
                        <a:pt x="45" y="31"/>
                        <a:pt x="45" y="31"/>
                        <a:pt x="45" y="31"/>
                      </a:cubicBezTo>
                      <a:cubicBezTo>
                        <a:pt x="44" y="33"/>
                        <a:pt x="44" y="33"/>
                        <a:pt x="44" y="33"/>
                      </a:cubicBezTo>
                      <a:cubicBezTo>
                        <a:pt x="44" y="35"/>
                        <a:pt x="44" y="35"/>
                        <a:pt x="44" y="35"/>
                      </a:cubicBezTo>
                      <a:cubicBezTo>
                        <a:pt x="44" y="36"/>
                        <a:pt x="44" y="36"/>
                        <a:pt x="44" y="36"/>
                      </a:cubicBezTo>
                      <a:cubicBezTo>
                        <a:pt x="46" y="39"/>
                        <a:pt x="46" y="39"/>
                        <a:pt x="46" y="39"/>
                      </a:cubicBezTo>
                      <a:cubicBezTo>
                        <a:pt x="46" y="39"/>
                        <a:pt x="46" y="39"/>
                        <a:pt x="46" y="39"/>
                      </a:cubicBezTo>
                      <a:cubicBezTo>
                        <a:pt x="46" y="40"/>
                        <a:pt x="46" y="40"/>
                        <a:pt x="46" y="40"/>
                      </a:cubicBezTo>
                      <a:cubicBezTo>
                        <a:pt x="46" y="40"/>
                        <a:pt x="46" y="40"/>
                        <a:pt x="46" y="40"/>
                      </a:cubicBezTo>
                      <a:cubicBezTo>
                        <a:pt x="46" y="41"/>
                        <a:pt x="46" y="41"/>
                        <a:pt x="46" y="41"/>
                      </a:cubicBezTo>
                      <a:cubicBezTo>
                        <a:pt x="46" y="42"/>
                        <a:pt x="46" y="42"/>
                        <a:pt x="46" y="42"/>
                      </a:cubicBezTo>
                      <a:cubicBezTo>
                        <a:pt x="47" y="43"/>
                        <a:pt x="47" y="43"/>
                        <a:pt x="47" y="43"/>
                      </a:cubicBezTo>
                      <a:cubicBezTo>
                        <a:pt x="47" y="44"/>
                        <a:pt x="47" y="44"/>
                        <a:pt x="47" y="44"/>
                      </a:cubicBezTo>
                      <a:cubicBezTo>
                        <a:pt x="47" y="44"/>
                        <a:pt x="47" y="44"/>
                        <a:pt x="47" y="44"/>
                      </a:cubicBezTo>
                      <a:cubicBezTo>
                        <a:pt x="46" y="44"/>
                        <a:pt x="46" y="44"/>
                        <a:pt x="46" y="44"/>
                      </a:cubicBezTo>
                      <a:cubicBezTo>
                        <a:pt x="46" y="44"/>
                        <a:pt x="46" y="44"/>
                        <a:pt x="46" y="44"/>
                      </a:cubicBezTo>
                      <a:cubicBezTo>
                        <a:pt x="46" y="44"/>
                        <a:pt x="46" y="44"/>
                        <a:pt x="46" y="44"/>
                      </a:cubicBezTo>
                      <a:cubicBezTo>
                        <a:pt x="45" y="44"/>
                        <a:pt x="45" y="44"/>
                        <a:pt x="45" y="44"/>
                      </a:cubicBezTo>
                      <a:cubicBezTo>
                        <a:pt x="45" y="44"/>
                        <a:pt x="45" y="44"/>
                        <a:pt x="45" y="44"/>
                      </a:cubicBezTo>
                      <a:cubicBezTo>
                        <a:pt x="45" y="44"/>
                        <a:pt x="45" y="44"/>
                        <a:pt x="45" y="44"/>
                      </a:cubicBezTo>
                      <a:cubicBezTo>
                        <a:pt x="44" y="45"/>
                        <a:pt x="44" y="45"/>
                        <a:pt x="44" y="45"/>
                      </a:cubicBezTo>
                      <a:cubicBezTo>
                        <a:pt x="43" y="47"/>
                        <a:pt x="43" y="47"/>
                        <a:pt x="43" y="47"/>
                      </a:cubicBezTo>
                      <a:cubicBezTo>
                        <a:pt x="41" y="54"/>
                        <a:pt x="41" y="54"/>
                        <a:pt x="41" y="54"/>
                      </a:cubicBezTo>
                      <a:cubicBezTo>
                        <a:pt x="41" y="55"/>
                        <a:pt x="41" y="55"/>
                        <a:pt x="41" y="55"/>
                      </a:cubicBezTo>
                      <a:cubicBezTo>
                        <a:pt x="42" y="56"/>
                        <a:pt x="42" y="56"/>
                        <a:pt x="42" y="56"/>
                      </a:cubicBezTo>
                      <a:cubicBezTo>
                        <a:pt x="43" y="56"/>
                        <a:pt x="43" y="56"/>
                        <a:pt x="43" y="56"/>
                      </a:cubicBezTo>
                      <a:cubicBezTo>
                        <a:pt x="43" y="56"/>
                        <a:pt x="43" y="56"/>
                        <a:pt x="43" y="56"/>
                      </a:cubicBezTo>
                      <a:cubicBezTo>
                        <a:pt x="41" y="58"/>
                        <a:pt x="41" y="58"/>
                        <a:pt x="41" y="58"/>
                      </a:cubicBezTo>
                      <a:cubicBezTo>
                        <a:pt x="41" y="59"/>
                        <a:pt x="41" y="59"/>
                        <a:pt x="41" y="59"/>
                      </a:cubicBezTo>
                      <a:cubicBezTo>
                        <a:pt x="41" y="61"/>
                        <a:pt x="41" y="61"/>
                        <a:pt x="41" y="61"/>
                      </a:cubicBezTo>
                      <a:cubicBezTo>
                        <a:pt x="41" y="62"/>
                        <a:pt x="41" y="62"/>
                        <a:pt x="41" y="62"/>
                      </a:cubicBezTo>
                      <a:cubicBezTo>
                        <a:pt x="41" y="62"/>
                        <a:pt x="41" y="62"/>
                        <a:pt x="41" y="62"/>
                      </a:cubicBezTo>
                      <a:cubicBezTo>
                        <a:pt x="40" y="62"/>
                        <a:pt x="40" y="62"/>
                        <a:pt x="40" y="62"/>
                      </a:cubicBezTo>
                      <a:cubicBezTo>
                        <a:pt x="40" y="62"/>
                        <a:pt x="40" y="62"/>
                        <a:pt x="40" y="62"/>
                      </a:cubicBezTo>
                      <a:cubicBezTo>
                        <a:pt x="40" y="62"/>
                        <a:pt x="40" y="62"/>
                        <a:pt x="40" y="62"/>
                      </a:cubicBezTo>
                      <a:cubicBezTo>
                        <a:pt x="40" y="62"/>
                        <a:pt x="40" y="62"/>
                        <a:pt x="40" y="62"/>
                      </a:cubicBezTo>
                      <a:cubicBezTo>
                        <a:pt x="40" y="62"/>
                        <a:pt x="40" y="62"/>
                        <a:pt x="40" y="62"/>
                      </a:cubicBezTo>
                      <a:cubicBezTo>
                        <a:pt x="38" y="62"/>
                        <a:pt x="38" y="62"/>
                        <a:pt x="38" y="62"/>
                      </a:cubicBezTo>
                      <a:cubicBezTo>
                        <a:pt x="35" y="63"/>
                        <a:pt x="35" y="63"/>
                        <a:pt x="35" y="63"/>
                      </a:cubicBezTo>
                      <a:cubicBezTo>
                        <a:pt x="34" y="64"/>
                        <a:pt x="34" y="64"/>
                        <a:pt x="34" y="64"/>
                      </a:cubicBezTo>
                      <a:cubicBezTo>
                        <a:pt x="33" y="63"/>
                        <a:pt x="33" y="63"/>
                        <a:pt x="33" y="63"/>
                      </a:cubicBezTo>
                      <a:cubicBezTo>
                        <a:pt x="32" y="61"/>
                        <a:pt x="32" y="61"/>
                        <a:pt x="32" y="61"/>
                      </a:cubicBezTo>
                      <a:cubicBezTo>
                        <a:pt x="31" y="61"/>
                        <a:pt x="31" y="61"/>
                        <a:pt x="31" y="61"/>
                      </a:cubicBezTo>
                      <a:cubicBezTo>
                        <a:pt x="31" y="61"/>
                        <a:pt x="31" y="61"/>
                        <a:pt x="31" y="61"/>
                      </a:cubicBezTo>
                      <a:cubicBezTo>
                        <a:pt x="31" y="61"/>
                        <a:pt x="31" y="61"/>
                        <a:pt x="31" y="61"/>
                      </a:cubicBezTo>
                      <a:cubicBezTo>
                        <a:pt x="30" y="62"/>
                        <a:pt x="30" y="62"/>
                        <a:pt x="30" y="62"/>
                      </a:cubicBezTo>
                      <a:cubicBezTo>
                        <a:pt x="29" y="64"/>
                        <a:pt x="29" y="64"/>
                        <a:pt x="29" y="64"/>
                      </a:cubicBezTo>
                      <a:cubicBezTo>
                        <a:pt x="29" y="65"/>
                        <a:pt x="29" y="65"/>
                        <a:pt x="29" y="65"/>
                      </a:cubicBezTo>
                      <a:cubicBezTo>
                        <a:pt x="26" y="67"/>
                        <a:pt x="26" y="67"/>
                        <a:pt x="26" y="67"/>
                      </a:cubicBezTo>
                      <a:cubicBezTo>
                        <a:pt x="25" y="67"/>
                        <a:pt x="25" y="67"/>
                        <a:pt x="25" y="67"/>
                      </a:cubicBezTo>
                      <a:cubicBezTo>
                        <a:pt x="25" y="68"/>
                        <a:pt x="25" y="68"/>
                        <a:pt x="25" y="68"/>
                      </a:cubicBezTo>
                      <a:cubicBezTo>
                        <a:pt x="24" y="69"/>
                        <a:pt x="24" y="69"/>
                        <a:pt x="24" y="69"/>
                      </a:cubicBezTo>
                      <a:cubicBezTo>
                        <a:pt x="24" y="69"/>
                        <a:pt x="24" y="69"/>
                        <a:pt x="24" y="69"/>
                      </a:cubicBezTo>
                      <a:cubicBezTo>
                        <a:pt x="24" y="70"/>
                        <a:pt x="24" y="70"/>
                        <a:pt x="24" y="70"/>
                      </a:cubicBezTo>
                      <a:cubicBezTo>
                        <a:pt x="24" y="70"/>
                        <a:pt x="24" y="70"/>
                        <a:pt x="24" y="70"/>
                      </a:cubicBezTo>
                      <a:cubicBezTo>
                        <a:pt x="23" y="71"/>
                        <a:pt x="23" y="71"/>
                        <a:pt x="23" y="71"/>
                      </a:cubicBezTo>
                      <a:cubicBezTo>
                        <a:pt x="23" y="71"/>
                        <a:pt x="23" y="71"/>
                        <a:pt x="23" y="71"/>
                      </a:cubicBezTo>
                      <a:cubicBezTo>
                        <a:pt x="23" y="71"/>
                        <a:pt x="23" y="71"/>
                        <a:pt x="23" y="71"/>
                      </a:cubicBezTo>
                      <a:cubicBezTo>
                        <a:pt x="23" y="72"/>
                        <a:pt x="23" y="72"/>
                        <a:pt x="23" y="72"/>
                      </a:cubicBezTo>
                      <a:cubicBezTo>
                        <a:pt x="24" y="73"/>
                        <a:pt x="24" y="73"/>
                        <a:pt x="24" y="73"/>
                      </a:cubicBezTo>
                      <a:cubicBezTo>
                        <a:pt x="24" y="74"/>
                        <a:pt x="24" y="74"/>
                        <a:pt x="24" y="74"/>
                      </a:cubicBezTo>
                      <a:cubicBezTo>
                        <a:pt x="24" y="75"/>
                        <a:pt x="24" y="75"/>
                        <a:pt x="24" y="75"/>
                      </a:cubicBezTo>
                      <a:cubicBezTo>
                        <a:pt x="24" y="75"/>
                        <a:pt x="24" y="75"/>
                        <a:pt x="24" y="75"/>
                      </a:cubicBezTo>
                      <a:cubicBezTo>
                        <a:pt x="23" y="75"/>
                        <a:pt x="23" y="75"/>
                        <a:pt x="23" y="75"/>
                      </a:cubicBezTo>
                      <a:cubicBezTo>
                        <a:pt x="23" y="75"/>
                        <a:pt x="23" y="75"/>
                        <a:pt x="23" y="75"/>
                      </a:cubicBezTo>
                      <a:cubicBezTo>
                        <a:pt x="23" y="76"/>
                        <a:pt x="23" y="76"/>
                        <a:pt x="23" y="76"/>
                      </a:cubicBezTo>
                      <a:cubicBezTo>
                        <a:pt x="23" y="76"/>
                        <a:pt x="23" y="76"/>
                        <a:pt x="23" y="76"/>
                      </a:cubicBezTo>
                      <a:cubicBezTo>
                        <a:pt x="22" y="76"/>
                        <a:pt x="22" y="76"/>
                        <a:pt x="22" y="76"/>
                      </a:cubicBezTo>
                      <a:cubicBezTo>
                        <a:pt x="22" y="76"/>
                        <a:pt x="22" y="76"/>
                        <a:pt x="22" y="76"/>
                      </a:cubicBezTo>
                      <a:cubicBezTo>
                        <a:pt x="22" y="77"/>
                        <a:pt x="22" y="77"/>
                        <a:pt x="22" y="77"/>
                      </a:cubicBezTo>
                      <a:cubicBezTo>
                        <a:pt x="23" y="78"/>
                        <a:pt x="23" y="78"/>
                        <a:pt x="23" y="78"/>
                      </a:cubicBezTo>
                      <a:cubicBezTo>
                        <a:pt x="23" y="78"/>
                        <a:pt x="23" y="78"/>
                        <a:pt x="23" y="78"/>
                      </a:cubicBezTo>
                      <a:cubicBezTo>
                        <a:pt x="23" y="79"/>
                        <a:pt x="23" y="79"/>
                        <a:pt x="23" y="79"/>
                      </a:cubicBezTo>
                      <a:cubicBezTo>
                        <a:pt x="22" y="80"/>
                        <a:pt x="22" y="80"/>
                        <a:pt x="22" y="80"/>
                      </a:cubicBezTo>
                      <a:cubicBezTo>
                        <a:pt x="22" y="81"/>
                        <a:pt x="22" y="81"/>
                        <a:pt x="22" y="81"/>
                      </a:cubicBezTo>
                      <a:cubicBezTo>
                        <a:pt x="23" y="82"/>
                        <a:pt x="23" y="82"/>
                        <a:pt x="23" y="82"/>
                      </a:cubicBezTo>
                      <a:cubicBezTo>
                        <a:pt x="23" y="82"/>
                        <a:pt x="23" y="82"/>
                        <a:pt x="23" y="82"/>
                      </a:cubicBezTo>
                      <a:cubicBezTo>
                        <a:pt x="24" y="81"/>
                        <a:pt x="24" y="81"/>
                        <a:pt x="24" y="81"/>
                      </a:cubicBezTo>
                      <a:cubicBezTo>
                        <a:pt x="25" y="81"/>
                        <a:pt x="25" y="81"/>
                        <a:pt x="25" y="81"/>
                      </a:cubicBezTo>
                      <a:cubicBezTo>
                        <a:pt x="26" y="81"/>
                        <a:pt x="26" y="81"/>
                        <a:pt x="26" y="81"/>
                      </a:cubicBezTo>
                      <a:cubicBezTo>
                        <a:pt x="27" y="81"/>
                        <a:pt x="27" y="81"/>
                        <a:pt x="27" y="81"/>
                      </a:cubicBezTo>
                      <a:cubicBezTo>
                        <a:pt x="27" y="82"/>
                        <a:pt x="27" y="82"/>
                        <a:pt x="27" y="82"/>
                      </a:cubicBezTo>
                      <a:cubicBezTo>
                        <a:pt x="28" y="82"/>
                        <a:pt x="28" y="82"/>
                        <a:pt x="28" y="82"/>
                      </a:cubicBezTo>
                      <a:cubicBezTo>
                        <a:pt x="28" y="84"/>
                        <a:pt x="28" y="84"/>
                        <a:pt x="28" y="84"/>
                      </a:cubicBezTo>
                      <a:cubicBezTo>
                        <a:pt x="29" y="85"/>
                        <a:pt x="29" y="85"/>
                        <a:pt x="29" y="85"/>
                      </a:cubicBezTo>
                      <a:cubicBezTo>
                        <a:pt x="29" y="85"/>
                        <a:pt x="29" y="85"/>
                        <a:pt x="29" y="85"/>
                      </a:cubicBezTo>
                      <a:cubicBezTo>
                        <a:pt x="29" y="86"/>
                        <a:pt x="29" y="86"/>
                        <a:pt x="29" y="86"/>
                      </a:cubicBezTo>
                      <a:cubicBezTo>
                        <a:pt x="28" y="86"/>
                        <a:pt x="28" y="86"/>
                        <a:pt x="28" y="86"/>
                      </a:cubicBezTo>
                      <a:cubicBezTo>
                        <a:pt x="26" y="86"/>
                        <a:pt x="26" y="86"/>
                        <a:pt x="26" y="86"/>
                      </a:cubicBezTo>
                      <a:cubicBezTo>
                        <a:pt x="25" y="87"/>
                        <a:pt x="25" y="87"/>
                        <a:pt x="25" y="87"/>
                      </a:cubicBezTo>
                      <a:cubicBezTo>
                        <a:pt x="24" y="87"/>
                        <a:pt x="24" y="87"/>
                        <a:pt x="24" y="87"/>
                      </a:cubicBezTo>
                      <a:cubicBezTo>
                        <a:pt x="24" y="87"/>
                        <a:pt x="24" y="87"/>
                        <a:pt x="24" y="87"/>
                      </a:cubicBezTo>
                      <a:cubicBezTo>
                        <a:pt x="23" y="89"/>
                        <a:pt x="23" y="89"/>
                        <a:pt x="23" y="89"/>
                      </a:cubicBezTo>
                      <a:cubicBezTo>
                        <a:pt x="22" y="89"/>
                        <a:pt x="22" y="89"/>
                        <a:pt x="22" y="89"/>
                      </a:cubicBezTo>
                      <a:cubicBezTo>
                        <a:pt x="22" y="90"/>
                        <a:pt x="22" y="90"/>
                        <a:pt x="22" y="90"/>
                      </a:cubicBezTo>
                      <a:cubicBezTo>
                        <a:pt x="20" y="91"/>
                        <a:pt x="20" y="91"/>
                        <a:pt x="20" y="91"/>
                      </a:cubicBezTo>
                      <a:cubicBezTo>
                        <a:pt x="19" y="92"/>
                        <a:pt x="19" y="92"/>
                        <a:pt x="19" y="92"/>
                      </a:cubicBezTo>
                      <a:cubicBezTo>
                        <a:pt x="17" y="92"/>
                        <a:pt x="17" y="92"/>
                        <a:pt x="17" y="92"/>
                      </a:cubicBezTo>
                      <a:cubicBezTo>
                        <a:pt x="17" y="92"/>
                        <a:pt x="17" y="92"/>
                        <a:pt x="17" y="92"/>
                      </a:cubicBezTo>
                      <a:cubicBezTo>
                        <a:pt x="16" y="92"/>
                        <a:pt x="16" y="92"/>
                        <a:pt x="16" y="92"/>
                      </a:cubicBezTo>
                      <a:cubicBezTo>
                        <a:pt x="16" y="93"/>
                        <a:pt x="16" y="93"/>
                        <a:pt x="16" y="93"/>
                      </a:cubicBezTo>
                      <a:cubicBezTo>
                        <a:pt x="16" y="93"/>
                        <a:pt x="16" y="93"/>
                        <a:pt x="16" y="93"/>
                      </a:cubicBezTo>
                      <a:cubicBezTo>
                        <a:pt x="16" y="94"/>
                        <a:pt x="16" y="94"/>
                        <a:pt x="16" y="94"/>
                      </a:cubicBezTo>
                      <a:cubicBezTo>
                        <a:pt x="16" y="95"/>
                        <a:pt x="16" y="95"/>
                        <a:pt x="16" y="95"/>
                      </a:cubicBezTo>
                      <a:cubicBezTo>
                        <a:pt x="16" y="95"/>
                        <a:pt x="16" y="95"/>
                        <a:pt x="16" y="95"/>
                      </a:cubicBezTo>
                      <a:cubicBezTo>
                        <a:pt x="15" y="96"/>
                        <a:pt x="15" y="96"/>
                        <a:pt x="15" y="96"/>
                      </a:cubicBezTo>
                      <a:cubicBezTo>
                        <a:pt x="11" y="96"/>
                        <a:pt x="11" y="96"/>
                        <a:pt x="11" y="96"/>
                      </a:cubicBezTo>
                      <a:cubicBezTo>
                        <a:pt x="10" y="97"/>
                        <a:pt x="10" y="97"/>
                        <a:pt x="10" y="97"/>
                      </a:cubicBezTo>
                      <a:cubicBezTo>
                        <a:pt x="10" y="97"/>
                        <a:pt x="10" y="97"/>
                        <a:pt x="10" y="97"/>
                      </a:cubicBezTo>
                      <a:cubicBezTo>
                        <a:pt x="10" y="97"/>
                        <a:pt x="10" y="97"/>
                        <a:pt x="10" y="97"/>
                      </a:cubicBezTo>
                      <a:cubicBezTo>
                        <a:pt x="9" y="99"/>
                        <a:pt x="9" y="99"/>
                        <a:pt x="9" y="99"/>
                      </a:cubicBezTo>
                      <a:cubicBezTo>
                        <a:pt x="8" y="102"/>
                        <a:pt x="8" y="102"/>
                        <a:pt x="8" y="102"/>
                      </a:cubicBezTo>
                      <a:cubicBezTo>
                        <a:pt x="8" y="102"/>
                        <a:pt x="8" y="102"/>
                        <a:pt x="8" y="102"/>
                      </a:cubicBezTo>
                      <a:cubicBezTo>
                        <a:pt x="9" y="103"/>
                        <a:pt x="9" y="103"/>
                        <a:pt x="9" y="103"/>
                      </a:cubicBezTo>
                      <a:cubicBezTo>
                        <a:pt x="9" y="104"/>
                        <a:pt x="9" y="104"/>
                        <a:pt x="9" y="104"/>
                      </a:cubicBezTo>
                      <a:cubicBezTo>
                        <a:pt x="9" y="106"/>
                        <a:pt x="9" y="106"/>
                        <a:pt x="9" y="106"/>
                      </a:cubicBezTo>
                      <a:cubicBezTo>
                        <a:pt x="10" y="107"/>
                        <a:pt x="10" y="107"/>
                        <a:pt x="10" y="107"/>
                      </a:cubicBezTo>
                      <a:cubicBezTo>
                        <a:pt x="10" y="107"/>
                        <a:pt x="10" y="107"/>
                        <a:pt x="10" y="107"/>
                      </a:cubicBezTo>
                      <a:cubicBezTo>
                        <a:pt x="11" y="107"/>
                        <a:pt x="11" y="107"/>
                        <a:pt x="11" y="107"/>
                      </a:cubicBezTo>
                      <a:cubicBezTo>
                        <a:pt x="12" y="106"/>
                        <a:pt x="12" y="106"/>
                        <a:pt x="12" y="106"/>
                      </a:cubicBezTo>
                      <a:cubicBezTo>
                        <a:pt x="12" y="107"/>
                        <a:pt x="12" y="107"/>
                        <a:pt x="12" y="107"/>
                      </a:cubicBezTo>
                      <a:cubicBezTo>
                        <a:pt x="13" y="107"/>
                        <a:pt x="13" y="107"/>
                        <a:pt x="13" y="107"/>
                      </a:cubicBezTo>
                      <a:cubicBezTo>
                        <a:pt x="13" y="108"/>
                        <a:pt x="13" y="108"/>
                        <a:pt x="13" y="108"/>
                      </a:cubicBezTo>
                      <a:cubicBezTo>
                        <a:pt x="13" y="109"/>
                        <a:pt x="13" y="109"/>
                        <a:pt x="13" y="109"/>
                      </a:cubicBezTo>
                      <a:cubicBezTo>
                        <a:pt x="12" y="110"/>
                        <a:pt x="12" y="110"/>
                        <a:pt x="12" y="110"/>
                      </a:cubicBezTo>
                      <a:cubicBezTo>
                        <a:pt x="12" y="110"/>
                        <a:pt x="12" y="110"/>
                        <a:pt x="12" y="110"/>
                      </a:cubicBezTo>
                      <a:cubicBezTo>
                        <a:pt x="12" y="111"/>
                        <a:pt x="12" y="111"/>
                        <a:pt x="12" y="111"/>
                      </a:cubicBezTo>
                      <a:cubicBezTo>
                        <a:pt x="12" y="112"/>
                        <a:pt x="12" y="112"/>
                        <a:pt x="12" y="112"/>
                      </a:cubicBezTo>
                      <a:cubicBezTo>
                        <a:pt x="12" y="113"/>
                        <a:pt x="12" y="113"/>
                        <a:pt x="12" y="113"/>
                      </a:cubicBezTo>
                      <a:cubicBezTo>
                        <a:pt x="12" y="113"/>
                        <a:pt x="12" y="113"/>
                        <a:pt x="12" y="113"/>
                      </a:cubicBezTo>
                      <a:cubicBezTo>
                        <a:pt x="9" y="114"/>
                        <a:pt x="9" y="114"/>
                        <a:pt x="9" y="114"/>
                      </a:cubicBezTo>
                      <a:cubicBezTo>
                        <a:pt x="7" y="114"/>
                        <a:pt x="7" y="114"/>
                        <a:pt x="7" y="114"/>
                      </a:cubicBezTo>
                      <a:cubicBezTo>
                        <a:pt x="7" y="114"/>
                        <a:pt x="7" y="114"/>
                        <a:pt x="7" y="114"/>
                      </a:cubicBezTo>
                      <a:cubicBezTo>
                        <a:pt x="6" y="115"/>
                        <a:pt x="6" y="115"/>
                        <a:pt x="6" y="115"/>
                      </a:cubicBezTo>
                      <a:cubicBezTo>
                        <a:pt x="6" y="115"/>
                        <a:pt x="6" y="115"/>
                        <a:pt x="6" y="115"/>
                      </a:cubicBezTo>
                      <a:cubicBezTo>
                        <a:pt x="5" y="115"/>
                        <a:pt x="5" y="115"/>
                        <a:pt x="5" y="115"/>
                      </a:cubicBezTo>
                      <a:cubicBezTo>
                        <a:pt x="5" y="116"/>
                        <a:pt x="5" y="116"/>
                        <a:pt x="5" y="116"/>
                      </a:cubicBezTo>
                      <a:cubicBezTo>
                        <a:pt x="5" y="116"/>
                        <a:pt x="5" y="116"/>
                        <a:pt x="5" y="116"/>
                      </a:cubicBezTo>
                      <a:cubicBezTo>
                        <a:pt x="5" y="116"/>
                        <a:pt x="5" y="116"/>
                        <a:pt x="5" y="116"/>
                      </a:cubicBezTo>
                      <a:cubicBezTo>
                        <a:pt x="5" y="117"/>
                        <a:pt x="5" y="117"/>
                        <a:pt x="5" y="117"/>
                      </a:cubicBezTo>
                      <a:cubicBezTo>
                        <a:pt x="5" y="117"/>
                        <a:pt x="5" y="117"/>
                        <a:pt x="5" y="117"/>
                      </a:cubicBezTo>
                      <a:cubicBezTo>
                        <a:pt x="5" y="117"/>
                        <a:pt x="5" y="117"/>
                        <a:pt x="5" y="117"/>
                      </a:cubicBezTo>
                      <a:cubicBezTo>
                        <a:pt x="5" y="118"/>
                        <a:pt x="5" y="118"/>
                        <a:pt x="5" y="118"/>
                      </a:cubicBezTo>
                      <a:cubicBezTo>
                        <a:pt x="5" y="119"/>
                        <a:pt x="5" y="119"/>
                        <a:pt x="5" y="119"/>
                      </a:cubicBezTo>
                      <a:cubicBezTo>
                        <a:pt x="5" y="122"/>
                        <a:pt x="5" y="122"/>
                        <a:pt x="5" y="122"/>
                      </a:cubicBezTo>
                      <a:cubicBezTo>
                        <a:pt x="4" y="125"/>
                        <a:pt x="4" y="125"/>
                        <a:pt x="4" y="125"/>
                      </a:cubicBezTo>
                      <a:cubicBezTo>
                        <a:pt x="3" y="126"/>
                        <a:pt x="3" y="126"/>
                        <a:pt x="3" y="126"/>
                      </a:cubicBezTo>
                      <a:cubicBezTo>
                        <a:pt x="3" y="127"/>
                        <a:pt x="3" y="127"/>
                        <a:pt x="3" y="127"/>
                      </a:cubicBezTo>
                      <a:cubicBezTo>
                        <a:pt x="1" y="128"/>
                        <a:pt x="1" y="128"/>
                        <a:pt x="1" y="128"/>
                      </a:cubicBezTo>
                      <a:cubicBezTo>
                        <a:pt x="0" y="129"/>
                        <a:pt x="0" y="129"/>
                        <a:pt x="0" y="129"/>
                      </a:cubicBezTo>
                      <a:cubicBezTo>
                        <a:pt x="0" y="129"/>
                        <a:pt x="0" y="129"/>
                        <a:pt x="0" y="129"/>
                      </a:cubicBezTo>
                      <a:cubicBezTo>
                        <a:pt x="0" y="129"/>
                        <a:pt x="0" y="129"/>
                        <a:pt x="0" y="129"/>
                      </a:cubicBezTo>
                      <a:cubicBezTo>
                        <a:pt x="0" y="129"/>
                        <a:pt x="0" y="129"/>
                        <a:pt x="0" y="129"/>
                      </a:cubicBezTo>
                      <a:cubicBezTo>
                        <a:pt x="0" y="130"/>
                        <a:pt x="0" y="130"/>
                        <a:pt x="0" y="130"/>
                      </a:cubicBezTo>
                      <a:cubicBezTo>
                        <a:pt x="0" y="132"/>
                        <a:pt x="0" y="132"/>
                        <a:pt x="0" y="132"/>
                      </a:cubicBezTo>
                      <a:cubicBezTo>
                        <a:pt x="0" y="132"/>
                        <a:pt x="0" y="132"/>
                        <a:pt x="0" y="132"/>
                      </a:cubicBezTo>
                      <a:cubicBezTo>
                        <a:pt x="0" y="133"/>
                        <a:pt x="0" y="133"/>
                        <a:pt x="0" y="133"/>
                      </a:cubicBezTo>
                      <a:cubicBezTo>
                        <a:pt x="2" y="138"/>
                        <a:pt x="2" y="138"/>
                        <a:pt x="2" y="138"/>
                      </a:cubicBezTo>
                      <a:cubicBezTo>
                        <a:pt x="5" y="138"/>
                        <a:pt x="5" y="138"/>
                        <a:pt x="5" y="138"/>
                      </a:cubicBezTo>
                      <a:cubicBezTo>
                        <a:pt x="7" y="140"/>
                        <a:pt x="7" y="140"/>
                        <a:pt x="7" y="140"/>
                      </a:cubicBezTo>
                      <a:cubicBezTo>
                        <a:pt x="7" y="142"/>
                        <a:pt x="7" y="142"/>
                        <a:pt x="7" y="142"/>
                      </a:cubicBezTo>
                      <a:cubicBezTo>
                        <a:pt x="12" y="147"/>
                        <a:pt x="12" y="147"/>
                        <a:pt x="12" y="147"/>
                      </a:cubicBezTo>
                      <a:cubicBezTo>
                        <a:pt x="14" y="145"/>
                        <a:pt x="14" y="145"/>
                        <a:pt x="14" y="145"/>
                      </a:cubicBezTo>
                      <a:cubicBezTo>
                        <a:pt x="18" y="145"/>
                        <a:pt x="18" y="145"/>
                        <a:pt x="18" y="145"/>
                      </a:cubicBezTo>
                      <a:cubicBezTo>
                        <a:pt x="20" y="149"/>
                        <a:pt x="20" y="149"/>
                        <a:pt x="20" y="149"/>
                      </a:cubicBezTo>
                      <a:cubicBezTo>
                        <a:pt x="27" y="149"/>
                        <a:pt x="27" y="149"/>
                        <a:pt x="27" y="149"/>
                      </a:cubicBezTo>
                      <a:cubicBezTo>
                        <a:pt x="28" y="152"/>
                        <a:pt x="28" y="152"/>
                        <a:pt x="28" y="152"/>
                      </a:cubicBezTo>
                      <a:cubicBezTo>
                        <a:pt x="28" y="152"/>
                        <a:pt x="32" y="153"/>
                        <a:pt x="34" y="152"/>
                      </a:cubicBezTo>
                      <a:cubicBezTo>
                        <a:pt x="36" y="151"/>
                        <a:pt x="38" y="150"/>
                        <a:pt x="38" y="149"/>
                      </a:cubicBezTo>
                      <a:cubicBezTo>
                        <a:pt x="38" y="148"/>
                        <a:pt x="38" y="145"/>
                        <a:pt x="40" y="144"/>
                      </a:cubicBezTo>
                      <a:cubicBezTo>
                        <a:pt x="42" y="143"/>
                        <a:pt x="49" y="142"/>
                        <a:pt x="49" y="142"/>
                      </a:cubicBezTo>
                      <a:cubicBezTo>
                        <a:pt x="51" y="142"/>
                        <a:pt x="51" y="142"/>
                        <a:pt x="51" y="142"/>
                      </a:cubicBezTo>
                      <a:cubicBezTo>
                        <a:pt x="55" y="138"/>
                        <a:pt x="55" y="138"/>
                        <a:pt x="55" y="138"/>
                      </a:cubicBezTo>
                      <a:cubicBezTo>
                        <a:pt x="58" y="136"/>
                        <a:pt x="58" y="136"/>
                        <a:pt x="58" y="136"/>
                      </a:cubicBezTo>
                      <a:cubicBezTo>
                        <a:pt x="58" y="136"/>
                        <a:pt x="58" y="134"/>
                        <a:pt x="60" y="133"/>
                      </a:cubicBezTo>
                      <a:cubicBezTo>
                        <a:pt x="62" y="133"/>
                        <a:pt x="67" y="129"/>
                        <a:pt x="67" y="129"/>
                      </a:cubicBezTo>
                      <a:cubicBezTo>
                        <a:pt x="67" y="127"/>
                        <a:pt x="67" y="127"/>
                        <a:pt x="67" y="127"/>
                      </a:cubicBezTo>
                      <a:cubicBezTo>
                        <a:pt x="68" y="125"/>
                        <a:pt x="68" y="125"/>
                        <a:pt x="68" y="125"/>
                      </a:cubicBezTo>
                      <a:cubicBezTo>
                        <a:pt x="71" y="124"/>
                        <a:pt x="71" y="124"/>
                        <a:pt x="71" y="124"/>
                      </a:cubicBezTo>
                      <a:cubicBezTo>
                        <a:pt x="73" y="117"/>
                        <a:pt x="73" y="117"/>
                        <a:pt x="73" y="117"/>
                      </a:cubicBezTo>
                      <a:cubicBezTo>
                        <a:pt x="73" y="117"/>
                        <a:pt x="73" y="113"/>
                        <a:pt x="73" y="112"/>
                      </a:cubicBezTo>
                      <a:cubicBezTo>
                        <a:pt x="73" y="111"/>
                        <a:pt x="75" y="109"/>
                        <a:pt x="75" y="108"/>
                      </a:cubicBezTo>
                      <a:cubicBezTo>
                        <a:pt x="75" y="106"/>
                        <a:pt x="75" y="104"/>
                        <a:pt x="75" y="104"/>
                      </a:cubicBezTo>
                      <a:cubicBezTo>
                        <a:pt x="75" y="104"/>
                        <a:pt x="79" y="104"/>
                        <a:pt x="79" y="103"/>
                      </a:cubicBezTo>
                      <a:cubicBezTo>
                        <a:pt x="80" y="103"/>
                        <a:pt x="81" y="101"/>
                        <a:pt x="81" y="101"/>
                      </a:cubicBezTo>
                      <a:cubicBezTo>
                        <a:pt x="81" y="101"/>
                        <a:pt x="77" y="99"/>
                        <a:pt x="79" y="98"/>
                      </a:cubicBezTo>
                      <a:cubicBezTo>
                        <a:pt x="80" y="97"/>
                        <a:pt x="82" y="96"/>
                        <a:pt x="83" y="96"/>
                      </a:cubicBezTo>
                      <a:cubicBezTo>
                        <a:pt x="84" y="96"/>
                        <a:pt x="86" y="96"/>
                        <a:pt x="86" y="96"/>
                      </a:cubicBezTo>
                      <a:cubicBezTo>
                        <a:pt x="88" y="92"/>
                        <a:pt x="88" y="92"/>
                        <a:pt x="88" y="92"/>
                      </a:cubicBezTo>
                      <a:cubicBezTo>
                        <a:pt x="88" y="89"/>
                        <a:pt x="88" y="89"/>
                        <a:pt x="88" y="89"/>
                      </a:cubicBezTo>
                      <a:cubicBezTo>
                        <a:pt x="90" y="88"/>
                        <a:pt x="90" y="88"/>
                        <a:pt x="90" y="88"/>
                      </a:cubicBezTo>
                      <a:cubicBezTo>
                        <a:pt x="92" y="90"/>
                        <a:pt x="92" y="90"/>
                        <a:pt x="92" y="90"/>
                      </a:cubicBezTo>
                      <a:cubicBezTo>
                        <a:pt x="92" y="90"/>
                        <a:pt x="94" y="88"/>
                        <a:pt x="95" y="87"/>
                      </a:cubicBezTo>
                      <a:cubicBezTo>
                        <a:pt x="96" y="87"/>
                        <a:pt x="98" y="85"/>
                        <a:pt x="98" y="85"/>
                      </a:cubicBezTo>
                      <a:cubicBezTo>
                        <a:pt x="100" y="91"/>
                        <a:pt x="100" y="91"/>
                        <a:pt x="100" y="91"/>
                      </a:cubicBezTo>
                      <a:cubicBezTo>
                        <a:pt x="100" y="91"/>
                        <a:pt x="103" y="92"/>
                        <a:pt x="103" y="91"/>
                      </a:cubicBezTo>
                      <a:cubicBezTo>
                        <a:pt x="103" y="90"/>
                        <a:pt x="104" y="88"/>
                        <a:pt x="106" y="87"/>
                      </a:cubicBezTo>
                      <a:cubicBezTo>
                        <a:pt x="107" y="86"/>
                        <a:pt x="111" y="85"/>
                        <a:pt x="111" y="85"/>
                      </a:cubicBezTo>
                      <a:cubicBezTo>
                        <a:pt x="114" y="82"/>
                        <a:pt x="114" y="82"/>
                        <a:pt x="114" y="82"/>
                      </a:cubicBezTo>
                      <a:cubicBezTo>
                        <a:pt x="117" y="82"/>
                        <a:pt x="117" y="82"/>
                        <a:pt x="117" y="82"/>
                      </a:cubicBezTo>
                      <a:cubicBezTo>
                        <a:pt x="120" y="83"/>
                        <a:pt x="120" y="83"/>
                        <a:pt x="120" y="83"/>
                      </a:cubicBezTo>
                      <a:cubicBezTo>
                        <a:pt x="123" y="82"/>
                        <a:pt x="123" y="82"/>
                        <a:pt x="123" y="82"/>
                      </a:cubicBezTo>
                      <a:cubicBezTo>
                        <a:pt x="128" y="82"/>
                        <a:pt x="128" y="82"/>
                        <a:pt x="128" y="82"/>
                      </a:cubicBezTo>
                      <a:cubicBezTo>
                        <a:pt x="128" y="82"/>
                        <a:pt x="131" y="84"/>
                        <a:pt x="132" y="85"/>
                      </a:cubicBezTo>
                      <a:cubicBezTo>
                        <a:pt x="134" y="86"/>
                        <a:pt x="136" y="86"/>
                        <a:pt x="136" y="86"/>
                      </a:cubicBezTo>
                      <a:cubicBezTo>
                        <a:pt x="137" y="86"/>
                        <a:pt x="137" y="86"/>
                        <a:pt x="137" y="86"/>
                      </a:cubicBezTo>
                      <a:cubicBezTo>
                        <a:pt x="137" y="86"/>
                        <a:pt x="141" y="88"/>
                        <a:pt x="141" y="90"/>
                      </a:cubicBezTo>
                      <a:cubicBezTo>
                        <a:pt x="142" y="91"/>
                        <a:pt x="143" y="93"/>
                        <a:pt x="143" y="93"/>
                      </a:cubicBezTo>
                      <a:cubicBezTo>
                        <a:pt x="147" y="94"/>
                        <a:pt x="147" y="94"/>
                        <a:pt x="147" y="94"/>
                      </a:cubicBezTo>
                      <a:cubicBezTo>
                        <a:pt x="148" y="92"/>
                        <a:pt x="148" y="92"/>
                        <a:pt x="148" y="92"/>
                      </a:cubicBezTo>
                      <a:cubicBezTo>
                        <a:pt x="150" y="91"/>
                        <a:pt x="150" y="91"/>
                        <a:pt x="150" y="91"/>
                      </a:cubicBezTo>
                      <a:cubicBezTo>
                        <a:pt x="152" y="91"/>
                        <a:pt x="152" y="91"/>
                        <a:pt x="152" y="91"/>
                      </a:cubicBezTo>
                      <a:cubicBezTo>
                        <a:pt x="154" y="89"/>
                        <a:pt x="154" y="89"/>
                        <a:pt x="154" y="89"/>
                      </a:cubicBezTo>
                      <a:cubicBezTo>
                        <a:pt x="155" y="88"/>
                        <a:pt x="155" y="88"/>
                        <a:pt x="155" y="88"/>
                      </a:cubicBezTo>
                      <a:cubicBezTo>
                        <a:pt x="155" y="88"/>
                        <a:pt x="155" y="88"/>
                        <a:pt x="155" y="88"/>
                      </a:cubicBezTo>
                      <a:close/>
                      <a:moveTo>
                        <a:pt x="133" y="42"/>
                      </a:moveTo>
                      <a:cubicBezTo>
                        <a:pt x="133" y="41"/>
                        <a:pt x="133" y="41"/>
                        <a:pt x="133" y="41"/>
                      </a:cubicBezTo>
                      <a:cubicBezTo>
                        <a:pt x="133" y="41"/>
                        <a:pt x="133" y="41"/>
                        <a:pt x="133" y="41"/>
                      </a:cubicBezTo>
                      <a:cubicBezTo>
                        <a:pt x="133" y="41"/>
                        <a:pt x="133" y="41"/>
                        <a:pt x="133" y="41"/>
                      </a:cubicBezTo>
                      <a:cubicBezTo>
                        <a:pt x="132" y="40"/>
                        <a:pt x="132" y="40"/>
                        <a:pt x="132" y="40"/>
                      </a:cubicBezTo>
                      <a:cubicBezTo>
                        <a:pt x="131" y="40"/>
                        <a:pt x="131" y="40"/>
                        <a:pt x="131" y="40"/>
                      </a:cubicBezTo>
                      <a:cubicBezTo>
                        <a:pt x="130" y="40"/>
                        <a:pt x="130" y="40"/>
                        <a:pt x="130" y="40"/>
                      </a:cubicBezTo>
                      <a:cubicBezTo>
                        <a:pt x="130" y="40"/>
                        <a:pt x="130" y="40"/>
                        <a:pt x="130" y="40"/>
                      </a:cubicBezTo>
                      <a:cubicBezTo>
                        <a:pt x="129" y="38"/>
                        <a:pt x="129" y="38"/>
                        <a:pt x="129" y="38"/>
                      </a:cubicBezTo>
                      <a:cubicBezTo>
                        <a:pt x="128" y="38"/>
                        <a:pt x="128" y="38"/>
                        <a:pt x="128" y="38"/>
                      </a:cubicBezTo>
                      <a:cubicBezTo>
                        <a:pt x="124" y="37"/>
                        <a:pt x="124" y="37"/>
                        <a:pt x="124" y="37"/>
                      </a:cubicBezTo>
                      <a:cubicBezTo>
                        <a:pt x="124" y="37"/>
                        <a:pt x="124" y="37"/>
                        <a:pt x="124" y="37"/>
                      </a:cubicBezTo>
                      <a:cubicBezTo>
                        <a:pt x="123" y="37"/>
                        <a:pt x="123" y="37"/>
                        <a:pt x="123" y="37"/>
                      </a:cubicBezTo>
                      <a:cubicBezTo>
                        <a:pt x="122" y="37"/>
                        <a:pt x="122" y="37"/>
                        <a:pt x="122" y="37"/>
                      </a:cubicBezTo>
                      <a:cubicBezTo>
                        <a:pt x="122" y="37"/>
                        <a:pt x="122" y="37"/>
                        <a:pt x="122" y="37"/>
                      </a:cubicBezTo>
                      <a:cubicBezTo>
                        <a:pt x="121" y="37"/>
                        <a:pt x="121" y="37"/>
                        <a:pt x="121" y="37"/>
                      </a:cubicBezTo>
                      <a:cubicBezTo>
                        <a:pt x="121" y="37"/>
                        <a:pt x="121" y="37"/>
                        <a:pt x="121" y="37"/>
                      </a:cubicBezTo>
                      <a:cubicBezTo>
                        <a:pt x="120" y="38"/>
                        <a:pt x="120" y="38"/>
                        <a:pt x="120" y="38"/>
                      </a:cubicBezTo>
                      <a:cubicBezTo>
                        <a:pt x="120" y="38"/>
                        <a:pt x="120" y="38"/>
                        <a:pt x="120" y="38"/>
                      </a:cubicBezTo>
                      <a:cubicBezTo>
                        <a:pt x="120" y="39"/>
                        <a:pt x="120" y="39"/>
                        <a:pt x="120" y="39"/>
                      </a:cubicBezTo>
                      <a:cubicBezTo>
                        <a:pt x="120" y="39"/>
                        <a:pt x="120" y="39"/>
                        <a:pt x="120" y="39"/>
                      </a:cubicBezTo>
                      <a:cubicBezTo>
                        <a:pt x="120" y="40"/>
                        <a:pt x="120" y="40"/>
                        <a:pt x="120" y="40"/>
                      </a:cubicBezTo>
                      <a:cubicBezTo>
                        <a:pt x="121" y="40"/>
                        <a:pt x="121" y="40"/>
                        <a:pt x="121" y="40"/>
                      </a:cubicBezTo>
                      <a:cubicBezTo>
                        <a:pt x="122" y="40"/>
                        <a:pt x="122" y="40"/>
                        <a:pt x="122" y="40"/>
                      </a:cubicBezTo>
                      <a:cubicBezTo>
                        <a:pt x="122" y="41"/>
                        <a:pt x="122" y="41"/>
                        <a:pt x="122" y="41"/>
                      </a:cubicBezTo>
                      <a:cubicBezTo>
                        <a:pt x="123" y="41"/>
                        <a:pt x="123" y="41"/>
                        <a:pt x="123" y="41"/>
                      </a:cubicBezTo>
                      <a:cubicBezTo>
                        <a:pt x="127" y="41"/>
                        <a:pt x="127" y="41"/>
                        <a:pt x="127" y="41"/>
                      </a:cubicBezTo>
                      <a:cubicBezTo>
                        <a:pt x="131" y="42"/>
                        <a:pt x="131" y="42"/>
                        <a:pt x="131" y="42"/>
                      </a:cubicBezTo>
                      <a:cubicBezTo>
                        <a:pt x="132" y="43"/>
                        <a:pt x="132" y="43"/>
                        <a:pt x="132" y="43"/>
                      </a:cubicBezTo>
                      <a:lnTo>
                        <a:pt x="133" y="42"/>
                      </a:lnTo>
                      <a:close/>
                      <a:moveTo>
                        <a:pt x="130" y="48"/>
                      </a:moveTo>
                      <a:cubicBezTo>
                        <a:pt x="129" y="49"/>
                        <a:pt x="129" y="49"/>
                        <a:pt x="129" y="49"/>
                      </a:cubicBezTo>
                      <a:cubicBezTo>
                        <a:pt x="129" y="49"/>
                        <a:pt x="129" y="49"/>
                        <a:pt x="129" y="49"/>
                      </a:cubicBezTo>
                      <a:cubicBezTo>
                        <a:pt x="129" y="50"/>
                        <a:pt x="129" y="50"/>
                        <a:pt x="129" y="50"/>
                      </a:cubicBezTo>
                      <a:cubicBezTo>
                        <a:pt x="130" y="51"/>
                        <a:pt x="130" y="51"/>
                        <a:pt x="130" y="51"/>
                      </a:cubicBezTo>
                      <a:cubicBezTo>
                        <a:pt x="130" y="51"/>
                        <a:pt x="130" y="51"/>
                        <a:pt x="130" y="51"/>
                      </a:cubicBezTo>
                      <a:cubicBezTo>
                        <a:pt x="131" y="50"/>
                        <a:pt x="131" y="50"/>
                        <a:pt x="131" y="50"/>
                      </a:cubicBezTo>
                      <a:cubicBezTo>
                        <a:pt x="131" y="50"/>
                        <a:pt x="131" y="50"/>
                        <a:pt x="131" y="50"/>
                      </a:cubicBezTo>
                      <a:cubicBezTo>
                        <a:pt x="131" y="50"/>
                        <a:pt x="131" y="50"/>
                        <a:pt x="131" y="50"/>
                      </a:cubicBezTo>
                      <a:cubicBezTo>
                        <a:pt x="133" y="50"/>
                        <a:pt x="133" y="50"/>
                        <a:pt x="133" y="50"/>
                      </a:cubicBezTo>
                      <a:cubicBezTo>
                        <a:pt x="133" y="50"/>
                        <a:pt x="133" y="50"/>
                        <a:pt x="133" y="50"/>
                      </a:cubicBezTo>
                      <a:cubicBezTo>
                        <a:pt x="134" y="50"/>
                        <a:pt x="134" y="50"/>
                        <a:pt x="134" y="50"/>
                      </a:cubicBezTo>
                      <a:cubicBezTo>
                        <a:pt x="134" y="50"/>
                        <a:pt x="134" y="50"/>
                        <a:pt x="134" y="50"/>
                      </a:cubicBezTo>
                      <a:cubicBezTo>
                        <a:pt x="134" y="49"/>
                        <a:pt x="134" y="49"/>
                        <a:pt x="134" y="49"/>
                      </a:cubicBezTo>
                      <a:cubicBezTo>
                        <a:pt x="134" y="49"/>
                        <a:pt x="134" y="49"/>
                        <a:pt x="134" y="49"/>
                      </a:cubicBezTo>
                      <a:cubicBezTo>
                        <a:pt x="134" y="49"/>
                        <a:pt x="134" y="49"/>
                        <a:pt x="134" y="49"/>
                      </a:cubicBezTo>
                      <a:cubicBezTo>
                        <a:pt x="133" y="48"/>
                        <a:pt x="133" y="48"/>
                        <a:pt x="133" y="48"/>
                      </a:cubicBezTo>
                      <a:cubicBezTo>
                        <a:pt x="132" y="48"/>
                        <a:pt x="132" y="48"/>
                        <a:pt x="132" y="48"/>
                      </a:cubicBezTo>
                      <a:cubicBezTo>
                        <a:pt x="131" y="48"/>
                        <a:pt x="131" y="48"/>
                        <a:pt x="131" y="48"/>
                      </a:cubicBezTo>
                      <a:cubicBezTo>
                        <a:pt x="130" y="48"/>
                        <a:pt x="130" y="48"/>
                        <a:pt x="130" y="48"/>
                      </a:cubicBez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2" name="Freeform 29">
                  <a:extLst>
                    <a:ext uri="{FF2B5EF4-FFF2-40B4-BE49-F238E27FC236}">
                      <a16:creationId xmlns:a16="http://schemas.microsoft.com/office/drawing/2014/main" id="{878B0E5C-518C-AD40-94F2-F2718AD682CD}"/>
                    </a:ext>
                  </a:extLst>
                </p:cNvPr>
                <p:cNvSpPr>
                  <a:spLocks noEditPoints="1"/>
                </p:cNvSpPr>
                <p:nvPr/>
              </p:nvSpPr>
              <p:spPr bwMode="auto">
                <a:xfrm>
                  <a:off x="3415535" y="3258169"/>
                  <a:ext cx="900588" cy="845712"/>
                </a:xfrm>
                <a:custGeom>
                  <a:avLst/>
                  <a:gdLst>
                    <a:gd name="T0" fmla="*/ 216 w 236"/>
                    <a:gd name="T1" fmla="*/ 13 h 221"/>
                    <a:gd name="T2" fmla="*/ 235 w 236"/>
                    <a:gd name="T3" fmla="*/ 70 h 221"/>
                    <a:gd name="T4" fmla="*/ 227 w 236"/>
                    <a:gd name="T5" fmla="*/ 65 h 221"/>
                    <a:gd name="T6" fmla="*/ 216 w 236"/>
                    <a:gd name="T7" fmla="*/ 54 h 221"/>
                    <a:gd name="T8" fmla="*/ 208 w 236"/>
                    <a:gd name="T9" fmla="*/ 50 h 221"/>
                    <a:gd name="T10" fmla="*/ 192 w 236"/>
                    <a:gd name="T11" fmla="*/ 37 h 221"/>
                    <a:gd name="T12" fmla="*/ 185 w 236"/>
                    <a:gd name="T13" fmla="*/ 31 h 221"/>
                    <a:gd name="T14" fmla="*/ 182 w 236"/>
                    <a:gd name="T15" fmla="*/ 25 h 221"/>
                    <a:gd name="T16" fmla="*/ 186 w 236"/>
                    <a:gd name="T17" fmla="*/ 22 h 221"/>
                    <a:gd name="T18" fmla="*/ 192 w 236"/>
                    <a:gd name="T19" fmla="*/ 9 h 221"/>
                    <a:gd name="T20" fmla="*/ 171 w 236"/>
                    <a:gd name="T21" fmla="*/ 4 h 221"/>
                    <a:gd name="T22" fmla="*/ 125 w 236"/>
                    <a:gd name="T23" fmla="*/ 6 h 221"/>
                    <a:gd name="T24" fmla="*/ 102 w 236"/>
                    <a:gd name="T25" fmla="*/ 45 h 221"/>
                    <a:gd name="T26" fmla="*/ 49 w 236"/>
                    <a:gd name="T27" fmla="*/ 63 h 221"/>
                    <a:gd name="T28" fmla="*/ 19 w 236"/>
                    <a:gd name="T29" fmla="*/ 51 h 221"/>
                    <a:gd name="T30" fmla="*/ 16 w 236"/>
                    <a:gd name="T31" fmla="*/ 63 h 221"/>
                    <a:gd name="T32" fmla="*/ 4 w 236"/>
                    <a:gd name="T33" fmla="*/ 74 h 221"/>
                    <a:gd name="T34" fmla="*/ 7 w 236"/>
                    <a:gd name="T35" fmla="*/ 79 h 221"/>
                    <a:gd name="T36" fmla="*/ 1 w 236"/>
                    <a:gd name="T37" fmla="*/ 90 h 221"/>
                    <a:gd name="T38" fmla="*/ 18 w 236"/>
                    <a:gd name="T39" fmla="*/ 86 h 221"/>
                    <a:gd name="T40" fmla="*/ 48 w 236"/>
                    <a:gd name="T41" fmla="*/ 84 h 221"/>
                    <a:gd name="T42" fmla="*/ 56 w 236"/>
                    <a:gd name="T43" fmla="*/ 84 h 221"/>
                    <a:gd name="T44" fmla="*/ 58 w 236"/>
                    <a:gd name="T45" fmla="*/ 92 h 221"/>
                    <a:gd name="T46" fmla="*/ 54 w 236"/>
                    <a:gd name="T47" fmla="*/ 107 h 221"/>
                    <a:gd name="T48" fmla="*/ 54 w 236"/>
                    <a:gd name="T49" fmla="*/ 121 h 221"/>
                    <a:gd name="T50" fmla="*/ 60 w 236"/>
                    <a:gd name="T51" fmla="*/ 119 h 221"/>
                    <a:gd name="T52" fmla="*/ 70 w 236"/>
                    <a:gd name="T53" fmla="*/ 117 h 221"/>
                    <a:gd name="T54" fmla="*/ 70 w 236"/>
                    <a:gd name="T55" fmla="*/ 138 h 221"/>
                    <a:gd name="T56" fmla="*/ 79 w 236"/>
                    <a:gd name="T57" fmla="*/ 158 h 221"/>
                    <a:gd name="T58" fmla="*/ 88 w 236"/>
                    <a:gd name="T59" fmla="*/ 164 h 221"/>
                    <a:gd name="T60" fmla="*/ 88 w 236"/>
                    <a:gd name="T61" fmla="*/ 178 h 221"/>
                    <a:gd name="T62" fmla="*/ 84 w 236"/>
                    <a:gd name="T63" fmla="*/ 186 h 221"/>
                    <a:gd name="T64" fmla="*/ 89 w 236"/>
                    <a:gd name="T65" fmla="*/ 206 h 221"/>
                    <a:gd name="T66" fmla="*/ 94 w 236"/>
                    <a:gd name="T67" fmla="*/ 220 h 221"/>
                    <a:gd name="T68" fmla="*/ 107 w 236"/>
                    <a:gd name="T69" fmla="*/ 218 h 221"/>
                    <a:gd name="T70" fmla="*/ 124 w 236"/>
                    <a:gd name="T71" fmla="*/ 213 h 221"/>
                    <a:gd name="T72" fmla="*/ 115 w 236"/>
                    <a:gd name="T73" fmla="*/ 210 h 221"/>
                    <a:gd name="T74" fmla="*/ 118 w 236"/>
                    <a:gd name="T75" fmla="*/ 194 h 221"/>
                    <a:gd name="T76" fmla="*/ 111 w 236"/>
                    <a:gd name="T77" fmla="*/ 196 h 221"/>
                    <a:gd name="T78" fmla="*/ 125 w 236"/>
                    <a:gd name="T79" fmla="*/ 185 h 221"/>
                    <a:gd name="T80" fmla="*/ 136 w 236"/>
                    <a:gd name="T81" fmla="*/ 171 h 221"/>
                    <a:gd name="T82" fmla="*/ 132 w 236"/>
                    <a:gd name="T83" fmla="*/ 166 h 221"/>
                    <a:gd name="T84" fmla="*/ 138 w 236"/>
                    <a:gd name="T85" fmla="*/ 169 h 221"/>
                    <a:gd name="T86" fmla="*/ 148 w 236"/>
                    <a:gd name="T87" fmla="*/ 165 h 221"/>
                    <a:gd name="T88" fmla="*/ 160 w 236"/>
                    <a:gd name="T89" fmla="*/ 156 h 221"/>
                    <a:gd name="T90" fmla="*/ 169 w 236"/>
                    <a:gd name="T91" fmla="*/ 152 h 221"/>
                    <a:gd name="T92" fmla="*/ 169 w 236"/>
                    <a:gd name="T93" fmla="*/ 147 h 221"/>
                    <a:gd name="T94" fmla="*/ 171 w 236"/>
                    <a:gd name="T95" fmla="*/ 143 h 221"/>
                    <a:gd name="T96" fmla="*/ 170 w 236"/>
                    <a:gd name="T97" fmla="*/ 137 h 221"/>
                    <a:gd name="T98" fmla="*/ 166 w 236"/>
                    <a:gd name="T99" fmla="*/ 137 h 221"/>
                    <a:gd name="T100" fmla="*/ 165 w 236"/>
                    <a:gd name="T101" fmla="*/ 126 h 221"/>
                    <a:gd name="T102" fmla="*/ 169 w 236"/>
                    <a:gd name="T103" fmla="*/ 115 h 221"/>
                    <a:gd name="T104" fmla="*/ 166 w 236"/>
                    <a:gd name="T105" fmla="*/ 111 h 221"/>
                    <a:gd name="T106" fmla="*/ 169 w 236"/>
                    <a:gd name="T107" fmla="*/ 105 h 221"/>
                    <a:gd name="T108" fmla="*/ 173 w 236"/>
                    <a:gd name="T109" fmla="*/ 95 h 221"/>
                    <a:gd name="T110" fmla="*/ 182 w 236"/>
                    <a:gd name="T111" fmla="*/ 79 h 221"/>
                    <a:gd name="T112" fmla="*/ 189 w 236"/>
                    <a:gd name="T113" fmla="*/ 80 h 221"/>
                    <a:gd name="T114" fmla="*/ 190 w 236"/>
                    <a:gd name="T115" fmla="*/ 75 h 221"/>
                    <a:gd name="T116" fmla="*/ 187 w 236"/>
                    <a:gd name="T117" fmla="*/ 66 h 221"/>
                    <a:gd name="T118" fmla="*/ 207 w 236"/>
                    <a:gd name="T119" fmla="*/ 79 h 221"/>
                    <a:gd name="T120" fmla="*/ 216 w 236"/>
                    <a:gd name="T121" fmla="*/ 79 h 221"/>
                    <a:gd name="T122" fmla="*/ 228 w 236"/>
                    <a:gd name="T123" fmla="*/ 7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 h="221">
                      <a:moveTo>
                        <a:pt x="216" y="14"/>
                      </a:moveTo>
                      <a:cubicBezTo>
                        <a:pt x="216" y="15"/>
                        <a:pt x="216" y="15"/>
                        <a:pt x="216" y="15"/>
                      </a:cubicBezTo>
                      <a:cubicBezTo>
                        <a:pt x="217" y="16"/>
                        <a:pt x="217" y="16"/>
                        <a:pt x="217" y="16"/>
                      </a:cubicBezTo>
                      <a:cubicBezTo>
                        <a:pt x="218" y="17"/>
                        <a:pt x="218" y="17"/>
                        <a:pt x="218" y="17"/>
                      </a:cubicBezTo>
                      <a:cubicBezTo>
                        <a:pt x="219" y="17"/>
                        <a:pt x="219" y="17"/>
                        <a:pt x="219" y="17"/>
                      </a:cubicBezTo>
                      <a:cubicBezTo>
                        <a:pt x="220" y="18"/>
                        <a:pt x="220" y="18"/>
                        <a:pt x="220" y="18"/>
                      </a:cubicBezTo>
                      <a:cubicBezTo>
                        <a:pt x="220" y="17"/>
                        <a:pt x="220" y="17"/>
                        <a:pt x="220" y="17"/>
                      </a:cubicBezTo>
                      <a:cubicBezTo>
                        <a:pt x="219" y="17"/>
                        <a:pt x="219" y="17"/>
                        <a:pt x="219" y="17"/>
                      </a:cubicBezTo>
                      <a:cubicBezTo>
                        <a:pt x="218" y="16"/>
                        <a:pt x="218" y="16"/>
                        <a:pt x="218" y="16"/>
                      </a:cubicBezTo>
                      <a:cubicBezTo>
                        <a:pt x="217" y="15"/>
                        <a:pt x="217" y="15"/>
                        <a:pt x="217" y="15"/>
                      </a:cubicBezTo>
                      <a:cubicBezTo>
                        <a:pt x="217" y="13"/>
                        <a:pt x="217" y="13"/>
                        <a:pt x="217" y="13"/>
                      </a:cubicBezTo>
                      <a:cubicBezTo>
                        <a:pt x="216" y="13"/>
                        <a:pt x="216" y="13"/>
                        <a:pt x="216" y="13"/>
                      </a:cubicBezTo>
                      <a:cubicBezTo>
                        <a:pt x="216" y="13"/>
                        <a:pt x="216" y="13"/>
                        <a:pt x="216" y="13"/>
                      </a:cubicBezTo>
                      <a:cubicBezTo>
                        <a:pt x="216" y="13"/>
                        <a:pt x="216" y="13"/>
                        <a:pt x="216" y="13"/>
                      </a:cubicBezTo>
                      <a:cubicBezTo>
                        <a:pt x="217" y="13"/>
                        <a:pt x="217" y="13"/>
                        <a:pt x="217" y="13"/>
                      </a:cubicBezTo>
                      <a:cubicBezTo>
                        <a:pt x="218" y="14"/>
                        <a:pt x="218" y="14"/>
                        <a:pt x="218" y="14"/>
                      </a:cubicBezTo>
                      <a:cubicBezTo>
                        <a:pt x="219" y="14"/>
                        <a:pt x="219" y="14"/>
                        <a:pt x="219" y="14"/>
                      </a:cubicBezTo>
                      <a:cubicBezTo>
                        <a:pt x="219" y="14"/>
                        <a:pt x="219" y="14"/>
                        <a:pt x="219" y="14"/>
                      </a:cubicBezTo>
                      <a:cubicBezTo>
                        <a:pt x="218" y="13"/>
                        <a:pt x="218" y="13"/>
                        <a:pt x="218" y="13"/>
                      </a:cubicBezTo>
                      <a:cubicBezTo>
                        <a:pt x="217" y="12"/>
                        <a:pt x="217" y="12"/>
                        <a:pt x="217" y="12"/>
                      </a:cubicBezTo>
                      <a:cubicBezTo>
                        <a:pt x="216" y="12"/>
                        <a:pt x="216" y="12"/>
                        <a:pt x="216" y="12"/>
                      </a:cubicBezTo>
                      <a:cubicBezTo>
                        <a:pt x="215" y="12"/>
                        <a:pt x="215" y="12"/>
                        <a:pt x="215" y="12"/>
                      </a:cubicBezTo>
                      <a:cubicBezTo>
                        <a:pt x="215" y="13"/>
                        <a:pt x="215" y="13"/>
                        <a:pt x="215" y="13"/>
                      </a:cubicBezTo>
                      <a:lnTo>
                        <a:pt x="216" y="14"/>
                      </a:lnTo>
                      <a:close/>
                      <a:moveTo>
                        <a:pt x="236" y="71"/>
                      </a:moveTo>
                      <a:cubicBezTo>
                        <a:pt x="235" y="71"/>
                        <a:pt x="235" y="71"/>
                        <a:pt x="235" y="71"/>
                      </a:cubicBezTo>
                      <a:cubicBezTo>
                        <a:pt x="235" y="71"/>
                        <a:pt x="235" y="71"/>
                        <a:pt x="235" y="71"/>
                      </a:cubicBezTo>
                      <a:cubicBezTo>
                        <a:pt x="235" y="70"/>
                        <a:pt x="235" y="70"/>
                        <a:pt x="235" y="70"/>
                      </a:cubicBezTo>
                      <a:cubicBezTo>
                        <a:pt x="235" y="70"/>
                        <a:pt x="235" y="70"/>
                        <a:pt x="235" y="70"/>
                      </a:cubicBezTo>
                      <a:cubicBezTo>
                        <a:pt x="235" y="69"/>
                        <a:pt x="235" y="69"/>
                        <a:pt x="235" y="69"/>
                      </a:cubicBezTo>
                      <a:cubicBezTo>
                        <a:pt x="235" y="69"/>
                        <a:pt x="235" y="69"/>
                        <a:pt x="235" y="69"/>
                      </a:cubicBezTo>
                      <a:cubicBezTo>
                        <a:pt x="235" y="68"/>
                        <a:pt x="235" y="68"/>
                        <a:pt x="235" y="68"/>
                      </a:cubicBezTo>
                      <a:cubicBezTo>
                        <a:pt x="235" y="68"/>
                        <a:pt x="235" y="68"/>
                        <a:pt x="235" y="68"/>
                      </a:cubicBezTo>
                      <a:cubicBezTo>
                        <a:pt x="232" y="67"/>
                        <a:pt x="232" y="67"/>
                        <a:pt x="232" y="67"/>
                      </a:cubicBezTo>
                      <a:cubicBezTo>
                        <a:pt x="231" y="67"/>
                        <a:pt x="231" y="67"/>
                        <a:pt x="231" y="67"/>
                      </a:cubicBezTo>
                      <a:cubicBezTo>
                        <a:pt x="231" y="67"/>
                        <a:pt x="231" y="67"/>
                        <a:pt x="231" y="67"/>
                      </a:cubicBezTo>
                      <a:cubicBezTo>
                        <a:pt x="230" y="68"/>
                        <a:pt x="230" y="68"/>
                        <a:pt x="230" y="68"/>
                      </a:cubicBezTo>
                      <a:cubicBezTo>
                        <a:pt x="230" y="68"/>
                        <a:pt x="230" y="68"/>
                        <a:pt x="230" y="68"/>
                      </a:cubicBezTo>
                      <a:cubicBezTo>
                        <a:pt x="230" y="68"/>
                        <a:pt x="230" y="68"/>
                        <a:pt x="230" y="68"/>
                      </a:cubicBezTo>
                      <a:cubicBezTo>
                        <a:pt x="229" y="68"/>
                        <a:pt x="229" y="68"/>
                        <a:pt x="229" y="68"/>
                      </a:cubicBezTo>
                      <a:cubicBezTo>
                        <a:pt x="229" y="68"/>
                        <a:pt x="229" y="68"/>
                        <a:pt x="229" y="68"/>
                      </a:cubicBezTo>
                      <a:cubicBezTo>
                        <a:pt x="227" y="65"/>
                        <a:pt x="227" y="65"/>
                        <a:pt x="227" y="65"/>
                      </a:cubicBezTo>
                      <a:cubicBezTo>
                        <a:pt x="227" y="64"/>
                        <a:pt x="227" y="64"/>
                        <a:pt x="227" y="64"/>
                      </a:cubicBezTo>
                      <a:cubicBezTo>
                        <a:pt x="226" y="64"/>
                        <a:pt x="226" y="64"/>
                        <a:pt x="226" y="64"/>
                      </a:cubicBezTo>
                      <a:cubicBezTo>
                        <a:pt x="225" y="63"/>
                        <a:pt x="225" y="63"/>
                        <a:pt x="225" y="63"/>
                      </a:cubicBezTo>
                      <a:cubicBezTo>
                        <a:pt x="225" y="63"/>
                        <a:pt x="225" y="63"/>
                        <a:pt x="225" y="63"/>
                      </a:cubicBezTo>
                      <a:cubicBezTo>
                        <a:pt x="225" y="63"/>
                        <a:pt x="225" y="63"/>
                        <a:pt x="225" y="63"/>
                      </a:cubicBezTo>
                      <a:cubicBezTo>
                        <a:pt x="225" y="63"/>
                        <a:pt x="225" y="63"/>
                        <a:pt x="225" y="63"/>
                      </a:cubicBezTo>
                      <a:cubicBezTo>
                        <a:pt x="225" y="62"/>
                        <a:pt x="225" y="62"/>
                        <a:pt x="225" y="62"/>
                      </a:cubicBezTo>
                      <a:cubicBezTo>
                        <a:pt x="225" y="62"/>
                        <a:pt x="225" y="62"/>
                        <a:pt x="225" y="62"/>
                      </a:cubicBezTo>
                      <a:cubicBezTo>
                        <a:pt x="224" y="60"/>
                        <a:pt x="224" y="60"/>
                        <a:pt x="224" y="60"/>
                      </a:cubicBezTo>
                      <a:cubicBezTo>
                        <a:pt x="223" y="59"/>
                        <a:pt x="223" y="59"/>
                        <a:pt x="223" y="59"/>
                      </a:cubicBezTo>
                      <a:cubicBezTo>
                        <a:pt x="222" y="59"/>
                        <a:pt x="222" y="59"/>
                        <a:pt x="222" y="59"/>
                      </a:cubicBezTo>
                      <a:cubicBezTo>
                        <a:pt x="221" y="58"/>
                        <a:pt x="221" y="58"/>
                        <a:pt x="221" y="58"/>
                      </a:cubicBezTo>
                      <a:cubicBezTo>
                        <a:pt x="218" y="55"/>
                        <a:pt x="218" y="55"/>
                        <a:pt x="218" y="55"/>
                      </a:cubicBezTo>
                      <a:cubicBezTo>
                        <a:pt x="216" y="54"/>
                        <a:pt x="216" y="54"/>
                        <a:pt x="216" y="54"/>
                      </a:cubicBezTo>
                      <a:cubicBezTo>
                        <a:pt x="214" y="54"/>
                        <a:pt x="214" y="54"/>
                        <a:pt x="214" y="54"/>
                      </a:cubicBezTo>
                      <a:cubicBezTo>
                        <a:pt x="214" y="54"/>
                        <a:pt x="214" y="54"/>
                        <a:pt x="214" y="54"/>
                      </a:cubicBezTo>
                      <a:cubicBezTo>
                        <a:pt x="212" y="53"/>
                        <a:pt x="212" y="53"/>
                        <a:pt x="212" y="53"/>
                      </a:cubicBezTo>
                      <a:cubicBezTo>
                        <a:pt x="212" y="53"/>
                        <a:pt x="212" y="53"/>
                        <a:pt x="212" y="53"/>
                      </a:cubicBezTo>
                      <a:cubicBezTo>
                        <a:pt x="211" y="53"/>
                        <a:pt x="211" y="53"/>
                        <a:pt x="211" y="53"/>
                      </a:cubicBezTo>
                      <a:cubicBezTo>
                        <a:pt x="211" y="53"/>
                        <a:pt x="211" y="53"/>
                        <a:pt x="211" y="53"/>
                      </a:cubicBezTo>
                      <a:cubicBezTo>
                        <a:pt x="211" y="53"/>
                        <a:pt x="211" y="53"/>
                        <a:pt x="211" y="53"/>
                      </a:cubicBezTo>
                      <a:cubicBezTo>
                        <a:pt x="210" y="51"/>
                        <a:pt x="210" y="51"/>
                        <a:pt x="210" y="51"/>
                      </a:cubicBezTo>
                      <a:cubicBezTo>
                        <a:pt x="210" y="51"/>
                        <a:pt x="210" y="51"/>
                        <a:pt x="210" y="51"/>
                      </a:cubicBezTo>
                      <a:cubicBezTo>
                        <a:pt x="210" y="51"/>
                        <a:pt x="210" y="51"/>
                        <a:pt x="210" y="51"/>
                      </a:cubicBezTo>
                      <a:cubicBezTo>
                        <a:pt x="209" y="51"/>
                        <a:pt x="209" y="51"/>
                        <a:pt x="209" y="51"/>
                      </a:cubicBezTo>
                      <a:cubicBezTo>
                        <a:pt x="208" y="51"/>
                        <a:pt x="208" y="51"/>
                        <a:pt x="208" y="51"/>
                      </a:cubicBezTo>
                      <a:cubicBezTo>
                        <a:pt x="208" y="50"/>
                        <a:pt x="208" y="50"/>
                        <a:pt x="208" y="50"/>
                      </a:cubicBezTo>
                      <a:cubicBezTo>
                        <a:pt x="208" y="50"/>
                        <a:pt x="208" y="50"/>
                        <a:pt x="208" y="50"/>
                      </a:cubicBezTo>
                      <a:cubicBezTo>
                        <a:pt x="209" y="49"/>
                        <a:pt x="209" y="49"/>
                        <a:pt x="209" y="49"/>
                      </a:cubicBezTo>
                      <a:cubicBezTo>
                        <a:pt x="209" y="49"/>
                        <a:pt x="209" y="49"/>
                        <a:pt x="209" y="49"/>
                      </a:cubicBezTo>
                      <a:cubicBezTo>
                        <a:pt x="209" y="49"/>
                        <a:pt x="209" y="49"/>
                        <a:pt x="209" y="49"/>
                      </a:cubicBezTo>
                      <a:cubicBezTo>
                        <a:pt x="208" y="48"/>
                        <a:pt x="208" y="48"/>
                        <a:pt x="208" y="48"/>
                      </a:cubicBezTo>
                      <a:cubicBezTo>
                        <a:pt x="207" y="47"/>
                        <a:pt x="207" y="47"/>
                        <a:pt x="207" y="47"/>
                      </a:cubicBezTo>
                      <a:cubicBezTo>
                        <a:pt x="206" y="47"/>
                        <a:pt x="206" y="47"/>
                        <a:pt x="206" y="47"/>
                      </a:cubicBezTo>
                      <a:cubicBezTo>
                        <a:pt x="204" y="46"/>
                        <a:pt x="204" y="46"/>
                        <a:pt x="204" y="46"/>
                      </a:cubicBezTo>
                      <a:cubicBezTo>
                        <a:pt x="202" y="45"/>
                        <a:pt x="202" y="45"/>
                        <a:pt x="202" y="45"/>
                      </a:cubicBezTo>
                      <a:cubicBezTo>
                        <a:pt x="198" y="42"/>
                        <a:pt x="198" y="42"/>
                        <a:pt x="198" y="42"/>
                      </a:cubicBezTo>
                      <a:cubicBezTo>
                        <a:pt x="196" y="41"/>
                        <a:pt x="196" y="41"/>
                        <a:pt x="196" y="41"/>
                      </a:cubicBezTo>
                      <a:cubicBezTo>
                        <a:pt x="193" y="38"/>
                        <a:pt x="193" y="38"/>
                        <a:pt x="193" y="38"/>
                      </a:cubicBezTo>
                      <a:cubicBezTo>
                        <a:pt x="192" y="37"/>
                        <a:pt x="192" y="37"/>
                        <a:pt x="192" y="37"/>
                      </a:cubicBezTo>
                      <a:cubicBezTo>
                        <a:pt x="192" y="37"/>
                        <a:pt x="192" y="37"/>
                        <a:pt x="192" y="37"/>
                      </a:cubicBezTo>
                      <a:cubicBezTo>
                        <a:pt x="192" y="37"/>
                        <a:pt x="192" y="37"/>
                        <a:pt x="192" y="37"/>
                      </a:cubicBezTo>
                      <a:cubicBezTo>
                        <a:pt x="192" y="36"/>
                        <a:pt x="192" y="36"/>
                        <a:pt x="192" y="36"/>
                      </a:cubicBezTo>
                      <a:cubicBezTo>
                        <a:pt x="192" y="36"/>
                        <a:pt x="192" y="36"/>
                        <a:pt x="192" y="36"/>
                      </a:cubicBezTo>
                      <a:cubicBezTo>
                        <a:pt x="192" y="35"/>
                        <a:pt x="192" y="35"/>
                        <a:pt x="192" y="35"/>
                      </a:cubicBezTo>
                      <a:cubicBezTo>
                        <a:pt x="191" y="36"/>
                        <a:pt x="191" y="36"/>
                        <a:pt x="191" y="36"/>
                      </a:cubicBezTo>
                      <a:cubicBezTo>
                        <a:pt x="190" y="35"/>
                        <a:pt x="190" y="35"/>
                        <a:pt x="190" y="35"/>
                      </a:cubicBezTo>
                      <a:cubicBezTo>
                        <a:pt x="189" y="35"/>
                        <a:pt x="189" y="35"/>
                        <a:pt x="189" y="35"/>
                      </a:cubicBezTo>
                      <a:cubicBezTo>
                        <a:pt x="189" y="34"/>
                        <a:pt x="189" y="34"/>
                        <a:pt x="189" y="34"/>
                      </a:cubicBezTo>
                      <a:cubicBezTo>
                        <a:pt x="188" y="34"/>
                        <a:pt x="188" y="34"/>
                        <a:pt x="188" y="34"/>
                      </a:cubicBezTo>
                      <a:cubicBezTo>
                        <a:pt x="187" y="34"/>
                        <a:pt x="187" y="34"/>
                        <a:pt x="187" y="34"/>
                      </a:cubicBezTo>
                      <a:cubicBezTo>
                        <a:pt x="186" y="33"/>
                        <a:pt x="186" y="33"/>
                        <a:pt x="186" y="33"/>
                      </a:cubicBezTo>
                      <a:cubicBezTo>
                        <a:pt x="186" y="32"/>
                        <a:pt x="186" y="32"/>
                        <a:pt x="186" y="32"/>
                      </a:cubicBezTo>
                      <a:cubicBezTo>
                        <a:pt x="185" y="32"/>
                        <a:pt x="185" y="32"/>
                        <a:pt x="185" y="32"/>
                      </a:cubicBezTo>
                      <a:cubicBezTo>
                        <a:pt x="185" y="31"/>
                        <a:pt x="185" y="31"/>
                        <a:pt x="185" y="31"/>
                      </a:cubicBezTo>
                      <a:cubicBezTo>
                        <a:pt x="185" y="31"/>
                        <a:pt x="185" y="31"/>
                        <a:pt x="185" y="31"/>
                      </a:cubicBezTo>
                      <a:cubicBezTo>
                        <a:pt x="185" y="31"/>
                        <a:pt x="185" y="31"/>
                        <a:pt x="185" y="31"/>
                      </a:cubicBezTo>
                      <a:cubicBezTo>
                        <a:pt x="184" y="31"/>
                        <a:pt x="184" y="31"/>
                        <a:pt x="184" y="31"/>
                      </a:cubicBezTo>
                      <a:cubicBezTo>
                        <a:pt x="184" y="31"/>
                        <a:pt x="184" y="31"/>
                        <a:pt x="184" y="31"/>
                      </a:cubicBezTo>
                      <a:cubicBezTo>
                        <a:pt x="184" y="30"/>
                        <a:pt x="184" y="30"/>
                        <a:pt x="184" y="30"/>
                      </a:cubicBezTo>
                      <a:cubicBezTo>
                        <a:pt x="184" y="30"/>
                        <a:pt x="184" y="30"/>
                        <a:pt x="184" y="30"/>
                      </a:cubicBezTo>
                      <a:cubicBezTo>
                        <a:pt x="184" y="30"/>
                        <a:pt x="184" y="30"/>
                        <a:pt x="184" y="30"/>
                      </a:cubicBezTo>
                      <a:cubicBezTo>
                        <a:pt x="184" y="29"/>
                        <a:pt x="184" y="29"/>
                        <a:pt x="184" y="29"/>
                      </a:cubicBezTo>
                      <a:cubicBezTo>
                        <a:pt x="185" y="28"/>
                        <a:pt x="185" y="28"/>
                        <a:pt x="185" y="28"/>
                      </a:cubicBezTo>
                      <a:cubicBezTo>
                        <a:pt x="184" y="26"/>
                        <a:pt x="184" y="26"/>
                        <a:pt x="184" y="26"/>
                      </a:cubicBezTo>
                      <a:cubicBezTo>
                        <a:pt x="184" y="26"/>
                        <a:pt x="184" y="26"/>
                        <a:pt x="184" y="26"/>
                      </a:cubicBezTo>
                      <a:cubicBezTo>
                        <a:pt x="184" y="27"/>
                        <a:pt x="184" y="27"/>
                        <a:pt x="184" y="27"/>
                      </a:cubicBezTo>
                      <a:cubicBezTo>
                        <a:pt x="183" y="26"/>
                        <a:pt x="183" y="26"/>
                        <a:pt x="183" y="26"/>
                      </a:cubicBezTo>
                      <a:cubicBezTo>
                        <a:pt x="183" y="26"/>
                        <a:pt x="183" y="26"/>
                        <a:pt x="183" y="26"/>
                      </a:cubicBezTo>
                      <a:cubicBezTo>
                        <a:pt x="182" y="25"/>
                        <a:pt x="182" y="25"/>
                        <a:pt x="182" y="25"/>
                      </a:cubicBezTo>
                      <a:cubicBezTo>
                        <a:pt x="181" y="25"/>
                        <a:pt x="181" y="25"/>
                        <a:pt x="181" y="25"/>
                      </a:cubicBezTo>
                      <a:cubicBezTo>
                        <a:pt x="180" y="25"/>
                        <a:pt x="180" y="25"/>
                        <a:pt x="180" y="25"/>
                      </a:cubicBezTo>
                      <a:cubicBezTo>
                        <a:pt x="179" y="24"/>
                        <a:pt x="179" y="24"/>
                        <a:pt x="179" y="24"/>
                      </a:cubicBezTo>
                      <a:cubicBezTo>
                        <a:pt x="178" y="24"/>
                        <a:pt x="178" y="24"/>
                        <a:pt x="178" y="24"/>
                      </a:cubicBezTo>
                      <a:cubicBezTo>
                        <a:pt x="179" y="24"/>
                        <a:pt x="179" y="24"/>
                        <a:pt x="179" y="24"/>
                      </a:cubicBezTo>
                      <a:cubicBezTo>
                        <a:pt x="181" y="24"/>
                        <a:pt x="181" y="24"/>
                        <a:pt x="181" y="24"/>
                      </a:cubicBezTo>
                      <a:cubicBezTo>
                        <a:pt x="182" y="24"/>
                        <a:pt x="182" y="24"/>
                        <a:pt x="182" y="24"/>
                      </a:cubicBezTo>
                      <a:cubicBezTo>
                        <a:pt x="184" y="24"/>
                        <a:pt x="184" y="24"/>
                        <a:pt x="184" y="24"/>
                      </a:cubicBezTo>
                      <a:cubicBezTo>
                        <a:pt x="186" y="24"/>
                        <a:pt x="186" y="24"/>
                        <a:pt x="186" y="24"/>
                      </a:cubicBezTo>
                      <a:cubicBezTo>
                        <a:pt x="185" y="23"/>
                        <a:pt x="185" y="23"/>
                        <a:pt x="185" y="23"/>
                      </a:cubicBezTo>
                      <a:cubicBezTo>
                        <a:pt x="183" y="22"/>
                        <a:pt x="183" y="22"/>
                        <a:pt x="183" y="22"/>
                      </a:cubicBezTo>
                      <a:cubicBezTo>
                        <a:pt x="182" y="21"/>
                        <a:pt x="182" y="21"/>
                        <a:pt x="182" y="21"/>
                      </a:cubicBezTo>
                      <a:cubicBezTo>
                        <a:pt x="185" y="22"/>
                        <a:pt x="185" y="22"/>
                        <a:pt x="185" y="22"/>
                      </a:cubicBezTo>
                      <a:cubicBezTo>
                        <a:pt x="186" y="22"/>
                        <a:pt x="186" y="22"/>
                        <a:pt x="186" y="22"/>
                      </a:cubicBezTo>
                      <a:cubicBezTo>
                        <a:pt x="186" y="21"/>
                        <a:pt x="186" y="21"/>
                        <a:pt x="186" y="21"/>
                      </a:cubicBezTo>
                      <a:cubicBezTo>
                        <a:pt x="187" y="20"/>
                        <a:pt x="187" y="20"/>
                        <a:pt x="187" y="20"/>
                      </a:cubicBezTo>
                      <a:cubicBezTo>
                        <a:pt x="187" y="19"/>
                        <a:pt x="187" y="19"/>
                        <a:pt x="187" y="19"/>
                      </a:cubicBezTo>
                      <a:cubicBezTo>
                        <a:pt x="188" y="19"/>
                        <a:pt x="188" y="19"/>
                        <a:pt x="188" y="19"/>
                      </a:cubicBezTo>
                      <a:cubicBezTo>
                        <a:pt x="188" y="18"/>
                        <a:pt x="188" y="18"/>
                        <a:pt x="188" y="18"/>
                      </a:cubicBezTo>
                      <a:cubicBezTo>
                        <a:pt x="189" y="17"/>
                        <a:pt x="189" y="17"/>
                        <a:pt x="189" y="17"/>
                      </a:cubicBezTo>
                      <a:cubicBezTo>
                        <a:pt x="192" y="17"/>
                        <a:pt x="192" y="17"/>
                        <a:pt x="192" y="17"/>
                      </a:cubicBezTo>
                      <a:cubicBezTo>
                        <a:pt x="193" y="16"/>
                        <a:pt x="193" y="16"/>
                        <a:pt x="193" y="16"/>
                      </a:cubicBezTo>
                      <a:cubicBezTo>
                        <a:pt x="194" y="14"/>
                        <a:pt x="194" y="14"/>
                        <a:pt x="194" y="14"/>
                      </a:cubicBezTo>
                      <a:cubicBezTo>
                        <a:pt x="195" y="13"/>
                        <a:pt x="195" y="13"/>
                        <a:pt x="195" y="13"/>
                      </a:cubicBezTo>
                      <a:cubicBezTo>
                        <a:pt x="194" y="12"/>
                        <a:pt x="194" y="12"/>
                        <a:pt x="194" y="12"/>
                      </a:cubicBezTo>
                      <a:cubicBezTo>
                        <a:pt x="194" y="11"/>
                        <a:pt x="194" y="11"/>
                        <a:pt x="194" y="11"/>
                      </a:cubicBezTo>
                      <a:cubicBezTo>
                        <a:pt x="193" y="9"/>
                        <a:pt x="193" y="9"/>
                        <a:pt x="193" y="9"/>
                      </a:cubicBezTo>
                      <a:cubicBezTo>
                        <a:pt x="192" y="9"/>
                        <a:pt x="192" y="9"/>
                        <a:pt x="192" y="9"/>
                      </a:cubicBezTo>
                      <a:cubicBezTo>
                        <a:pt x="192" y="10"/>
                        <a:pt x="192" y="10"/>
                        <a:pt x="192" y="10"/>
                      </a:cubicBezTo>
                      <a:cubicBezTo>
                        <a:pt x="191" y="9"/>
                        <a:pt x="191" y="9"/>
                        <a:pt x="191" y="9"/>
                      </a:cubicBezTo>
                      <a:cubicBezTo>
                        <a:pt x="190" y="7"/>
                        <a:pt x="190" y="7"/>
                        <a:pt x="190" y="7"/>
                      </a:cubicBezTo>
                      <a:cubicBezTo>
                        <a:pt x="190" y="6"/>
                        <a:pt x="190" y="6"/>
                        <a:pt x="190" y="6"/>
                      </a:cubicBezTo>
                      <a:cubicBezTo>
                        <a:pt x="190" y="6"/>
                        <a:pt x="190" y="6"/>
                        <a:pt x="190" y="6"/>
                      </a:cubicBezTo>
                      <a:cubicBezTo>
                        <a:pt x="189" y="7"/>
                        <a:pt x="189" y="7"/>
                        <a:pt x="189" y="7"/>
                      </a:cubicBezTo>
                      <a:cubicBezTo>
                        <a:pt x="187" y="9"/>
                        <a:pt x="187" y="9"/>
                        <a:pt x="187" y="9"/>
                      </a:cubicBezTo>
                      <a:cubicBezTo>
                        <a:pt x="185" y="9"/>
                        <a:pt x="185" y="9"/>
                        <a:pt x="185" y="9"/>
                      </a:cubicBezTo>
                      <a:cubicBezTo>
                        <a:pt x="183" y="10"/>
                        <a:pt x="183" y="10"/>
                        <a:pt x="183" y="10"/>
                      </a:cubicBezTo>
                      <a:cubicBezTo>
                        <a:pt x="182" y="12"/>
                        <a:pt x="182" y="12"/>
                        <a:pt x="182" y="12"/>
                      </a:cubicBezTo>
                      <a:cubicBezTo>
                        <a:pt x="178" y="11"/>
                        <a:pt x="178" y="11"/>
                        <a:pt x="178" y="11"/>
                      </a:cubicBezTo>
                      <a:cubicBezTo>
                        <a:pt x="178" y="11"/>
                        <a:pt x="177" y="9"/>
                        <a:pt x="176" y="8"/>
                      </a:cubicBezTo>
                      <a:cubicBezTo>
                        <a:pt x="176" y="6"/>
                        <a:pt x="172" y="4"/>
                        <a:pt x="172" y="4"/>
                      </a:cubicBezTo>
                      <a:cubicBezTo>
                        <a:pt x="171" y="4"/>
                        <a:pt x="171" y="4"/>
                        <a:pt x="171" y="4"/>
                      </a:cubicBezTo>
                      <a:cubicBezTo>
                        <a:pt x="171" y="4"/>
                        <a:pt x="169" y="4"/>
                        <a:pt x="167" y="3"/>
                      </a:cubicBezTo>
                      <a:cubicBezTo>
                        <a:pt x="166" y="2"/>
                        <a:pt x="163" y="0"/>
                        <a:pt x="163" y="0"/>
                      </a:cubicBezTo>
                      <a:cubicBezTo>
                        <a:pt x="158" y="0"/>
                        <a:pt x="158" y="0"/>
                        <a:pt x="158" y="0"/>
                      </a:cubicBezTo>
                      <a:cubicBezTo>
                        <a:pt x="155" y="1"/>
                        <a:pt x="155" y="1"/>
                        <a:pt x="155" y="1"/>
                      </a:cubicBezTo>
                      <a:cubicBezTo>
                        <a:pt x="152" y="0"/>
                        <a:pt x="152" y="0"/>
                        <a:pt x="152" y="0"/>
                      </a:cubicBezTo>
                      <a:cubicBezTo>
                        <a:pt x="149" y="0"/>
                        <a:pt x="149" y="0"/>
                        <a:pt x="149" y="0"/>
                      </a:cubicBezTo>
                      <a:cubicBezTo>
                        <a:pt x="146" y="3"/>
                        <a:pt x="146" y="3"/>
                        <a:pt x="146" y="3"/>
                      </a:cubicBezTo>
                      <a:cubicBezTo>
                        <a:pt x="146" y="3"/>
                        <a:pt x="142" y="4"/>
                        <a:pt x="141" y="5"/>
                      </a:cubicBezTo>
                      <a:cubicBezTo>
                        <a:pt x="139" y="6"/>
                        <a:pt x="138" y="8"/>
                        <a:pt x="138" y="9"/>
                      </a:cubicBezTo>
                      <a:cubicBezTo>
                        <a:pt x="138" y="10"/>
                        <a:pt x="135" y="9"/>
                        <a:pt x="135" y="9"/>
                      </a:cubicBezTo>
                      <a:cubicBezTo>
                        <a:pt x="133" y="3"/>
                        <a:pt x="133" y="3"/>
                        <a:pt x="133" y="3"/>
                      </a:cubicBezTo>
                      <a:cubicBezTo>
                        <a:pt x="133" y="3"/>
                        <a:pt x="131" y="5"/>
                        <a:pt x="130" y="5"/>
                      </a:cubicBezTo>
                      <a:cubicBezTo>
                        <a:pt x="129" y="6"/>
                        <a:pt x="127" y="8"/>
                        <a:pt x="127" y="8"/>
                      </a:cubicBezTo>
                      <a:cubicBezTo>
                        <a:pt x="125" y="6"/>
                        <a:pt x="125" y="6"/>
                        <a:pt x="125" y="6"/>
                      </a:cubicBezTo>
                      <a:cubicBezTo>
                        <a:pt x="123" y="7"/>
                        <a:pt x="123" y="7"/>
                        <a:pt x="123" y="7"/>
                      </a:cubicBezTo>
                      <a:cubicBezTo>
                        <a:pt x="123" y="10"/>
                        <a:pt x="123" y="10"/>
                        <a:pt x="123" y="10"/>
                      </a:cubicBezTo>
                      <a:cubicBezTo>
                        <a:pt x="121" y="14"/>
                        <a:pt x="121" y="14"/>
                        <a:pt x="121" y="14"/>
                      </a:cubicBezTo>
                      <a:cubicBezTo>
                        <a:pt x="121" y="14"/>
                        <a:pt x="119" y="14"/>
                        <a:pt x="118" y="14"/>
                      </a:cubicBezTo>
                      <a:cubicBezTo>
                        <a:pt x="117" y="14"/>
                        <a:pt x="115" y="15"/>
                        <a:pt x="114" y="16"/>
                      </a:cubicBezTo>
                      <a:cubicBezTo>
                        <a:pt x="112" y="17"/>
                        <a:pt x="116" y="19"/>
                        <a:pt x="116" y="19"/>
                      </a:cubicBezTo>
                      <a:cubicBezTo>
                        <a:pt x="116" y="19"/>
                        <a:pt x="115" y="21"/>
                        <a:pt x="114" y="21"/>
                      </a:cubicBezTo>
                      <a:cubicBezTo>
                        <a:pt x="114" y="22"/>
                        <a:pt x="110" y="22"/>
                        <a:pt x="110" y="22"/>
                      </a:cubicBezTo>
                      <a:cubicBezTo>
                        <a:pt x="110" y="22"/>
                        <a:pt x="110" y="24"/>
                        <a:pt x="110" y="26"/>
                      </a:cubicBezTo>
                      <a:cubicBezTo>
                        <a:pt x="110" y="27"/>
                        <a:pt x="108" y="29"/>
                        <a:pt x="108" y="30"/>
                      </a:cubicBezTo>
                      <a:cubicBezTo>
                        <a:pt x="108" y="31"/>
                        <a:pt x="108" y="35"/>
                        <a:pt x="108" y="35"/>
                      </a:cubicBezTo>
                      <a:cubicBezTo>
                        <a:pt x="106" y="42"/>
                        <a:pt x="106" y="42"/>
                        <a:pt x="106" y="42"/>
                      </a:cubicBezTo>
                      <a:cubicBezTo>
                        <a:pt x="103" y="43"/>
                        <a:pt x="103" y="43"/>
                        <a:pt x="103" y="43"/>
                      </a:cubicBezTo>
                      <a:cubicBezTo>
                        <a:pt x="102" y="45"/>
                        <a:pt x="102" y="45"/>
                        <a:pt x="102" y="45"/>
                      </a:cubicBezTo>
                      <a:cubicBezTo>
                        <a:pt x="102" y="47"/>
                        <a:pt x="102" y="47"/>
                        <a:pt x="102" y="47"/>
                      </a:cubicBezTo>
                      <a:cubicBezTo>
                        <a:pt x="102" y="47"/>
                        <a:pt x="97" y="51"/>
                        <a:pt x="95" y="51"/>
                      </a:cubicBezTo>
                      <a:cubicBezTo>
                        <a:pt x="93" y="52"/>
                        <a:pt x="93" y="54"/>
                        <a:pt x="93" y="54"/>
                      </a:cubicBezTo>
                      <a:cubicBezTo>
                        <a:pt x="90" y="56"/>
                        <a:pt x="90" y="56"/>
                        <a:pt x="90" y="56"/>
                      </a:cubicBezTo>
                      <a:cubicBezTo>
                        <a:pt x="86" y="60"/>
                        <a:pt x="86" y="60"/>
                        <a:pt x="86" y="60"/>
                      </a:cubicBezTo>
                      <a:cubicBezTo>
                        <a:pt x="84" y="60"/>
                        <a:pt x="84" y="60"/>
                        <a:pt x="84" y="60"/>
                      </a:cubicBezTo>
                      <a:cubicBezTo>
                        <a:pt x="84" y="60"/>
                        <a:pt x="77" y="61"/>
                        <a:pt x="75" y="62"/>
                      </a:cubicBezTo>
                      <a:cubicBezTo>
                        <a:pt x="73" y="63"/>
                        <a:pt x="73" y="66"/>
                        <a:pt x="73" y="67"/>
                      </a:cubicBezTo>
                      <a:cubicBezTo>
                        <a:pt x="73" y="68"/>
                        <a:pt x="71" y="69"/>
                        <a:pt x="69" y="70"/>
                      </a:cubicBezTo>
                      <a:cubicBezTo>
                        <a:pt x="67" y="71"/>
                        <a:pt x="63" y="70"/>
                        <a:pt x="63" y="70"/>
                      </a:cubicBezTo>
                      <a:cubicBezTo>
                        <a:pt x="62" y="67"/>
                        <a:pt x="62" y="67"/>
                        <a:pt x="62" y="67"/>
                      </a:cubicBezTo>
                      <a:cubicBezTo>
                        <a:pt x="55" y="67"/>
                        <a:pt x="55" y="67"/>
                        <a:pt x="55" y="67"/>
                      </a:cubicBezTo>
                      <a:cubicBezTo>
                        <a:pt x="53" y="63"/>
                        <a:pt x="53" y="63"/>
                        <a:pt x="53" y="63"/>
                      </a:cubicBezTo>
                      <a:cubicBezTo>
                        <a:pt x="49" y="63"/>
                        <a:pt x="49" y="63"/>
                        <a:pt x="49" y="63"/>
                      </a:cubicBezTo>
                      <a:cubicBezTo>
                        <a:pt x="47" y="65"/>
                        <a:pt x="47" y="65"/>
                        <a:pt x="47" y="65"/>
                      </a:cubicBezTo>
                      <a:cubicBezTo>
                        <a:pt x="42" y="60"/>
                        <a:pt x="42" y="60"/>
                        <a:pt x="42" y="60"/>
                      </a:cubicBezTo>
                      <a:cubicBezTo>
                        <a:pt x="42" y="58"/>
                        <a:pt x="42" y="58"/>
                        <a:pt x="42" y="58"/>
                      </a:cubicBezTo>
                      <a:cubicBezTo>
                        <a:pt x="40" y="56"/>
                        <a:pt x="40" y="56"/>
                        <a:pt x="40" y="56"/>
                      </a:cubicBezTo>
                      <a:cubicBezTo>
                        <a:pt x="37" y="56"/>
                        <a:pt x="37" y="56"/>
                        <a:pt x="37" y="56"/>
                      </a:cubicBezTo>
                      <a:cubicBezTo>
                        <a:pt x="35" y="51"/>
                        <a:pt x="35" y="51"/>
                        <a:pt x="35" y="51"/>
                      </a:cubicBezTo>
                      <a:cubicBezTo>
                        <a:pt x="35" y="51"/>
                        <a:pt x="35" y="51"/>
                        <a:pt x="35" y="51"/>
                      </a:cubicBezTo>
                      <a:cubicBezTo>
                        <a:pt x="34" y="51"/>
                        <a:pt x="34" y="51"/>
                        <a:pt x="34" y="51"/>
                      </a:cubicBezTo>
                      <a:cubicBezTo>
                        <a:pt x="33" y="51"/>
                        <a:pt x="33" y="51"/>
                        <a:pt x="33" y="51"/>
                      </a:cubicBezTo>
                      <a:cubicBezTo>
                        <a:pt x="29" y="49"/>
                        <a:pt x="29" y="49"/>
                        <a:pt x="29" y="49"/>
                      </a:cubicBezTo>
                      <a:cubicBezTo>
                        <a:pt x="28" y="48"/>
                        <a:pt x="28" y="48"/>
                        <a:pt x="28" y="48"/>
                      </a:cubicBezTo>
                      <a:cubicBezTo>
                        <a:pt x="27" y="48"/>
                        <a:pt x="27" y="48"/>
                        <a:pt x="27" y="48"/>
                      </a:cubicBezTo>
                      <a:cubicBezTo>
                        <a:pt x="26" y="48"/>
                        <a:pt x="26" y="48"/>
                        <a:pt x="26" y="48"/>
                      </a:cubicBezTo>
                      <a:cubicBezTo>
                        <a:pt x="19" y="51"/>
                        <a:pt x="19" y="51"/>
                        <a:pt x="19" y="51"/>
                      </a:cubicBezTo>
                      <a:cubicBezTo>
                        <a:pt x="19" y="52"/>
                        <a:pt x="19" y="52"/>
                        <a:pt x="19" y="52"/>
                      </a:cubicBezTo>
                      <a:cubicBezTo>
                        <a:pt x="19" y="55"/>
                        <a:pt x="19" y="55"/>
                        <a:pt x="19" y="55"/>
                      </a:cubicBezTo>
                      <a:cubicBezTo>
                        <a:pt x="19" y="56"/>
                        <a:pt x="19" y="56"/>
                        <a:pt x="19" y="56"/>
                      </a:cubicBezTo>
                      <a:cubicBezTo>
                        <a:pt x="19" y="57"/>
                        <a:pt x="19" y="57"/>
                        <a:pt x="19" y="57"/>
                      </a:cubicBezTo>
                      <a:cubicBezTo>
                        <a:pt x="19" y="57"/>
                        <a:pt x="19" y="57"/>
                        <a:pt x="19" y="57"/>
                      </a:cubicBezTo>
                      <a:cubicBezTo>
                        <a:pt x="19" y="58"/>
                        <a:pt x="19" y="58"/>
                        <a:pt x="19" y="58"/>
                      </a:cubicBezTo>
                      <a:cubicBezTo>
                        <a:pt x="19" y="59"/>
                        <a:pt x="19" y="59"/>
                        <a:pt x="19" y="59"/>
                      </a:cubicBezTo>
                      <a:cubicBezTo>
                        <a:pt x="19" y="60"/>
                        <a:pt x="19" y="60"/>
                        <a:pt x="19" y="60"/>
                      </a:cubicBezTo>
                      <a:cubicBezTo>
                        <a:pt x="19" y="61"/>
                        <a:pt x="19" y="61"/>
                        <a:pt x="19" y="61"/>
                      </a:cubicBezTo>
                      <a:cubicBezTo>
                        <a:pt x="19" y="61"/>
                        <a:pt x="19" y="61"/>
                        <a:pt x="19" y="61"/>
                      </a:cubicBezTo>
                      <a:cubicBezTo>
                        <a:pt x="18" y="61"/>
                        <a:pt x="18" y="61"/>
                        <a:pt x="18" y="61"/>
                      </a:cubicBezTo>
                      <a:cubicBezTo>
                        <a:pt x="18" y="62"/>
                        <a:pt x="18" y="62"/>
                        <a:pt x="18" y="62"/>
                      </a:cubicBezTo>
                      <a:cubicBezTo>
                        <a:pt x="17" y="63"/>
                        <a:pt x="17" y="63"/>
                        <a:pt x="17" y="63"/>
                      </a:cubicBezTo>
                      <a:cubicBezTo>
                        <a:pt x="16" y="63"/>
                        <a:pt x="16" y="63"/>
                        <a:pt x="16" y="63"/>
                      </a:cubicBezTo>
                      <a:cubicBezTo>
                        <a:pt x="15" y="63"/>
                        <a:pt x="15" y="63"/>
                        <a:pt x="15" y="63"/>
                      </a:cubicBezTo>
                      <a:cubicBezTo>
                        <a:pt x="11" y="67"/>
                        <a:pt x="11" y="67"/>
                        <a:pt x="11" y="67"/>
                      </a:cubicBezTo>
                      <a:cubicBezTo>
                        <a:pt x="10" y="67"/>
                        <a:pt x="10" y="67"/>
                        <a:pt x="10" y="67"/>
                      </a:cubicBezTo>
                      <a:cubicBezTo>
                        <a:pt x="10" y="68"/>
                        <a:pt x="10" y="68"/>
                        <a:pt x="10" y="68"/>
                      </a:cubicBezTo>
                      <a:cubicBezTo>
                        <a:pt x="9" y="68"/>
                        <a:pt x="9" y="68"/>
                        <a:pt x="9" y="68"/>
                      </a:cubicBezTo>
                      <a:cubicBezTo>
                        <a:pt x="8" y="69"/>
                        <a:pt x="8" y="69"/>
                        <a:pt x="8" y="69"/>
                      </a:cubicBezTo>
                      <a:cubicBezTo>
                        <a:pt x="6" y="70"/>
                        <a:pt x="6" y="70"/>
                        <a:pt x="6" y="70"/>
                      </a:cubicBezTo>
                      <a:cubicBezTo>
                        <a:pt x="5" y="70"/>
                        <a:pt x="5" y="70"/>
                        <a:pt x="5" y="70"/>
                      </a:cubicBezTo>
                      <a:cubicBezTo>
                        <a:pt x="4" y="71"/>
                        <a:pt x="4" y="71"/>
                        <a:pt x="4" y="71"/>
                      </a:cubicBezTo>
                      <a:cubicBezTo>
                        <a:pt x="4" y="72"/>
                        <a:pt x="4" y="72"/>
                        <a:pt x="4" y="72"/>
                      </a:cubicBezTo>
                      <a:cubicBezTo>
                        <a:pt x="4" y="72"/>
                        <a:pt x="4" y="72"/>
                        <a:pt x="4" y="72"/>
                      </a:cubicBezTo>
                      <a:cubicBezTo>
                        <a:pt x="4" y="73"/>
                        <a:pt x="4" y="73"/>
                        <a:pt x="4" y="73"/>
                      </a:cubicBezTo>
                      <a:cubicBezTo>
                        <a:pt x="4" y="73"/>
                        <a:pt x="4" y="73"/>
                        <a:pt x="4" y="73"/>
                      </a:cubicBezTo>
                      <a:cubicBezTo>
                        <a:pt x="4" y="74"/>
                        <a:pt x="4" y="74"/>
                        <a:pt x="4" y="74"/>
                      </a:cubicBezTo>
                      <a:cubicBezTo>
                        <a:pt x="4" y="75"/>
                        <a:pt x="4" y="75"/>
                        <a:pt x="4" y="75"/>
                      </a:cubicBezTo>
                      <a:cubicBezTo>
                        <a:pt x="4" y="75"/>
                        <a:pt x="4" y="75"/>
                        <a:pt x="4" y="75"/>
                      </a:cubicBezTo>
                      <a:cubicBezTo>
                        <a:pt x="4" y="75"/>
                        <a:pt x="4" y="75"/>
                        <a:pt x="4" y="75"/>
                      </a:cubicBezTo>
                      <a:cubicBezTo>
                        <a:pt x="4" y="75"/>
                        <a:pt x="4" y="75"/>
                        <a:pt x="4" y="75"/>
                      </a:cubicBezTo>
                      <a:cubicBezTo>
                        <a:pt x="5" y="75"/>
                        <a:pt x="5" y="75"/>
                        <a:pt x="5" y="75"/>
                      </a:cubicBezTo>
                      <a:cubicBezTo>
                        <a:pt x="6" y="75"/>
                        <a:pt x="6" y="75"/>
                        <a:pt x="6" y="75"/>
                      </a:cubicBezTo>
                      <a:cubicBezTo>
                        <a:pt x="6" y="75"/>
                        <a:pt x="6" y="75"/>
                        <a:pt x="6" y="75"/>
                      </a:cubicBezTo>
                      <a:cubicBezTo>
                        <a:pt x="7" y="75"/>
                        <a:pt x="7" y="75"/>
                        <a:pt x="7" y="75"/>
                      </a:cubicBezTo>
                      <a:cubicBezTo>
                        <a:pt x="7" y="75"/>
                        <a:pt x="7" y="75"/>
                        <a:pt x="7" y="75"/>
                      </a:cubicBezTo>
                      <a:cubicBezTo>
                        <a:pt x="7" y="75"/>
                        <a:pt x="7" y="75"/>
                        <a:pt x="7" y="75"/>
                      </a:cubicBezTo>
                      <a:cubicBezTo>
                        <a:pt x="8" y="76"/>
                        <a:pt x="8" y="76"/>
                        <a:pt x="8" y="76"/>
                      </a:cubicBezTo>
                      <a:cubicBezTo>
                        <a:pt x="8" y="77"/>
                        <a:pt x="8" y="77"/>
                        <a:pt x="8" y="77"/>
                      </a:cubicBezTo>
                      <a:cubicBezTo>
                        <a:pt x="8" y="78"/>
                        <a:pt x="8" y="78"/>
                        <a:pt x="8" y="78"/>
                      </a:cubicBezTo>
                      <a:cubicBezTo>
                        <a:pt x="7" y="79"/>
                        <a:pt x="7" y="79"/>
                        <a:pt x="7" y="79"/>
                      </a:cubicBezTo>
                      <a:cubicBezTo>
                        <a:pt x="7" y="79"/>
                        <a:pt x="7" y="79"/>
                        <a:pt x="7" y="79"/>
                      </a:cubicBezTo>
                      <a:cubicBezTo>
                        <a:pt x="7" y="80"/>
                        <a:pt x="7" y="80"/>
                        <a:pt x="7" y="80"/>
                      </a:cubicBezTo>
                      <a:cubicBezTo>
                        <a:pt x="7" y="81"/>
                        <a:pt x="7" y="81"/>
                        <a:pt x="7" y="81"/>
                      </a:cubicBezTo>
                      <a:cubicBezTo>
                        <a:pt x="6" y="82"/>
                        <a:pt x="6" y="82"/>
                        <a:pt x="6" y="82"/>
                      </a:cubicBezTo>
                      <a:cubicBezTo>
                        <a:pt x="6" y="83"/>
                        <a:pt x="6" y="83"/>
                        <a:pt x="6" y="83"/>
                      </a:cubicBezTo>
                      <a:cubicBezTo>
                        <a:pt x="4" y="85"/>
                        <a:pt x="4" y="85"/>
                        <a:pt x="4" y="85"/>
                      </a:cubicBezTo>
                      <a:cubicBezTo>
                        <a:pt x="3" y="86"/>
                        <a:pt x="3" y="86"/>
                        <a:pt x="3" y="86"/>
                      </a:cubicBezTo>
                      <a:cubicBezTo>
                        <a:pt x="3" y="87"/>
                        <a:pt x="3" y="87"/>
                        <a:pt x="3" y="87"/>
                      </a:cubicBezTo>
                      <a:cubicBezTo>
                        <a:pt x="2" y="87"/>
                        <a:pt x="2" y="87"/>
                        <a:pt x="2" y="87"/>
                      </a:cubicBezTo>
                      <a:cubicBezTo>
                        <a:pt x="1" y="88"/>
                        <a:pt x="1" y="88"/>
                        <a:pt x="1" y="88"/>
                      </a:cubicBezTo>
                      <a:cubicBezTo>
                        <a:pt x="1" y="88"/>
                        <a:pt x="1" y="88"/>
                        <a:pt x="1" y="88"/>
                      </a:cubicBezTo>
                      <a:cubicBezTo>
                        <a:pt x="1" y="89"/>
                        <a:pt x="1" y="89"/>
                        <a:pt x="1" y="89"/>
                      </a:cubicBezTo>
                      <a:cubicBezTo>
                        <a:pt x="0" y="90"/>
                        <a:pt x="0" y="90"/>
                        <a:pt x="0" y="90"/>
                      </a:cubicBezTo>
                      <a:cubicBezTo>
                        <a:pt x="1" y="90"/>
                        <a:pt x="1" y="90"/>
                        <a:pt x="1" y="90"/>
                      </a:cubicBezTo>
                      <a:cubicBezTo>
                        <a:pt x="4" y="90"/>
                        <a:pt x="4" y="90"/>
                        <a:pt x="4" y="90"/>
                      </a:cubicBezTo>
                      <a:cubicBezTo>
                        <a:pt x="4" y="89"/>
                        <a:pt x="4" y="89"/>
                        <a:pt x="4" y="89"/>
                      </a:cubicBezTo>
                      <a:cubicBezTo>
                        <a:pt x="6" y="89"/>
                        <a:pt x="6" y="89"/>
                        <a:pt x="6" y="89"/>
                      </a:cubicBezTo>
                      <a:cubicBezTo>
                        <a:pt x="7" y="89"/>
                        <a:pt x="7" y="89"/>
                        <a:pt x="7" y="89"/>
                      </a:cubicBezTo>
                      <a:cubicBezTo>
                        <a:pt x="9" y="88"/>
                        <a:pt x="9" y="88"/>
                        <a:pt x="9" y="88"/>
                      </a:cubicBezTo>
                      <a:cubicBezTo>
                        <a:pt x="9" y="88"/>
                        <a:pt x="9" y="88"/>
                        <a:pt x="9" y="88"/>
                      </a:cubicBezTo>
                      <a:cubicBezTo>
                        <a:pt x="10" y="88"/>
                        <a:pt x="10" y="88"/>
                        <a:pt x="10" y="88"/>
                      </a:cubicBezTo>
                      <a:cubicBezTo>
                        <a:pt x="10" y="87"/>
                        <a:pt x="10" y="87"/>
                        <a:pt x="10" y="87"/>
                      </a:cubicBezTo>
                      <a:cubicBezTo>
                        <a:pt x="11" y="87"/>
                        <a:pt x="11" y="87"/>
                        <a:pt x="11" y="87"/>
                      </a:cubicBezTo>
                      <a:cubicBezTo>
                        <a:pt x="12" y="86"/>
                        <a:pt x="12" y="86"/>
                        <a:pt x="12" y="86"/>
                      </a:cubicBezTo>
                      <a:cubicBezTo>
                        <a:pt x="12" y="86"/>
                        <a:pt x="12" y="86"/>
                        <a:pt x="12" y="86"/>
                      </a:cubicBezTo>
                      <a:cubicBezTo>
                        <a:pt x="14" y="86"/>
                        <a:pt x="14" y="86"/>
                        <a:pt x="14" y="86"/>
                      </a:cubicBezTo>
                      <a:cubicBezTo>
                        <a:pt x="16" y="86"/>
                        <a:pt x="16" y="86"/>
                        <a:pt x="16" y="86"/>
                      </a:cubicBezTo>
                      <a:cubicBezTo>
                        <a:pt x="18" y="86"/>
                        <a:pt x="18" y="86"/>
                        <a:pt x="18" y="86"/>
                      </a:cubicBezTo>
                      <a:cubicBezTo>
                        <a:pt x="19" y="86"/>
                        <a:pt x="19" y="86"/>
                        <a:pt x="19" y="86"/>
                      </a:cubicBezTo>
                      <a:cubicBezTo>
                        <a:pt x="20" y="87"/>
                        <a:pt x="20" y="87"/>
                        <a:pt x="20" y="87"/>
                      </a:cubicBezTo>
                      <a:cubicBezTo>
                        <a:pt x="21" y="88"/>
                        <a:pt x="21" y="88"/>
                        <a:pt x="21" y="88"/>
                      </a:cubicBezTo>
                      <a:cubicBezTo>
                        <a:pt x="21" y="88"/>
                        <a:pt x="21" y="88"/>
                        <a:pt x="21" y="88"/>
                      </a:cubicBezTo>
                      <a:cubicBezTo>
                        <a:pt x="22" y="88"/>
                        <a:pt x="22" y="88"/>
                        <a:pt x="22" y="88"/>
                      </a:cubicBezTo>
                      <a:cubicBezTo>
                        <a:pt x="25" y="89"/>
                        <a:pt x="25" y="89"/>
                        <a:pt x="25" y="89"/>
                      </a:cubicBezTo>
                      <a:cubicBezTo>
                        <a:pt x="26" y="89"/>
                        <a:pt x="26" y="89"/>
                        <a:pt x="26" y="89"/>
                      </a:cubicBezTo>
                      <a:cubicBezTo>
                        <a:pt x="27" y="89"/>
                        <a:pt x="27" y="89"/>
                        <a:pt x="27" y="89"/>
                      </a:cubicBezTo>
                      <a:cubicBezTo>
                        <a:pt x="40" y="88"/>
                        <a:pt x="40" y="88"/>
                        <a:pt x="40" y="88"/>
                      </a:cubicBezTo>
                      <a:cubicBezTo>
                        <a:pt x="41" y="87"/>
                        <a:pt x="41" y="87"/>
                        <a:pt x="41" y="87"/>
                      </a:cubicBezTo>
                      <a:cubicBezTo>
                        <a:pt x="42" y="86"/>
                        <a:pt x="42" y="86"/>
                        <a:pt x="42" y="86"/>
                      </a:cubicBezTo>
                      <a:cubicBezTo>
                        <a:pt x="43" y="85"/>
                        <a:pt x="43" y="85"/>
                        <a:pt x="43" y="85"/>
                      </a:cubicBezTo>
                      <a:cubicBezTo>
                        <a:pt x="45" y="84"/>
                        <a:pt x="45" y="84"/>
                        <a:pt x="45" y="84"/>
                      </a:cubicBezTo>
                      <a:cubicBezTo>
                        <a:pt x="48" y="84"/>
                        <a:pt x="48" y="84"/>
                        <a:pt x="48" y="84"/>
                      </a:cubicBezTo>
                      <a:cubicBezTo>
                        <a:pt x="49" y="84"/>
                        <a:pt x="49" y="84"/>
                        <a:pt x="49" y="84"/>
                      </a:cubicBezTo>
                      <a:cubicBezTo>
                        <a:pt x="49" y="84"/>
                        <a:pt x="49" y="84"/>
                        <a:pt x="49" y="84"/>
                      </a:cubicBezTo>
                      <a:cubicBezTo>
                        <a:pt x="49" y="83"/>
                        <a:pt x="49" y="83"/>
                        <a:pt x="49" y="83"/>
                      </a:cubicBezTo>
                      <a:cubicBezTo>
                        <a:pt x="50" y="83"/>
                        <a:pt x="50" y="83"/>
                        <a:pt x="50" y="83"/>
                      </a:cubicBezTo>
                      <a:cubicBezTo>
                        <a:pt x="50" y="82"/>
                        <a:pt x="50" y="82"/>
                        <a:pt x="50" y="82"/>
                      </a:cubicBezTo>
                      <a:cubicBezTo>
                        <a:pt x="50" y="82"/>
                        <a:pt x="50" y="82"/>
                        <a:pt x="50" y="82"/>
                      </a:cubicBezTo>
                      <a:cubicBezTo>
                        <a:pt x="53" y="82"/>
                        <a:pt x="53" y="82"/>
                        <a:pt x="53" y="82"/>
                      </a:cubicBezTo>
                      <a:cubicBezTo>
                        <a:pt x="53" y="82"/>
                        <a:pt x="53" y="82"/>
                        <a:pt x="53" y="82"/>
                      </a:cubicBezTo>
                      <a:cubicBezTo>
                        <a:pt x="54" y="82"/>
                        <a:pt x="54" y="82"/>
                        <a:pt x="54" y="82"/>
                      </a:cubicBezTo>
                      <a:cubicBezTo>
                        <a:pt x="54" y="83"/>
                        <a:pt x="54" y="83"/>
                        <a:pt x="54" y="83"/>
                      </a:cubicBezTo>
                      <a:cubicBezTo>
                        <a:pt x="55" y="84"/>
                        <a:pt x="55" y="84"/>
                        <a:pt x="55" y="84"/>
                      </a:cubicBezTo>
                      <a:cubicBezTo>
                        <a:pt x="55" y="84"/>
                        <a:pt x="55" y="84"/>
                        <a:pt x="55" y="84"/>
                      </a:cubicBezTo>
                      <a:cubicBezTo>
                        <a:pt x="55" y="84"/>
                        <a:pt x="55" y="84"/>
                        <a:pt x="55" y="84"/>
                      </a:cubicBezTo>
                      <a:cubicBezTo>
                        <a:pt x="56" y="84"/>
                        <a:pt x="56" y="84"/>
                        <a:pt x="56" y="84"/>
                      </a:cubicBezTo>
                      <a:cubicBezTo>
                        <a:pt x="56" y="84"/>
                        <a:pt x="56" y="84"/>
                        <a:pt x="56" y="84"/>
                      </a:cubicBezTo>
                      <a:cubicBezTo>
                        <a:pt x="56" y="85"/>
                        <a:pt x="56" y="85"/>
                        <a:pt x="56" y="85"/>
                      </a:cubicBezTo>
                      <a:cubicBezTo>
                        <a:pt x="57" y="85"/>
                        <a:pt x="57" y="85"/>
                        <a:pt x="57" y="85"/>
                      </a:cubicBezTo>
                      <a:cubicBezTo>
                        <a:pt x="57" y="86"/>
                        <a:pt x="57" y="86"/>
                        <a:pt x="57" y="86"/>
                      </a:cubicBezTo>
                      <a:cubicBezTo>
                        <a:pt x="57" y="86"/>
                        <a:pt x="57" y="86"/>
                        <a:pt x="57" y="86"/>
                      </a:cubicBezTo>
                      <a:cubicBezTo>
                        <a:pt x="57" y="86"/>
                        <a:pt x="57" y="86"/>
                        <a:pt x="57" y="86"/>
                      </a:cubicBezTo>
                      <a:cubicBezTo>
                        <a:pt x="58" y="87"/>
                        <a:pt x="58" y="87"/>
                        <a:pt x="58" y="87"/>
                      </a:cubicBezTo>
                      <a:cubicBezTo>
                        <a:pt x="58" y="89"/>
                        <a:pt x="58" y="89"/>
                        <a:pt x="58" y="89"/>
                      </a:cubicBezTo>
                      <a:cubicBezTo>
                        <a:pt x="58" y="89"/>
                        <a:pt x="58" y="89"/>
                        <a:pt x="58" y="89"/>
                      </a:cubicBezTo>
                      <a:cubicBezTo>
                        <a:pt x="58" y="90"/>
                        <a:pt x="58" y="90"/>
                        <a:pt x="58" y="90"/>
                      </a:cubicBezTo>
                      <a:cubicBezTo>
                        <a:pt x="59" y="90"/>
                        <a:pt x="59" y="90"/>
                        <a:pt x="59" y="90"/>
                      </a:cubicBezTo>
                      <a:cubicBezTo>
                        <a:pt x="59" y="91"/>
                        <a:pt x="59" y="91"/>
                        <a:pt x="59" y="91"/>
                      </a:cubicBezTo>
                      <a:cubicBezTo>
                        <a:pt x="59" y="91"/>
                        <a:pt x="59" y="91"/>
                        <a:pt x="59" y="91"/>
                      </a:cubicBezTo>
                      <a:cubicBezTo>
                        <a:pt x="58" y="92"/>
                        <a:pt x="58" y="92"/>
                        <a:pt x="58" y="92"/>
                      </a:cubicBezTo>
                      <a:cubicBezTo>
                        <a:pt x="58" y="93"/>
                        <a:pt x="58" y="93"/>
                        <a:pt x="58" y="93"/>
                      </a:cubicBezTo>
                      <a:cubicBezTo>
                        <a:pt x="57" y="93"/>
                        <a:pt x="57" y="93"/>
                        <a:pt x="57" y="93"/>
                      </a:cubicBezTo>
                      <a:cubicBezTo>
                        <a:pt x="56" y="94"/>
                        <a:pt x="56" y="94"/>
                        <a:pt x="56" y="94"/>
                      </a:cubicBezTo>
                      <a:cubicBezTo>
                        <a:pt x="54" y="99"/>
                        <a:pt x="54" y="99"/>
                        <a:pt x="54" y="99"/>
                      </a:cubicBezTo>
                      <a:cubicBezTo>
                        <a:pt x="53" y="101"/>
                        <a:pt x="53" y="101"/>
                        <a:pt x="53" y="101"/>
                      </a:cubicBezTo>
                      <a:cubicBezTo>
                        <a:pt x="53" y="101"/>
                        <a:pt x="53" y="101"/>
                        <a:pt x="53" y="101"/>
                      </a:cubicBezTo>
                      <a:cubicBezTo>
                        <a:pt x="53" y="103"/>
                        <a:pt x="53" y="103"/>
                        <a:pt x="53" y="103"/>
                      </a:cubicBezTo>
                      <a:cubicBezTo>
                        <a:pt x="53" y="103"/>
                        <a:pt x="53" y="103"/>
                        <a:pt x="53" y="103"/>
                      </a:cubicBezTo>
                      <a:cubicBezTo>
                        <a:pt x="53" y="104"/>
                        <a:pt x="53" y="104"/>
                        <a:pt x="53" y="104"/>
                      </a:cubicBezTo>
                      <a:cubicBezTo>
                        <a:pt x="54" y="105"/>
                        <a:pt x="54" y="105"/>
                        <a:pt x="54" y="105"/>
                      </a:cubicBezTo>
                      <a:cubicBezTo>
                        <a:pt x="54" y="105"/>
                        <a:pt x="54" y="105"/>
                        <a:pt x="54" y="105"/>
                      </a:cubicBezTo>
                      <a:cubicBezTo>
                        <a:pt x="54" y="106"/>
                        <a:pt x="54" y="106"/>
                        <a:pt x="54" y="106"/>
                      </a:cubicBezTo>
                      <a:cubicBezTo>
                        <a:pt x="54" y="107"/>
                        <a:pt x="54" y="107"/>
                        <a:pt x="54" y="107"/>
                      </a:cubicBezTo>
                      <a:cubicBezTo>
                        <a:pt x="54" y="107"/>
                        <a:pt x="54" y="107"/>
                        <a:pt x="54" y="107"/>
                      </a:cubicBezTo>
                      <a:cubicBezTo>
                        <a:pt x="54" y="108"/>
                        <a:pt x="54" y="108"/>
                        <a:pt x="54" y="108"/>
                      </a:cubicBezTo>
                      <a:cubicBezTo>
                        <a:pt x="55" y="109"/>
                        <a:pt x="55" y="109"/>
                        <a:pt x="55" y="109"/>
                      </a:cubicBezTo>
                      <a:cubicBezTo>
                        <a:pt x="56" y="110"/>
                        <a:pt x="56" y="110"/>
                        <a:pt x="56" y="110"/>
                      </a:cubicBezTo>
                      <a:cubicBezTo>
                        <a:pt x="56" y="111"/>
                        <a:pt x="56" y="111"/>
                        <a:pt x="56" y="111"/>
                      </a:cubicBezTo>
                      <a:cubicBezTo>
                        <a:pt x="56" y="112"/>
                        <a:pt x="56" y="112"/>
                        <a:pt x="56" y="112"/>
                      </a:cubicBezTo>
                      <a:cubicBezTo>
                        <a:pt x="56" y="112"/>
                        <a:pt x="56" y="112"/>
                        <a:pt x="56" y="112"/>
                      </a:cubicBezTo>
                      <a:cubicBezTo>
                        <a:pt x="56" y="113"/>
                        <a:pt x="56" y="113"/>
                        <a:pt x="56" y="113"/>
                      </a:cubicBezTo>
                      <a:cubicBezTo>
                        <a:pt x="54" y="116"/>
                        <a:pt x="54" y="116"/>
                        <a:pt x="54" y="116"/>
                      </a:cubicBezTo>
                      <a:cubicBezTo>
                        <a:pt x="54" y="118"/>
                        <a:pt x="54" y="118"/>
                        <a:pt x="54" y="118"/>
                      </a:cubicBezTo>
                      <a:cubicBezTo>
                        <a:pt x="54" y="119"/>
                        <a:pt x="54" y="119"/>
                        <a:pt x="54" y="119"/>
                      </a:cubicBezTo>
                      <a:cubicBezTo>
                        <a:pt x="54" y="120"/>
                        <a:pt x="54" y="120"/>
                        <a:pt x="54" y="120"/>
                      </a:cubicBezTo>
                      <a:cubicBezTo>
                        <a:pt x="54" y="120"/>
                        <a:pt x="54" y="120"/>
                        <a:pt x="54" y="120"/>
                      </a:cubicBezTo>
                      <a:cubicBezTo>
                        <a:pt x="54" y="120"/>
                        <a:pt x="54" y="120"/>
                        <a:pt x="54" y="120"/>
                      </a:cubicBezTo>
                      <a:cubicBezTo>
                        <a:pt x="54" y="121"/>
                        <a:pt x="54" y="121"/>
                        <a:pt x="54" y="121"/>
                      </a:cubicBezTo>
                      <a:cubicBezTo>
                        <a:pt x="54" y="121"/>
                        <a:pt x="54" y="121"/>
                        <a:pt x="54" y="121"/>
                      </a:cubicBezTo>
                      <a:cubicBezTo>
                        <a:pt x="54" y="122"/>
                        <a:pt x="54" y="122"/>
                        <a:pt x="54" y="122"/>
                      </a:cubicBezTo>
                      <a:cubicBezTo>
                        <a:pt x="54" y="122"/>
                        <a:pt x="54" y="122"/>
                        <a:pt x="54" y="122"/>
                      </a:cubicBezTo>
                      <a:cubicBezTo>
                        <a:pt x="54" y="123"/>
                        <a:pt x="54" y="123"/>
                        <a:pt x="54" y="123"/>
                      </a:cubicBezTo>
                      <a:cubicBezTo>
                        <a:pt x="54" y="123"/>
                        <a:pt x="54" y="123"/>
                        <a:pt x="54" y="123"/>
                      </a:cubicBezTo>
                      <a:cubicBezTo>
                        <a:pt x="55" y="123"/>
                        <a:pt x="55" y="123"/>
                        <a:pt x="55" y="123"/>
                      </a:cubicBezTo>
                      <a:cubicBezTo>
                        <a:pt x="55" y="123"/>
                        <a:pt x="55" y="123"/>
                        <a:pt x="55" y="123"/>
                      </a:cubicBezTo>
                      <a:cubicBezTo>
                        <a:pt x="57" y="122"/>
                        <a:pt x="57" y="122"/>
                        <a:pt x="57" y="122"/>
                      </a:cubicBezTo>
                      <a:cubicBezTo>
                        <a:pt x="57" y="121"/>
                        <a:pt x="57" y="121"/>
                        <a:pt x="57" y="121"/>
                      </a:cubicBezTo>
                      <a:cubicBezTo>
                        <a:pt x="59" y="121"/>
                        <a:pt x="59" y="121"/>
                        <a:pt x="59" y="121"/>
                      </a:cubicBezTo>
                      <a:cubicBezTo>
                        <a:pt x="59" y="121"/>
                        <a:pt x="59" y="121"/>
                        <a:pt x="59" y="121"/>
                      </a:cubicBezTo>
                      <a:cubicBezTo>
                        <a:pt x="59" y="120"/>
                        <a:pt x="59" y="120"/>
                        <a:pt x="59" y="120"/>
                      </a:cubicBezTo>
                      <a:cubicBezTo>
                        <a:pt x="60" y="120"/>
                        <a:pt x="60" y="120"/>
                        <a:pt x="60" y="120"/>
                      </a:cubicBezTo>
                      <a:cubicBezTo>
                        <a:pt x="60" y="119"/>
                        <a:pt x="60" y="119"/>
                        <a:pt x="60" y="119"/>
                      </a:cubicBezTo>
                      <a:cubicBezTo>
                        <a:pt x="64" y="115"/>
                        <a:pt x="64" y="115"/>
                        <a:pt x="64" y="115"/>
                      </a:cubicBezTo>
                      <a:cubicBezTo>
                        <a:pt x="65" y="114"/>
                        <a:pt x="65" y="114"/>
                        <a:pt x="65" y="114"/>
                      </a:cubicBezTo>
                      <a:cubicBezTo>
                        <a:pt x="65" y="114"/>
                        <a:pt x="65" y="114"/>
                        <a:pt x="65" y="114"/>
                      </a:cubicBezTo>
                      <a:cubicBezTo>
                        <a:pt x="66" y="114"/>
                        <a:pt x="66" y="114"/>
                        <a:pt x="66" y="114"/>
                      </a:cubicBezTo>
                      <a:cubicBezTo>
                        <a:pt x="67" y="114"/>
                        <a:pt x="67" y="114"/>
                        <a:pt x="67" y="114"/>
                      </a:cubicBezTo>
                      <a:cubicBezTo>
                        <a:pt x="67" y="114"/>
                        <a:pt x="67" y="114"/>
                        <a:pt x="67" y="114"/>
                      </a:cubicBezTo>
                      <a:cubicBezTo>
                        <a:pt x="69" y="114"/>
                        <a:pt x="69" y="114"/>
                        <a:pt x="69" y="114"/>
                      </a:cubicBezTo>
                      <a:cubicBezTo>
                        <a:pt x="70" y="115"/>
                        <a:pt x="70" y="115"/>
                        <a:pt x="70" y="115"/>
                      </a:cubicBezTo>
                      <a:cubicBezTo>
                        <a:pt x="71" y="115"/>
                        <a:pt x="71" y="115"/>
                        <a:pt x="71" y="115"/>
                      </a:cubicBezTo>
                      <a:cubicBezTo>
                        <a:pt x="71" y="115"/>
                        <a:pt x="71" y="115"/>
                        <a:pt x="71" y="115"/>
                      </a:cubicBezTo>
                      <a:cubicBezTo>
                        <a:pt x="71" y="115"/>
                        <a:pt x="71" y="115"/>
                        <a:pt x="71" y="115"/>
                      </a:cubicBezTo>
                      <a:cubicBezTo>
                        <a:pt x="71" y="115"/>
                        <a:pt x="71" y="115"/>
                        <a:pt x="71" y="115"/>
                      </a:cubicBezTo>
                      <a:cubicBezTo>
                        <a:pt x="70" y="116"/>
                        <a:pt x="70" y="116"/>
                        <a:pt x="70" y="116"/>
                      </a:cubicBezTo>
                      <a:cubicBezTo>
                        <a:pt x="70" y="117"/>
                        <a:pt x="70" y="117"/>
                        <a:pt x="70" y="117"/>
                      </a:cubicBezTo>
                      <a:cubicBezTo>
                        <a:pt x="70" y="120"/>
                        <a:pt x="70" y="120"/>
                        <a:pt x="70" y="120"/>
                      </a:cubicBezTo>
                      <a:cubicBezTo>
                        <a:pt x="70" y="120"/>
                        <a:pt x="70" y="120"/>
                        <a:pt x="70" y="120"/>
                      </a:cubicBezTo>
                      <a:cubicBezTo>
                        <a:pt x="69" y="121"/>
                        <a:pt x="69" y="121"/>
                        <a:pt x="69" y="121"/>
                      </a:cubicBezTo>
                      <a:cubicBezTo>
                        <a:pt x="68" y="123"/>
                        <a:pt x="68" y="123"/>
                        <a:pt x="68" y="123"/>
                      </a:cubicBezTo>
                      <a:cubicBezTo>
                        <a:pt x="68" y="124"/>
                        <a:pt x="68" y="124"/>
                        <a:pt x="68" y="124"/>
                      </a:cubicBezTo>
                      <a:cubicBezTo>
                        <a:pt x="68" y="125"/>
                        <a:pt x="68" y="125"/>
                        <a:pt x="68" y="125"/>
                      </a:cubicBezTo>
                      <a:cubicBezTo>
                        <a:pt x="67" y="128"/>
                        <a:pt x="67" y="128"/>
                        <a:pt x="67" y="128"/>
                      </a:cubicBezTo>
                      <a:cubicBezTo>
                        <a:pt x="67" y="129"/>
                        <a:pt x="67" y="129"/>
                        <a:pt x="67" y="129"/>
                      </a:cubicBezTo>
                      <a:cubicBezTo>
                        <a:pt x="68" y="131"/>
                        <a:pt x="68" y="131"/>
                        <a:pt x="68" y="131"/>
                      </a:cubicBezTo>
                      <a:cubicBezTo>
                        <a:pt x="68" y="132"/>
                        <a:pt x="68" y="132"/>
                        <a:pt x="68" y="132"/>
                      </a:cubicBezTo>
                      <a:cubicBezTo>
                        <a:pt x="68" y="134"/>
                        <a:pt x="68" y="134"/>
                        <a:pt x="68" y="134"/>
                      </a:cubicBezTo>
                      <a:cubicBezTo>
                        <a:pt x="69" y="135"/>
                        <a:pt x="69" y="135"/>
                        <a:pt x="69" y="135"/>
                      </a:cubicBezTo>
                      <a:cubicBezTo>
                        <a:pt x="69" y="136"/>
                        <a:pt x="69" y="136"/>
                        <a:pt x="69" y="136"/>
                      </a:cubicBezTo>
                      <a:cubicBezTo>
                        <a:pt x="70" y="138"/>
                        <a:pt x="70" y="138"/>
                        <a:pt x="70" y="138"/>
                      </a:cubicBezTo>
                      <a:cubicBezTo>
                        <a:pt x="72" y="141"/>
                        <a:pt x="72" y="141"/>
                        <a:pt x="72" y="141"/>
                      </a:cubicBezTo>
                      <a:cubicBezTo>
                        <a:pt x="73" y="142"/>
                        <a:pt x="73" y="142"/>
                        <a:pt x="73" y="142"/>
                      </a:cubicBezTo>
                      <a:cubicBezTo>
                        <a:pt x="73" y="143"/>
                        <a:pt x="73" y="143"/>
                        <a:pt x="73" y="143"/>
                      </a:cubicBezTo>
                      <a:cubicBezTo>
                        <a:pt x="73" y="145"/>
                        <a:pt x="73" y="145"/>
                        <a:pt x="73" y="145"/>
                      </a:cubicBezTo>
                      <a:cubicBezTo>
                        <a:pt x="74" y="150"/>
                        <a:pt x="74" y="150"/>
                        <a:pt x="74" y="150"/>
                      </a:cubicBezTo>
                      <a:cubicBezTo>
                        <a:pt x="74" y="150"/>
                        <a:pt x="74" y="150"/>
                        <a:pt x="74" y="150"/>
                      </a:cubicBezTo>
                      <a:cubicBezTo>
                        <a:pt x="75" y="152"/>
                        <a:pt x="75" y="152"/>
                        <a:pt x="75" y="152"/>
                      </a:cubicBezTo>
                      <a:cubicBezTo>
                        <a:pt x="76" y="153"/>
                        <a:pt x="76" y="153"/>
                        <a:pt x="76" y="153"/>
                      </a:cubicBezTo>
                      <a:cubicBezTo>
                        <a:pt x="76" y="154"/>
                        <a:pt x="76" y="154"/>
                        <a:pt x="76" y="154"/>
                      </a:cubicBezTo>
                      <a:cubicBezTo>
                        <a:pt x="76" y="154"/>
                        <a:pt x="76" y="154"/>
                        <a:pt x="76" y="154"/>
                      </a:cubicBezTo>
                      <a:cubicBezTo>
                        <a:pt x="76" y="155"/>
                        <a:pt x="76" y="155"/>
                        <a:pt x="76" y="155"/>
                      </a:cubicBezTo>
                      <a:cubicBezTo>
                        <a:pt x="76" y="155"/>
                        <a:pt x="76" y="155"/>
                        <a:pt x="76" y="155"/>
                      </a:cubicBezTo>
                      <a:cubicBezTo>
                        <a:pt x="78" y="157"/>
                        <a:pt x="78" y="157"/>
                        <a:pt x="78" y="157"/>
                      </a:cubicBezTo>
                      <a:cubicBezTo>
                        <a:pt x="79" y="158"/>
                        <a:pt x="79" y="158"/>
                        <a:pt x="79" y="158"/>
                      </a:cubicBezTo>
                      <a:cubicBezTo>
                        <a:pt x="79" y="158"/>
                        <a:pt x="79" y="158"/>
                        <a:pt x="79" y="158"/>
                      </a:cubicBezTo>
                      <a:cubicBezTo>
                        <a:pt x="81" y="158"/>
                        <a:pt x="81" y="158"/>
                        <a:pt x="81" y="158"/>
                      </a:cubicBezTo>
                      <a:cubicBezTo>
                        <a:pt x="82" y="159"/>
                        <a:pt x="82" y="159"/>
                        <a:pt x="82" y="159"/>
                      </a:cubicBezTo>
                      <a:cubicBezTo>
                        <a:pt x="83" y="159"/>
                        <a:pt x="83" y="159"/>
                        <a:pt x="83" y="159"/>
                      </a:cubicBezTo>
                      <a:cubicBezTo>
                        <a:pt x="83" y="159"/>
                        <a:pt x="83" y="159"/>
                        <a:pt x="83" y="159"/>
                      </a:cubicBezTo>
                      <a:cubicBezTo>
                        <a:pt x="83" y="159"/>
                        <a:pt x="83" y="159"/>
                        <a:pt x="83" y="159"/>
                      </a:cubicBezTo>
                      <a:cubicBezTo>
                        <a:pt x="84" y="159"/>
                        <a:pt x="84" y="159"/>
                        <a:pt x="84" y="159"/>
                      </a:cubicBezTo>
                      <a:cubicBezTo>
                        <a:pt x="85" y="160"/>
                        <a:pt x="85" y="160"/>
                        <a:pt x="85" y="160"/>
                      </a:cubicBezTo>
                      <a:cubicBezTo>
                        <a:pt x="85" y="161"/>
                        <a:pt x="85" y="161"/>
                        <a:pt x="85" y="161"/>
                      </a:cubicBezTo>
                      <a:cubicBezTo>
                        <a:pt x="86" y="161"/>
                        <a:pt x="86" y="161"/>
                        <a:pt x="86" y="161"/>
                      </a:cubicBezTo>
                      <a:cubicBezTo>
                        <a:pt x="86" y="162"/>
                        <a:pt x="86" y="162"/>
                        <a:pt x="86" y="162"/>
                      </a:cubicBezTo>
                      <a:cubicBezTo>
                        <a:pt x="86" y="162"/>
                        <a:pt x="86" y="162"/>
                        <a:pt x="86" y="162"/>
                      </a:cubicBezTo>
                      <a:cubicBezTo>
                        <a:pt x="87" y="163"/>
                        <a:pt x="87" y="163"/>
                        <a:pt x="87" y="163"/>
                      </a:cubicBezTo>
                      <a:cubicBezTo>
                        <a:pt x="88" y="164"/>
                        <a:pt x="88" y="164"/>
                        <a:pt x="88" y="164"/>
                      </a:cubicBezTo>
                      <a:cubicBezTo>
                        <a:pt x="88" y="164"/>
                        <a:pt x="88" y="164"/>
                        <a:pt x="88" y="164"/>
                      </a:cubicBezTo>
                      <a:cubicBezTo>
                        <a:pt x="88" y="165"/>
                        <a:pt x="88" y="165"/>
                        <a:pt x="88" y="165"/>
                      </a:cubicBezTo>
                      <a:cubicBezTo>
                        <a:pt x="89" y="165"/>
                        <a:pt x="89" y="165"/>
                        <a:pt x="89" y="165"/>
                      </a:cubicBezTo>
                      <a:cubicBezTo>
                        <a:pt x="89" y="165"/>
                        <a:pt x="89" y="165"/>
                        <a:pt x="89" y="165"/>
                      </a:cubicBezTo>
                      <a:cubicBezTo>
                        <a:pt x="89" y="165"/>
                        <a:pt x="89" y="165"/>
                        <a:pt x="89" y="165"/>
                      </a:cubicBezTo>
                      <a:cubicBezTo>
                        <a:pt x="90" y="164"/>
                        <a:pt x="90" y="164"/>
                        <a:pt x="90" y="164"/>
                      </a:cubicBezTo>
                      <a:cubicBezTo>
                        <a:pt x="90" y="164"/>
                        <a:pt x="90" y="164"/>
                        <a:pt x="90" y="164"/>
                      </a:cubicBezTo>
                      <a:cubicBezTo>
                        <a:pt x="91" y="164"/>
                        <a:pt x="91" y="164"/>
                        <a:pt x="91" y="164"/>
                      </a:cubicBezTo>
                      <a:cubicBezTo>
                        <a:pt x="92" y="169"/>
                        <a:pt x="92" y="169"/>
                        <a:pt x="92" y="169"/>
                      </a:cubicBezTo>
                      <a:cubicBezTo>
                        <a:pt x="92" y="170"/>
                        <a:pt x="92" y="170"/>
                        <a:pt x="92" y="170"/>
                      </a:cubicBezTo>
                      <a:cubicBezTo>
                        <a:pt x="91" y="172"/>
                        <a:pt x="91" y="172"/>
                        <a:pt x="91" y="172"/>
                      </a:cubicBezTo>
                      <a:cubicBezTo>
                        <a:pt x="91" y="173"/>
                        <a:pt x="91" y="173"/>
                        <a:pt x="91" y="173"/>
                      </a:cubicBezTo>
                      <a:cubicBezTo>
                        <a:pt x="89" y="177"/>
                        <a:pt x="89" y="177"/>
                        <a:pt x="89" y="177"/>
                      </a:cubicBezTo>
                      <a:cubicBezTo>
                        <a:pt x="88" y="178"/>
                        <a:pt x="88" y="178"/>
                        <a:pt x="88" y="178"/>
                      </a:cubicBezTo>
                      <a:cubicBezTo>
                        <a:pt x="88" y="179"/>
                        <a:pt x="88" y="179"/>
                        <a:pt x="88" y="179"/>
                      </a:cubicBezTo>
                      <a:cubicBezTo>
                        <a:pt x="87" y="179"/>
                        <a:pt x="87" y="179"/>
                        <a:pt x="87" y="179"/>
                      </a:cubicBezTo>
                      <a:cubicBezTo>
                        <a:pt x="86" y="179"/>
                        <a:pt x="86" y="179"/>
                        <a:pt x="86" y="179"/>
                      </a:cubicBezTo>
                      <a:cubicBezTo>
                        <a:pt x="86" y="179"/>
                        <a:pt x="86" y="179"/>
                        <a:pt x="86" y="179"/>
                      </a:cubicBezTo>
                      <a:cubicBezTo>
                        <a:pt x="84" y="179"/>
                        <a:pt x="84" y="179"/>
                        <a:pt x="84" y="179"/>
                      </a:cubicBezTo>
                      <a:cubicBezTo>
                        <a:pt x="84" y="180"/>
                        <a:pt x="84" y="180"/>
                        <a:pt x="84" y="180"/>
                      </a:cubicBezTo>
                      <a:cubicBezTo>
                        <a:pt x="83" y="180"/>
                        <a:pt x="83" y="180"/>
                        <a:pt x="83" y="180"/>
                      </a:cubicBezTo>
                      <a:cubicBezTo>
                        <a:pt x="82" y="181"/>
                        <a:pt x="82" y="181"/>
                        <a:pt x="82" y="181"/>
                      </a:cubicBezTo>
                      <a:cubicBezTo>
                        <a:pt x="81" y="183"/>
                        <a:pt x="81" y="183"/>
                        <a:pt x="81" y="183"/>
                      </a:cubicBezTo>
                      <a:cubicBezTo>
                        <a:pt x="83" y="183"/>
                        <a:pt x="83" y="183"/>
                        <a:pt x="83" y="183"/>
                      </a:cubicBezTo>
                      <a:cubicBezTo>
                        <a:pt x="83" y="184"/>
                        <a:pt x="83" y="184"/>
                        <a:pt x="83" y="184"/>
                      </a:cubicBezTo>
                      <a:cubicBezTo>
                        <a:pt x="84" y="184"/>
                        <a:pt x="84" y="184"/>
                        <a:pt x="84" y="184"/>
                      </a:cubicBezTo>
                      <a:cubicBezTo>
                        <a:pt x="84" y="184"/>
                        <a:pt x="84" y="184"/>
                        <a:pt x="84" y="184"/>
                      </a:cubicBezTo>
                      <a:cubicBezTo>
                        <a:pt x="84" y="186"/>
                        <a:pt x="84" y="186"/>
                        <a:pt x="84" y="186"/>
                      </a:cubicBezTo>
                      <a:cubicBezTo>
                        <a:pt x="85" y="187"/>
                        <a:pt x="85" y="187"/>
                        <a:pt x="85" y="187"/>
                      </a:cubicBezTo>
                      <a:cubicBezTo>
                        <a:pt x="85" y="187"/>
                        <a:pt x="85" y="187"/>
                        <a:pt x="85" y="187"/>
                      </a:cubicBezTo>
                      <a:cubicBezTo>
                        <a:pt x="86" y="188"/>
                        <a:pt x="86" y="188"/>
                        <a:pt x="86" y="188"/>
                      </a:cubicBezTo>
                      <a:cubicBezTo>
                        <a:pt x="86" y="188"/>
                        <a:pt x="86" y="188"/>
                        <a:pt x="86" y="188"/>
                      </a:cubicBezTo>
                      <a:cubicBezTo>
                        <a:pt x="86" y="189"/>
                        <a:pt x="86" y="189"/>
                        <a:pt x="86" y="189"/>
                      </a:cubicBezTo>
                      <a:cubicBezTo>
                        <a:pt x="87" y="191"/>
                        <a:pt x="87" y="191"/>
                        <a:pt x="87" y="191"/>
                      </a:cubicBezTo>
                      <a:cubicBezTo>
                        <a:pt x="88" y="195"/>
                        <a:pt x="88" y="195"/>
                        <a:pt x="88" y="195"/>
                      </a:cubicBezTo>
                      <a:cubicBezTo>
                        <a:pt x="89" y="201"/>
                        <a:pt x="89" y="201"/>
                        <a:pt x="89" y="201"/>
                      </a:cubicBezTo>
                      <a:cubicBezTo>
                        <a:pt x="88" y="201"/>
                        <a:pt x="88" y="201"/>
                        <a:pt x="88" y="201"/>
                      </a:cubicBezTo>
                      <a:cubicBezTo>
                        <a:pt x="88" y="202"/>
                        <a:pt x="88" y="202"/>
                        <a:pt x="88" y="202"/>
                      </a:cubicBezTo>
                      <a:cubicBezTo>
                        <a:pt x="88" y="203"/>
                        <a:pt x="88" y="203"/>
                        <a:pt x="88" y="203"/>
                      </a:cubicBezTo>
                      <a:cubicBezTo>
                        <a:pt x="88" y="204"/>
                        <a:pt x="88" y="204"/>
                        <a:pt x="88" y="204"/>
                      </a:cubicBezTo>
                      <a:cubicBezTo>
                        <a:pt x="89" y="205"/>
                        <a:pt x="89" y="205"/>
                        <a:pt x="89" y="205"/>
                      </a:cubicBezTo>
                      <a:cubicBezTo>
                        <a:pt x="89" y="206"/>
                        <a:pt x="89" y="206"/>
                        <a:pt x="89" y="206"/>
                      </a:cubicBezTo>
                      <a:cubicBezTo>
                        <a:pt x="90" y="206"/>
                        <a:pt x="90" y="206"/>
                        <a:pt x="90" y="206"/>
                      </a:cubicBezTo>
                      <a:cubicBezTo>
                        <a:pt x="92" y="206"/>
                        <a:pt x="92" y="206"/>
                        <a:pt x="92" y="206"/>
                      </a:cubicBezTo>
                      <a:cubicBezTo>
                        <a:pt x="92" y="206"/>
                        <a:pt x="92" y="206"/>
                        <a:pt x="92" y="206"/>
                      </a:cubicBezTo>
                      <a:cubicBezTo>
                        <a:pt x="92" y="207"/>
                        <a:pt x="92" y="207"/>
                        <a:pt x="92" y="207"/>
                      </a:cubicBezTo>
                      <a:cubicBezTo>
                        <a:pt x="92" y="209"/>
                        <a:pt x="92" y="209"/>
                        <a:pt x="92" y="209"/>
                      </a:cubicBezTo>
                      <a:cubicBezTo>
                        <a:pt x="92" y="212"/>
                        <a:pt x="92" y="212"/>
                        <a:pt x="92" y="212"/>
                      </a:cubicBezTo>
                      <a:cubicBezTo>
                        <a:pt x="92" y="213"/>
                        <a:pt x="92" y="213"/>
                        <a:pt x="92" y="213"/>
                      </a:cubicBezTo>
                      <a:cubicBezTo>
                        <a:pt x="93" y="216"/>
                        <a:pt x="93" y="216"/>
                        <a:pt x="93" y="216"/>
                      </a:cubicBezTo>
                      <a:cubicBezTo>
                        <a:pt x="93" y="219"/>
                        <a:pt x="93" y="219"/>
                        <a:pt x="93" y="219"/>
                      </a:cubicBezTo>
                      <a:cubicBezTo>
                        <a:pt x="93" y="219"/>
                        <a:pt x="93" y="219"/>
                        <a:pt x="93" y="219"/>
                      </a:cubicBezTo>
                      <a:cubicBezTo>
                        <a:pt x="93" y="219"/>
                        <a:pt x="93" y="219"/>
                        <a:pt x="93" y="219"/>
                      </a:cubicBezTo>
                      <a:cubicBezTo>
                        <a:pt x="94" y="220"/>
                        <a:pt x="94" y="220"/>
                        <a:pt x="94" y="220"/>
                      </a:cubicBezTo>
                      <a:cubicBezTo>
                        <a:pt x="94" y="220"/>
                        <a:pt x="94" y="220"/>
                        <a:pt x="94" y="220"/>
                      </a:cubicBezTo>
                      <a:cubicBezTo>
                        <a:pt x="94" y="220"/>
                        <a:pt x="94" y="220"/>
                        <a:pt x="94" y="220"/>
                      </a:cubicBezTo>
                      <a:cubicBezTo>
                        <a:pt x="95" y="220"/>
                        <a:pt x="95" y="220"/>
                        <a:pt x="95" y="220"/>
                      </a:cubicBezTo>
                      <a:cubicBezTo>
                        <a:pt x="96" y="220"/>
                        <a:pt x="96" y="220"/>
                        <a:pt x="96" y="220"/>
                      </a:cubicBezTo>
                      <a:cubicBezTo>
                        <a:pt x="96" y="219"/>
                        <a:pt x="96" y="219"/>
                        <a:pt x="96" y="219"/>
                      </a:cubicBezTo>
                      <a:cubicBezTo>
                        <a:pt x="96" y="219"/>
                        <a:pt x="96" y="219"/>
                        <a:pt x="96" y="219"/>
                      </a:cubicBezTo>
                      <a:cubicBezTo>
                        <a:pt x="97" y="219"/>
                        <a:pt x="97" y="219"/>
                        <a:pt x="97" y="219"/>
                      </a:cubicBezTo>
                      <a:cubicBezTo>
                        <a:pt x="98" y="218"/>
                        <a:pt x="98" y="218"/>
                        <a:pt x="98" y="218"/>
                      </a:cubicBezTo>
                      <a:cubicBezTo>
                        <a:pt x="98" y="218"/>
                        <a:pt x="98" y="218"/>
                        <a:pt x="98" y="218"/>
                      </a:cubicBezTo>
                      <a:cubicBezTo>
                        <a:pt x="99" y="217"/>
                        <a:pt x="99" y="217"/>
                        <a:pt x="99" y="217"/>
                      </a:cubicBezTo>
                      <a:cubicBezTo>
                        <a:pt x="99" y="217"/>
                        <a:pt x="99" y="217"/>
                        <a:pt x="99" y="217"/>
                      </a:cubicBezTo>
                      <a:cubicBezTo>
                        <a:pt x="100" y="217"/>
                        <a:pt x="100" y="217"/>
                        <a:pt x="100" y="217"/>
                      </a:cubicBezTo>
                      <a:cubicBezTo>
                        <a:pt x="101" y="217"/>
                        <a:pt x="101" y="217"/>
                        <a:pt x="101" y="217"/>
                      </a:cubicBezTo>
                      <a:cubicBezTo>
                        <a:pt x="102" y="218"/>
                        <a:pt x="102" y="218"/>
                        <a:pt x="102" y="218"/>
                      </a:cubicBezTo>
                      <a:cubicBezTo>
                        <a:pt x="106" y="218"/>
                        <a:pt x="106" y="218"/>
                        <a:pt x="106" y="218"/>
                      </a:cubicBezTo>
                      <a:cubicBezTo>
                        <a:pt x="107" y="218"/>
                        <a:pt x="107" y="218"/>
                        <a:pt x="107" y="218"/>
                      </a:cubicBezTo>
                      <a:cubicBezTo>
                        <a:pt x="118" y="219"/>
                        <a:pt x="118" y="219"/>
                        <a:pt x="118" y="219"/>
                      </a:cubicBezTo>
                      <a:cubicBezTo>
                        <a:pt x="121" y="219"/>
                        <a:pt x="121" y="219"/>
                        <a:pt x="121" y="219"/>
                      </a:cubicBezTo>
                      <a:cubicBezTo>
                        <a:pt x="126" y="221"/>
                        <a:pt x="126" y="221"/>
                        <a:pt x="126" y="221"/>
                      </a:cubicBezTo>
                      <a:cubicBezTo>
                        <a:pt x="126" y="221"/>
                        <a:pt x="126" y="221"/>
                        <a:pt x="126" y="221"/>
                      </a:cubicBezTo>
                      <a:cubicBezTo>
                        <a:pt x="126" y="221"/>
                        <a:pt x="126" y="221"/>
                        <a:pt x="126" y="221"/>
                      </a:cubicBezTo>
                      <a:cubicBezTo>
                        <a:pt x="127" y="215"/>
                        <a:pt x="127" y="215"/>
                        <a:pt x="127" y="215"/>
                      </a:cubicBezTo>
                      <a:cubicBezTo>
                        <a:pt x="127" y="213"/>
                        <a:pt x="127" y="213"/>
                        <a:pt x="127" y="213"/>
                      </a:cubicBezTo>
                      <a:cubicBezTo>
                        <a:pt x="127" y="213"/>
                        <a:pt x="127" y="213"/>
                        <a:pt x="127" y="213"/>
                      </a:cubicBezTo>
                      <a:cubicBezTo>
                        <a:pt x="126" y="213"/>
                        <a:pt x="126" y="213"/>
                        <a:pt x="126" y="213"/>
                      </a:cubicBezTo>
                      <a:cubicBezTo>
                        <a:pt x="126" y="214"/>
                        <a:pt x="126" y="214"/>
                        <a:pt x="126" y="214"/>
                      </a:cubicBezTo>
                      <a:cubicBezTo>
                        <a:pt x="125" y="214"/>
                        <a:pt x="125" y="214"/>
                        <a:pt x="125" y="214"/>
                      </a:cubicBezTo>
                      <a:cubicBezTo>
                        <a:pt x="125" y="214"/>
                        <a:pt x="125" y="214"/>
                        <a:pt x="125" y="214"/>
                      </a:cubicBezTo>
                      <a:cubicBezTo>
                        <a:pt x="124" y="214"/>
                        <a:pt x="124" y="214"/>
                        <a:pt x="124" y="214"/>
                      </a:cubicBezTo>
                      <a:cubicBezTo>
                        <a:pt x="124" y="213"/>
                        <a:pt x="124" y="213"/>
                        <a:pt x="124" y="213"/>
                      </a:cubicBezTo>
                      <a:cubicBezTo>
                        <a:pt x="124" y="212"/>
                        <a:pt x="124" y="212"/>
                        <a:pt x="124" y="212"/>
                      </a:cubicBezTo>
                      <a:cubicBezTo>
                        <a:pt x="123" y="212"/>
                        <a:pt x="123" y="212"/>
                        <a:pt x="123" y="212"/>
                      </a:cubicBezTo>
                      <a:cubicBezTo>
                        <a:pt x="123" y="212"/>
                        <a:pt x="123" y="212"/>
                        <a:pt x="123" y="212"/>
                      </a:cubicBezTo>
                      <a:cubicBezTo>
                        <a:pt x="120" y="214"/>
                        <a:pt x="120" y="214"/>
                        <a:pt x="120" y="214"/>
                      </a:cubicBezTo>
                      <a:cubicBezTo>
                        <a:pt x="119" y="214"/>
                        <a:pt x="119" y="214"/>
                        <a:pt x="119" y="214"/>
                      </a:cubicBezTo>
                      <a:cubicBezTo>
                        <a:pt x="118" y="213"/>
                        <a:pt x="118" y="213"/>
                        <a:pt x="118" y="213"/>
                      </a:cubicBezTo>
                      <a:cubicBezTo>
                        <a:pt x="117" y="212"/>
                        <a:pt x="117" y="212"/>
                        <a:pt x="117" y="212"/>
                      </a:cubicBezTo>
                      <a:cubicBezTo>
                        <a:pt x="117" y="211"/>
                        <a:pt x="117" y="211"/>
                        <a:pt x="117" y="211"/>
                      </a:cubicBezTo>
                      <a:cubicBezTo>
                        <a:pt x="115" y="211"/>
                        <a:pt x="115" y="211"/>
                        <a:pt x="115" y="211"/>
                      </a:cubicBezTo>
                      <a:cubicBezTo>
                        <a:pt x="113" y="212"/>
                        <a:pt x="113" y="212"/>
                        <a:pt x="113" y="212"/>
                      </a:cubicBezTo>
                      <a:cubicBezTo>
                        <a:pt x="113" y="212"/>
                        <a:pt x="113" y="212"/>
                        <a:pt x="113" y="212"/>
                      </a:cubicBezTo>
                      <a:cubicBezTo>
                        <a:pt x="113" y="212"/>
                        <a:pt x="113" y="212"/>
                        <a:pt x="113" y="212"/>
                      </a:cubicBezTo>
                      <a:cubicBezTo>
                        <a:pt x="114" y="211"/>
                        <a:pt x="114" y="211"/>
                        <a:pt x="114" y="211"/>
                      </a:cubicBezTo>
                      <a:cubicBezTo>
                        <a:pt x="115" y="210"/>
                        <a:pt x="115" y="210"/>
                        <a:pt x="115" y="210"/>
                      </a:cubicBezTo>
                      <a:cubicBezTo>
                        <a:pt x="116" y="209"/>
                        <a:pt x="116" y="209"/>
                        <a:pt x="116" y="209"/>
                      </a:cubicBezTo>
                      <a:cubicBezTo>
                        <a:pt x="119" y="208"/>
                        <a:pt x="119" y="208"/>
                        <a:pt x="119" y="208"/>
                      </a:cubicBezTo>
                      <a:cubicBezTo>
                        <a:pt x="120" y="208"/>
                        <a:pt x="120" y="208"/>
                        <a:pt x="120" y="208"/>
                      </a:cubicBezTo>
                      <a:cubicBezTo>
                        <a:pt x="121" y="207"/>
                        <a:pt x="121" y="207"/>
                        <a:pt x="121" y="207"/>
                      </a:cubicBezTo>
                      <a:cubicBezTo>
                        <a:pt x="121" y="206"/>
                        <a:pt x="121" y="206"/>
                        <a:pt x="121" y="206"/>
                      </a:cubicBezTo>
                      <a:cubicBezTo>
                        <a:pt x="120" y="203"/>
                        <a:pt x="120" y="203"/>
                        <a:pt x="120" y="203"/>
                      </a:cubicBezTo>
                      <a:cubicBezTo>
                        <a:pt x="121" y="201"/>
                        <a:pt x="121" y="201"/>
                        <a:pt x="121" y="201"/>
                      </a:cubicBezTo>
                      <a:cubicBezTo>
                        <a:pt x="120" y="200"/>
                        <a:pt x="120" y="200"/>
                        <a:pt x="120" y="200"/>
                      </a:cubicBezTo>
                      <a:cubicBezTo>
                        <a:pt x="119" y="198"/>
                        <a:pt x="119" y="198"/>
                        <a:pt x="119" y="198"/>
                      </a:cubicBezTo>
                      <a:cubicBezTo>
                        <a:pt x="120" y="197"/>
                        <a:pt x="120" y="197"/>
                        <a:pt x="120" y="197"/>
                      </a:cubicBezTo>
                      <a:cubicBezTo>
                        <a:pt x="120" y="196"/>
                        <a:pt x="120" y="196"/>
                        <a:pt x="120" y="196"/>
                      </a:cubicBezTo>
                      <a:cubicBezTo>
                        <a:pt x="120" y="195"/>
                        <a:pt x="120" y="195"/>
                        <a:pt x="120" y="195"/>
                      </a:cubicBezTo>
                      <a:cubicBezTo>
                        <a:pt x="119" y="194"/>
                        <a:pt x="119" y="194"/>
                        <a:pt x="119" y="194"/>
                      </a:cubicBezTo>
                      <a:cubicBezTo>
                        <a:pt x="118" y="194"/>
                        <a:pt x="118" y="194"/>
                        <a:pt x="118" y="194"/>
                      </a:cubicBezTo>
                      <a:cubicBezTo>
                        <a:pt x="117" y="194"/>
                        <a:pt x="117" y="194"/>
                        <a:pt x="117" y="194"/>
                      </a:cubicBezTo>
                      <a:cubicBezTo>
                        <a:pt x="117" y="194"/>
                        <a:pt x="117" y="194"/>
                        <a:pt x="117" y="194"/>
                      </a:cubicBezTo>
                      <a:cubicBezTo>
                        <a:pt x="117" y="195"/>
                        <a:pt x="117" y="195"/>
                        <a:pt x="117" y="195"/>
                      </a:cubicBezTo>
                      <a:cubicBezTo>
                        <a:pt x="117" y="195"/>
                        <a:pt x="117" y="195"/>
                        <a:pt x="117" y="195"/>
                      </a:cubicBezTo>
                      <a:cubicBezTo>
                        <a:pt x="117" y="195"/>
                        <a:pt x="117" y="195"/>
                        <a:pt x="117" y="195"/>
                      </a:cubicBezTo>
                      <a:cubicBezTo>
                        <a:pt x="116" y="195"/>
                        <a:pt x="116" y="195"/>
                        <a:pt x="116" y="195"/>
                      </a:cubicBezTo>
                      <a:cubicBezTo>
                        <a:pt x="116" y="195"/>
                        <a:pt x="116" y="195"/>
                        <a:pt x="116" y="195"/>
                      </a:cubicBezTo>
                      <a:cubicBezTo>
                        <a:pt x="115" y="195"/>
                        <a:pt x="115" y="195"/>
                        <a:pt x="115" y="195"/>
                      </a:cubicBezTo>
                      <a:cubicBezTo>
                        <a:pt x="115" y="195"/>
                        <a:pt x="115" y="195"/>
                        <a:pt x="115" y="195"/>
                      </a:cubicBezTo>
                      <a:cubicBezTo>
                        <a:pt x="114" y="195"/>
                        <a:pt x="114" y="195"/>
                        <a:pt x="114" y="195"/>
                      </a:cubicBezTo>
                      <a:cubicBezTo>
                        <a:pt x="114" y="196"/>
                        <a:pt x="114" y="196"/>
                        <a:pt x="114" y="196"/>
                      </a:cubicBezTo>
                      <a:cubicBezTo>
                        <a:pt x="113" y="196"/>
                        <a:pt x="113" y="196"/>
                        <a:pt x="113" y="196"/>
                      </a:cubicBezTo>
                      <a:cubicBezTo>
                        <a:pt x="112" y="196"/>
                        <a:pt x="112" y="196"/>
                        <a:pt x="112" y="196"/>
                      </a:cubicBezTo>
                      <a:cubicBezTo>
                        <a:pt x="111" y="196"/>
                        <a:pt x="111" y="196"/>
                        <a:pt x="111" y="196"/>
                      </a:cubicBezTo>
                      <a:cubicBezTo>
                        <a:pt x="110" y="195"/>
                        <a:pt x="110" y="195"/>
                        <a:pt x="110" y="195"/>
                      </a:cubicBezTo>
                      <a:cubicBezTo>
                        <a:pt x="111" y="195"/>
                        <a:pt x="111" y="195"/>
                        <a:pt x="111" y="195"/>
                      </a:cubicBezTo>
                      <a:cubicBezTo>
                        <a:pt x="112" y="194"/>
                        <a:pt x="112" y="194"/>
                        <a:pt x="112" y="194"/>
                      </a:cubicBezTo>
                      <a:cubicBezTo>
                        <a:pt x="112" y="194"/>
                        <a:pt x="112" y="194"/>
                        <a:pt x="112" y="194"/>
                      </a:cubicBezTo>
                      <a:cubicBezTo>
                        <a:pt x="115" y="192"/>
                        <a:pt x="115" y="192"/>
                        <a:pt x="115" y="192"/>
                      </a:cubicBezTo>
                      <a:cubicBezTo>
                        <a:pt x="116" y="191"/>
                        <a:pt x="116" y="191"/>
                        <a:pt x="116" y="191"/>
                      </a:cubicBezTo>
                      <a:cubicBezTo>
                        <a:pt x="118" y="191"/>
                        <a:pt x="118" y="191"/>
                        <a:pt x="118" y="191"/>
                      </a:cubicBezTo>
                      <a:cubicBezTo>
                        <a:pt x="119" y="190"/>
                        <a:pt x="119" y="190"/>
                        <a:pt x="119" y="190"/>
                      </a:cubicBezTo>
                      <a:cubicBezTo>
                        <a:pt x="123" y="188"/>
                        <a:pt x="123" y="188"/>
                        <a:pt x="123" y="188"/>
                      </a:cubicBezTo>
                      <a:cubicBezTo>
                        <a:pt x="124" y="188"/>
                        <a:pt x="124" y="188"/>
                        <a:pt x="124" y="188"/>
                      </a:cubicBezTo>
                      <a:cubicBezTo>
                        <a:pt x="125" y="187"/>
                        <a:pt x="125" y="187"/>
                        <a:pt x="125" y="187"/>
                      </a:cubicBezTo>
                      <a:cubicBezTo>
                        <a:pt x="126" y="186"/>
                        <a:pt x="126" y="186"/>
                        <a:pt x="126" y="186"/>
                      </a:cubicBezTo>
                      <a:cubicBezTo>
                        <a:pt x="125" y="185"/>
                        <a:pt x="125" y="185"/>
                        <a:pt x="125" y="185"/>
                      </a:cubicBezTo>
                      <a:cubicBezTo>
                        <a:pt x="125" y="185"/>
                        <a:pt x="125" y="185"/>
                        <a:pt x="125" y="185"/>
                      </a:cubicBezTo>
                      <a:cubicBezTo>
                        <a:pt x="125" y="184"/>
                        <a:pt x="125" y="184"/>
                        <a:pt x="125" y="184"/>
                      </a:cubicBezTo>
                      <a:cubicBezTo>
                        <a:pt x="124" y="184"/>
                        <a:pt x="124" y="184"/>
                        <a:pt x="124" y="184"/>
                      </a:cubicBezTo>
                      <a:cubicBezTo>
                        <a:pt x="124" y="182"/>
                        <a:pt x="124" y="182"/>
                        <a:pt x="124" y="182"/>
                      </a:cubicBezTo>
                      <a:cubicBezTo>
                        <a:pt x="126" y="180"/>
                        <a:pt x="126" y="180"/>
                        <a:pt x="126" y="180"/>
                      </a:cubicBezTo>
                      <a:cubicBezTo>
                        <a:pt x="128" y="179"/>
                        <a:pt x="128" y="179"/>
                        <a:pt x="128" y="179"/>
                      </a:cubicBezTo>
                      <a:cubicBezTo>
                        <a:pt x="132" y="177"/>
                        <a:pt x="132" y="177"/>
                        <a:pt x="132" y="177"/>
                      </a:cubicBezTo>
                      <a:cubicBezTo>
                        <a:pt x="133" y="177"/>
                        <a:pt x="133" y="177"/>
                        <a:pt x="133" y="177"/>
                      </a:cubicBezTo>
                      <a:cubicBezTo>
                        <a:pt x="134" y="176"/>
                        <a:pt x="134" y="176"/>
                        <a:pt x="134" y="176"/>
                      </a:cubicBezTo>
                      <a:cubicBezTo>
                        <a:pt x="135" y="175"/>
                        <a:pt x="135" y="175"/>
                        <a:pt x="135" y="175"/>
                      </a:cubicBezTo>
                      <a:cubicBezTo>
                        <a:pt x="134" y="173"/>
                        <a:pt x="134" y="173"/>
                        <a:pt x="134" y="173"/>
                      </a:cubicBezTo>
                      <a:cubicBezTo>
                        <a:pt x="135" y="173"/>
                        <a:pt x="135" y="173"/>
                        <a:pt x="135" y="173"/>
                      </a:cubicBezTo>
                      <a:cubicBezTo>
                        <a:pt x="135" y="172"/>
                        <a:pt x="135" y="172"/>
                        <a:pt x="135" y="172"/>
                      </a:cubicBezTo>
                      <a:cubicBezTo>
                        <a:pt x="136" y="171"/>
                        <a:pt x="136" y="171"/>
                        <a:pt x="136" y="171"/>
                      </a:cubicBezTo>
                      <a:cubicBezTo>
                        <a:pt x="136" y="171"/>
                        <a:pt x="136" y="171"/>
                        <a:pt x="136" y="171"/>
                      </a:cubicBezTo>
                      <a:cubicBezTo>
                        <a:pt x="136" y="171"/>
                        <a:pt x="136" y="171"/>
                        <a:pt x="136" y="171"/>
                      </a:cubicBezTo>
                      <a:cubicBezTo>
                        <a:pt x="136" y="171"/>
                        <a:pt x="136" y="171"/>
                        <a:pt x="136" y="171"/>
                      </a:cubicBezTo>
                      <a:cubicBezTo>
                        <a:pt x="135" y="171"/>
                        <a:pt x="135" y="171"/>
                        <a:pt x="135" y="171"/>
                      </a:cubicBezTo>
                      <a:cubicBezTo>
                        <a:pt x="135" y="171"/>
                        <a:pt x="135" y="171"/>
                        <a:pt x="135" y="171"/>
                      </a:cubicBezTo>
                      <a:cubicBezTo>
                        <a:pt x="135" y="171"/>
                        <a:pt x="135" y="171"/>
                        <a:pt x="135" y="171"/>
                      </a:cubicBezTo>
                      <a:cubicBezTo>
                        <a:pt x="133" y="170"/>
                        <a:pt x="133" y="170"/>
                        <a:pt x="133" y="170"/>
                      </a:cubicBezTo>
                      <a:cubicBezTo>
                        <a:pt x="133" y="170"/>
                        <a:pt x="133" y="170"/>
                        <a:pt x="133" y="170"/>
                      </a:cubicBezTo>
                      <a:cubicBezTo>
                        <a:pt x="134" y="169"/>
                        <a:pt x="134" y="169"/>
                        <a:pt x="134" y="169"/>
                      </a:cubicBezTo>
                      <a:cubicBezTo>
                        <a:pt x="134" y="169"/>
                        <a:pt x="134" y="169"/>
                        <a:pt x="134" y="169"/>
                      </a:cubicBezTo>
                      <a:cubicBezTo>
                        <a:pt x="134" y="168"/>
                        <a:pt x="134" y="168"/>
                        <a:pt x="134" y="168"/>
                      </a:cubicBezTo>
                      <a:cubicBezTo>
                        <a:pt x="134" y="168"/>
                        <a:pt x="134" y="168"/>
                        <a:pt x="134" y="168"/>
                      </a:cubicBezTo>
                      <a:cubicBezTo>
                        <a:pt x="134" y="168"/>
                        <a:pt x="134" y="168"/>
                        <a:pt x="134" y="168"/>
                      </a:cubicBezTo>
                      <a:cubicBezTo>
                        <a:pt x="132" y="166"/>
                        <a:pt x="132" y="166"/>
                        <a:pt x="132" y="166"/>
                      </a:cubicBezTo>
                      <a:cubicBezTo>
                        <a:pt x="132" y="166"/>
                        <a:pt x="132" y="166"/>
                        <a:pt x="132" y="166"/>
                      </a:cubicBezTo>
                      <a:cubicBezTo>
                        <a:pt x="133" y="163"/>
                        <a:pt x="133" y="163"/>
                        <a:pt x="133" y="163"/>
                      </a:cubicBezTo>
                      <a:cubicBezTo>
                        <a:pt x="133" y="162"/>
                        <a:pt x="133" y="162"/>
                        <a:pt x="133" y="162"/>
                      </a:cubicBezTo>
                      <a:cubicBezTo>
                        <a:pt x="134" y="161"/>
                        <a:pt x="134" y="161"/>
                        <a:pt x="134" y="161"/>
                      </a:cubicBezTo>
                      <a:cubicBezTo>
                        <a:pt x="134" y="161"/>
                        <a:pt x="134" y="161"/>
                        <a:pt x="134" y="161"/>
                      </a:cubicBezTo>
                      <a:cubicBezTo>
                        <a:pt x="134" y="164"/>
                        <a:pt x="134" y="164"/>
                        <a:pt x="134" y="164"/>
                      </a:cubicBezTo>
                      <a:cubicBezTo>
                        <a:pt x="134" y="165"/>
                        <a:pt x="134" y="165"/>
                        <a:pt x="134" y="165"/>
                      </a:cubicBezTo>
                      <a:cubicBezTo>
                        <a:pt x="136" y="167"/>
                        <a:pt x="136" y="167"/>
                        <a:pt x="136" y="167"/>
                      </a:cubicBezTo>
                      <a:cubicBezTo>
                        <a:pt x="136" y="168"/>
                        <a:pt x="136" y="168"/>
                        <a:pt x="136" y="168"/>
                      </a:cubicBezTo>
                      <a:cubicBezTo>
                        <a:pt x="136" y="169"/>
                        <a:pt x="136" y="169"/>
                        <a:pt x="136" y="169"/>
                      </a:cubicBezTo>
                      <a:cubicBezTo>
                        <a:pt x="136" y="170"/>
                        <a:pt x="136" y="170"/>
                        <a:pt x="136" y="170"/>
                      </a:cubicBezTo>
                      <a:cubicBezTo>
                        <a:pt x="136" y="169"/>
                        <a:pt x="136" y="169"/>
                        <a:pt x="136" y="169"/>
                      </a:cubicBezTo>
                      <a:cubicBezTo>
                        <a:pt x="137" y="169"/>
                        <a:pt x="137" y="169"/>
                        <a:pt x="137" y="169"/>
                      </a:cubicBezTo>
                      <a:cubicBezTo>
                        <a:pt x="137" y="169"/>
                        <a:pt x="137" y="169"/>
                        <a:pt x="137" y="169"/>
                      </a:cubicBezTo>
                      <a:cubicBezTo>
                        <a:pt x="138" y="169"/>
                        <a:pt x="138" y="169"/>
                        <a:pt x="138" y="169"/>
                      </a:cubicBezTo>
                      <a:cubicBezTo>
                        <a:pt x="137" y="169"/>
                        <a:pt x="137" y="169"/>
                        <a:pt x="137" y="169"/>
                      </a:cubicBezTo>
                      <a:cubicBezTo>
                        <a:pt x="137" y="170"/>
                        <a:pt x="137" y="170"/>
                        <a:pt x="137" y="170"/>
                      </a:cubicBezTo>
                      <a:cubicBezTo>
                        <a:pt x="137" y="171"/>
                        <a:pt x="137" y="171"/>
                        <a:pt x="137" y="171"/>
                      </a:cubicBezTo>
                      <a:cubicBezTo>
                        <a:pt x="137" y="172"/>
                        <a:pt x="137" y="172"/>
                        <a:pt x="137" y="172"/>
                      </a:cubicBezTo>
                      <a:cubicBezTo>
                        <a:pt x="137" y="172"/>
                        <a:pt x="137" y="172"/>
                        <a:pt x="137" y="172"/>
                      </a:cubicBezTo>
                      <a:cubicBezTo>
                        <a:pt x="138" y="172"/>
                        <a:pt x="138" y="172"/>
                        <a:pt x="138" y="172"/>
                      </a:cubicBezTo>
                      <a:cubicBezTo>
                        <a:pt x="143" y="171"/>
                        <a:pt x="143" y="171"/>
                        <a:pt x="143" y="171"/>
                      </a:cubicBezTo>
                      <a:cubicBezTo>
                        <a:pt x="144" y="170"/>
                        <a:pt x="144" y="170"/>
                        <a:pt x="144" y="170"/>
                      </a:cubicBezTo>
                      <a:cubicBezTo>
                        <a:pt x="145" y="170"/>
                        <a:pt x="145" y="170"/>
                        <a:pt x="145" y="170"/>
                      </a:cubicBezTo>
                      <a:cubicBezTo>
                        <a:pt x="146" y="169"/>
                        <a:pt x="146" y="169"/>
                        <a:pt x="146" y="169"/>
                      </a:cubicBezTo>
                      <a:cubicBezTo>
                        <a:pt x="146" y="168"/>
                        <a:pt x="146" y="168"/>
                        <a:pt x="146" y="168"/>
                      </a:cubicBezTo>
                      <a:cubicBezTo>
                        <a:pt x="147" y="167"/>
                        <a:pt x="147" y="167"/>
                        <a:pt x="147" y="167"/>
                      </a:cubicBezTo>
                      <a:cubicBezTo>
                        <a:pt x="147" y="166"/>
                        <a:pt x="147" y="166"/>
                        <a:pt x="147" y="166"/>
                      </a:cubicBezTo>
                      <a:cubicBezTo>
                        <a:pt x="148" y="165"/>
                        <a:pt x="148" y="165"/>
                        <a:pt x="148" y="165"/>
                      </a:cubicBezTo>
                      <a:cubicBezTo>
                        <a:pt x="153" y="159"/>
                        <a:pt x="153" y="159"/>
                        <a:pt x="153" y="159"/>
                      </a:cubicBezTo>
                      <a:cubicBezTo>
                        <a:pt x="154" y="158"/>
                        <a:pt x="154" y="158"/>
                        <a:pt x="154" y="158"/>
                      </a:cubicBezTo>
                      <a:cubicBezTo>
                        <a:pt x="156" y="157"/>
                        <a:pt x="156" y="157"/>
                        <a:pt x="156" y="157"/>
                      </a:cubicBezTo>
                      <a:cubicBezTo>
                        <a:pt x="156" y="156"/>
                        <a:pt x="156" y="156"/>
                        <a:pt x="156" y="156"/>
                      </a:cubicBezTo>
                      <a:cubicBezTo>
                        <a:pt x="157" y="155"/>
                        <a:pt x="157" y="155"/>
                        <a:pt x="157" y="155"/>
                      </a:cubicBezTo>
                      <a:cubicBezTo>
                        <a:pt x="157" y="154"/>
                        <a:pt x="157" y="154"/>
                        <a:pt x="157" y="154"/>
                      </a:cubicBezTo>
                      <a:cubicBezTo>
                        <a:pt x="157" y="152"/>
                        <a:pt x="157" y="152"/>
                        <a:pt x="157" y="152"/>
                      </a:cubicBezTo>
                      <a:cubicBezTo>
                        <a:pt x="158" y="152"/>
                        <a:pt x="158" y="152"/>
                        <a:pt x="158" y="152"/>
                      </a:cubicBezTo>
                      <a:cubicBezTo>
                        <a:pt x="159" y="152"/>
                        <a:pt x="159" y="152"/>
                        <a:pt x="159" y="152"/>
                      </a:cubicBezTo>
                      <a:cubicBezTo>
                        <a:pt x="160" y="153"/>
                        <a:pt x="160" y="153"/>
                        <a:pt x="160" y="153"/>
                      </a:cubicBezTo>
                      <a:cubicBezTo>
                        <a:pt x="160" y="153"/>
                        <a:pt x="160" y="153"/>
                        <a:pt x="160" y="153"/>
                      </a:cubicBezTo>
                      <a:cubicBezTo>
                        <a:pt x="160" y="155"/>
                        <a:pt x="160" y="155"/>
                        <a:pt x="160" y="155"/>
                      </a:cubicBezTo>
                      <a:cubicBezTo>
                        <a:pt x="160" y="155"/>
                        <a:pt x="160" y="155"/>
                        <a:pt x="160" y="155"/>
                      </a:cubicBezTo>
                      <a:cubicBezTo>
                        <a:pt x="160" y="156"/>
                        <a:pt x="160" y="156"/>
                        <a:pt x="160" y="156"/>
                      </a:cubicBezTo>
                      <a:cubicBezTo>
                        <a:pt x="161" y="155"/>
                        <a:pt x="161" y="155"/>
                        <a:pt x="161" y="155"/>
                      </a:cubicBezTo>
                      <a:cubicBezTo>
                        <a:pt x="162" y="155"/>
                        <a:pt x="162" y="155"/>
                        <a:pt x="162" y="155"/>
                      </a:cubicBezTo>
                      <a:cubicBezTo>
                        <a:pt x="162" y="154"/>
                        <a:pt x="162" y="154"/>
                        <a:pt x="162" y="154"/>
                      </a:cubicBezTo>
                      <a:cubicBezTo>
                        <a:pt x="162" y="153"/>
                        <a:pt x="162" y="153"/>
                        <a:pt x="162" y="153"/>
                      </a:cubicBezTo>
                      <a:cubicBezTo>
                        <a:pt x="163" y="153"/>
                        <a:pt x="163" y="153"/>
                        <a:pt x="163" y="153"/>
                      </a:cubicBezTo>
                      <a:cubicBezTo>
                        <a:pt x="164" y="154"/>
                        <a:pt x="164" y="154"/>
                        <a:pt x="164" y="154"/>
                      </a:cubicBezTo>
                      <a:cubicBezTo>
                        <a:pt x="164" y="155"/>
                        <a:pt x="164" y="155"/>
                        <a:pt x="164" y="155"/>
                      </a:cubicBezTo>
                      <a:cubicBezTo>
                        <a:pt x="165" y="155"/>
                        <a:pt x="165" y="155"/>
                        <a:pt x="165" y="155"/>
                      </a:cubicBezTo>
                      <a:cubicBezTo>
                        <a:pt x="165" y="154"/>
                        <a:pt x="165" y="154"/>
                        <a:pt x="165" y="154"/>
                      </a:cubicBezTo>
                      <a:cubicBezTo>
                        <a:pt x="165" y="153"/>
                        <a:pt x="165" y="153"/>
                        <a:pt x="165" y="153"/>
                      </a:cubicBezTo>
                      <a:cubicBezTo>
                        <a:pt x="166" y="152"/>
                        <a:pt x="166" y="152"/>
                        <a:pt x="166" y="152"/>
                      </a:cubicBezTo>
                      <a:cubicBezTo>
                        <a:pt x="167" y="152"/>
                        <a:pt x="167" y="152"/>
                        <a:pt x="167" y="152"/>
                      </a:cubicBezTo>
                      <a:cubicBezTo>
                        <a:pt x="167" y="151"/>
                        <a:pt x="167" y="151"/>
                        <a:pt x="167" y="151"/>
                      </a:cubicBezTo>
                      <a:cubicBezTo>
                        <a:pt x="169" y="152"/>
                        <a:pt x="169" y="152"/>
                        <a:pt x="169" y="152"/>
                      </a:cubicBezTo>
                      <a:cubicBezTo>
                        <a:pt x="170" y="151"/>
                        <a:pt x="170" y="151"/>
                        <a:pt x="170" y="151"/>
                      </a:cubicBezTo>
                      <a:cubicBezTo>
                        <a:pt x="170" y="151"/>
                        <a:pt x="170" y="151"/>
                        <a:pt x="170" y="151"/>
                      </a:cubicBezTo>
                      <a:cubicBezTo>
                        <a:pt x="171" y="151"/>
                        <a:pt x="171" y="151"/>
                        <a:pt x="171" y="151"/>
                      </a:cubicBezTo>
                      <a:cubicBezTo>
                        <a:pt x="171" y="151"/>
                        <a:pt x="171" y="151"/>
                        <a:pt x="171" y="151"/>
                      </a:cubicBezTo>
                      <a:cubicBezTo>
                        <a:pt x="171" y="151"/>
                        <a:pt x="171" y="151"/>
                        <a:pt x="171" y="151"/>
                      </a:cubicBezTo>
                      <a:cubicBezTo>
                        <a:pt x="173" y="150"/>
                        <a:pt x="173" y="150"/>
                        <a:pt x="173" y="150"/>
                      </a:cubicBezTo>
                      <a:cubicBezTo>
                        <a:pt x="173" y="150"/>
                        <a:pt x="173" y="150"/>
                        <a:pt x="173" y="150"/>
                      </a:cubicBezTo>
                      <a:cubicBezTo>
                        <a:pt x="173" y="150"/>
                        <a:pt x="173" y="150"/>
                        <a:pt x="173" y="150"/>
                      </a:cubicBezTo>
                      <a:cubicBezTo>
                        <a:pt x="173" y="149"/>
                        <a:pt x="173" y="149"/>
                        <a:pt x="173" y="149"/>
                      </a:cubicBezTo>
                      <a:cubicBezTo>
                        <a:pt x="173" y="149"/>
                        <a:pt x="173" y="149"/>
                        <a:pt x="173" y="149"/>
                      </a:cubicBezTo>
                      <a:cubicBezTo>
                        <a:pt x="173" y="148"/>
                        <a:pt x="173" y="148"/>
                        <a:pt x="173" y="148"/>
                      </a:cubicBezTo>
                      <a:cubicBezTo>
                        <a:pt x="172" y="148"/>
                        <a:pt x="172" y="148"/>
                        <a:pt x="172" y="148"/>
                      </a:cubicBezTo>
                      <a:cubicBezTo>
                        <a:pt x="171" y="148"/>
                        <a:pt x="171" y="148"/>
                        <a:pt x="171" y="148"/>
                      </a:cubicBezTo>
                      <a:cubicBezTo>
                        <a:pt x="169" y="147"/>
                        <a:pt x="169" y="147"/>
                        <a:pt x="169" y="147"/>
                      </a:cubicBezTo>
                      <a:cubicBezTo>
                        <a:pt x="168" y="147"/>
                        <a:pt x="168" y="147"/>
                        <a:pt x="168" y="147"/>
                      </a:cubicBezTo>
                      <a:cubicBezTo>
                        <a:pt x="167" y="147"/>
                        <a:pt x="167" y="147"/>
                        <a:pt x="167" y="147"/>
                      </a:cubicBezTo>
                      <a:cubicBezTo>
                        <a:pt x="167" y="147"/>
                        <a:pt x="167" y="147"/>
                        <a:pt x="167" y="147"/>
                      </a:cubicBezTo>
                      <a:cubicBezTo>
                        <a:pt x="167" y="146"/>
                        <a:pt x="167" y="146"/>
                        <a:pt x="167" y="146"/>
                      </a:cubicBezTo>
                      <a:cubicBezTo>
                        <a:pt x="168" y="146"/>
                        <a:pt x="168" y="146"/>
                        <a:pt x="168" y="146"/>
                      </a:cubicBezTo>
                      <a:cubicBezTo>
                        <a:pt x="169" y="146"/>
                        <a:pt x="169" y="146"/>
                        <a:pt x="169" y="146"/>
                      </a:cubicBezTo>
                      <a:cubicBezTo>
                        <a:pt x="169" y="146"/>
                        <a:pt x="169" y="146"/>
                        <a:pt x="169" y="146"/>
                      </a:cubicBezTo>
                      <a:cubicBezTo>
                        <a:pt x="170" y="146"/>
                        <a:pt x="170" y="146"/>
                        <a:pt x="170" y="146"/>
                      </a:cubicBezTo>
                      <a:cubicBezTo>
                        <a:pt x="169" y="145"/>
                        <a:pt x="169" y="145"/>
                        <a:pt x="169" y="145"/>
                      </a:cubicBezTo>
                      <a:cubicBezTo>
                        <a:pt x="170" y="145"/>
                        <a:pt x="170" y="145"/>
                        <a:pt x="170" y="145"/>
                      </a:cubicBezTo>
                      <a:cubicBezTo>
                        <a:pt x="170" y="145"/>
                        <a:pt x="170" y="145"/>
                        <a:pt x="170" y="145"/>
                      </a:cubicBezTo>
                      <a:cubicBezTo>
                        <a:pt x="171" y="144"/>
                        <a:pt x="171" y="144"/>
                        <a:pt x="171" y="144"/>
                      </a:cubicBezTo>
                      <a:cubicBezTo>
                        <a:pt x="171" y="143"/>
                        <a:pt x="171" y="143"/>
                        <a:pt x="171" y="143"/>
                      </a:cubicBezTo>
                      <a:cubicBezTo>
                        <a:pt x="171" y="143"/>
                        <a:pt x="171" y="143"/>
                        <a:pt x="171" y="143"/>
                      </a:cubicBezTo>
                      <a:cubicBezTo>
                        <a:pt x="170" y="143"/>
                        <a:pt x="170" y="143"/>
                        <a:pt x="170" y="143"/>
                      </a:cubicBezTo>
                      <a:cubicBezTo>
                        <a:pt x="169" y="143"/>
                        <a:pt x="169" y="143"/>
                        <a:pt x="169" y="143"/>
                      </a:cubicBezTo>
                      <a:cubicBezTo>
                        <a:pt x="169" y="142"/>
                        <a:pt x="169" y="142"/>
                        <a:pt x="169" y="142"/>
                      </a:cubicBezTo>
                      <a:cubicBezTo>
                        <a:pt x="169" y="142"/>
                        <a:pt x="169" y="142"/>
                        <a:pt x="169" y="142"/>
                      </a:cubicBezTo>
                      <a:cubicBezTo>
                        <a:pt x="170" y="142"/>
                        <a:pt x="170" y="142"/>
                        <a:pt x="170" y="142"/>
                      </a:cubicBezTo>
                      <a:cubicBezTo>
                        <a:pt x="171" y="142"/>
                        <a:pt x="171" y="142"/>
                        <a:pt x="171" y="142"/>
                      </a:cubicBezTo>
                      <a:cubicBezTo>
                        <a:pt x="171" y="142"/>
                        <a:pt x="171" y="142"/>
                        <a:pt x="171" y="142"/>
                      </a:cubicBezTo>
                      <a:cubicBezTo>
                        <a:pt x="171" y="142"/>
                        <a:pt x="171" y="142"/>
                        <a:pt x="171" y="142"/>
                      </a:cubicBezTo>
                      <a:cubicBezTo>
                        <a:pt x="172" y="141"/>
                        <a:pt x="172" y="141"/>
                        <a:pt x="172" y="141"/>
                      </a:cubicBezTo>
                      <a:cubicBezTo>
                        <a:pt x="172" y="140"/>
                        <a:pt x="172" y="140"/>
                        <a:pt x="172" y="140"/>
                      </a:cubicBezTo>
                      <a:cubicBezTo>
                        <a:pt x="172" y="139"/>
                        <a:pt x="172" y="139"/>
                        <a:pt x="172" y="139"/>
                      </a:cubicBezTo>
                      <a:cubicBezTo>
                        <a:pt x="172" y="138"/>
                        <a:pt x="172" y="138"/>
                        <a:pt x="172" y="138"/>
                      </a:cubicBezTo>
                      <a:cubicBezTo>
                        <a:pt x="170" y="138"/>
                        <a:pt x="170" y="138"/>
                        <a:pt x="170" y="138"/>
                      </a:cubicBezTo>
                      <a:cubicBezTo>
                        <a:pt x="170" y="137"/>
                        <a:pt x="170" y="137"/>
                        <a:pt x="170" y="137"/>
                      </a:cubicBezTo>
                      <a:cubicBezTo>
                        <a:pt x="171" y="137"/>
                        <a:pt x="171" y="137"/>
                        <a:pt x="171" y="137"/>
                      </a:cubicBezTo>
                      <a:cubicBezTo>
                        <a:pt x="172" y="137"/>
                        <a:pt x="172" y="137"/>
                        <a:pt x="172" y="137"/>
                      </a:cubicBezTo>
                      <a:cubicBezTo>
                        <a:pt x="173" y="136"/>
                        <a:pt x="173" y="136"/>
                        <a:pt x="173" y="136"/>
                      </a:cubicBezTo>
                      <a:cubicBezTo>
                        <a:pt x="173" y="136"/>
                        <a:pt x="173" y="136"/>
                        <a:pt x="173" y="136"/>
                      </a:cubicBezTo>
                      <a:cubicBezTo>
                        <a:pt x="174" y="135"/>
                        <a:pt x="174" y="135"/>
                        <a:pt x="174" y="135"/>
                      </a:cubicBezTo>
                      <a:cubicBezTo>
                        <a:pt x="174" y="135"/>
                        <a:pt x="174" y="135"/>
                        <a:pt x="174" y="135"/>
                      </a:cubicBezTo>
                      <a:cubicBezTo>
                        <a:pt x="173" y="134"/>
                        <a:pt x="173" y="134"/>
                        <a:pt x="173" y="134"/>
                      </a:cubicBezTo>
                      <a:cubicBezTo>
                        <a:pt x="173" y="134"/>
                        <a:pt x="173" y="134"/>
                        <a:pt x="173" y="134"/>
                      </a:cubicBezTo>
                      <a:cubicBezTo>
                        <a:pt x="172" y="134"/>
                        <a:pt x="172" y="134"/>
                        <a:pt x="172" y="134"/>
                      </a:cubicBezTo>
                      <a:cubicBezTo>
                        <a:pt x="167" y="138"/>
                        <a:pt x="167" y="138"/>
                        <a:pt x="167" y="138"/>
                      </a:cubicBezTo>
                      <a:cubicBezTo>
                        <a:pt x="165" y="139"/>
                        <a:pt x="165" y="139"/>
                        <a:pt x="165" y="139"/>
                      </a:cubicBezTo>
                      <a:cubicBezTo>
                        <a:pt x="165" y="138"/>
                        <a:pt x="165" y="138"/>
                        <a:pt x="165" y="138"/>
                      </a:cubicBezTo>
                      <a:cubicBezTo>
                        <a:pt x="165" y="138"/>
                        <a:pt x="165" y="138"/>
                        <a:pt x="165" y="138"/>
                      </a:cubicBezTo>
                      <a:cubicBezTo>
                        <a:pt x="166" y="137"/>
                        <a:pt x="166" y="137"/>
                        <a:pt x="166" y="137"/>
                      </a:cubicBezTo>
                      <a:cubicBezTo>
                        <a:pt x="166" y="136"/>
                        <a:pt x="166" y="136"/>
                        <a:pt x="166" y="136"/>
                      </a:cubicBezTo>
                      <a:cubicBezTo>
                        <a:pt x="166" y="135"/>
                        <a:pt x="166" y="135"/>
                        <a:pt x="166" y="135"/>
                      </a:cubicBezTo>
                      <a:cubicBezTo>
                        <a:pt x="166" y="134"/>
                        <a:pt x="166" y="134"/>
                        <a:pt x="166" y="134"/>
                      </a:cubicBezTo>
                      <a:cubicBezTo>
                        <a:pt x="166" y="134"/>
                        <a:pt x="166" y="134"/>
                        <a:pt x="166" y="134"/>
                      </a:cubicBezTo>
                      <a:cubicBezTo>
                        <a:pt x="167" y="133"/>
                        <a:pt x="167" y="133"/>
                        <a:pt x="167" y="133"/>
                      </a:cubicBezTo>
                      <a:cubicBezTo>
                        <a:pt x="167" y="132"/>
                        <a:pt x="167" y="132"/>
                        <a:pt x="167" y="132"/>
                      </a:cubicBezTo>
                      <a:cubicBezTo>
                        <a:pt x="168" y="131"/>
                        <a:pt x="168" y="131"/>
                        <a:pt x="168" y="131"/>
                      </a:cubicBezTo>
                      <a:cubicBezTo>
                        <a:pt x="167" y="130"/>
                        <a:pt x="167" y="130"/>
                        <a:pt x="167" y="130"/>
                      </a:cubicBezTo>
                      <a:cubicBezTo>
                        <a:pt x="167" y="130"/>
                        <a:pt x="167" y="130"/>
                        <a:pt x="167" y="130"/>
                      </a:cubicBezTo>
                      <a:cubicBezTo>
                        <a:pt x="166" y="130"/>
                        <a:pt x="166" y="130"/>
                        <a:pt x="166" y="130"/>
                      </a:cubicBezTo>
                      <a:cubicBezTo>
                        <a:pt x="166" y="129"/>
                        <a:pt x="166" y="129"/>
                        <a:pt x="166" y="129"/>
                      </a:cubicBezTo>
                      <a:cubicBezTo>
                        <a:pt x="165" y="128"/>
                        <a:pt x="165" y="128"/>
                        <a:pt x="165" y="128"/>
                      </a:cubicBezTo>
                      <a:cubicBezTo>
                        <a:pt x="165" y="127"/>
                        <a:pt x="165" y="127"/>
                        <a:pt x="165" y="127"/>
                      </a:cubicBezTo>
                      <a:cubicBezTo>
                        <a:pt x="165" y="126"/>
                        <a:pt x="165" y="126"/>
                        <a:pt x="165" y="126"/>
                      </a:cubicBezTo>
                      <a:cubicBezTo>
                        <a:pt x="166" y="125"/>
                        <a:pt x="166" y="125"/>
                        <a:pt x="166" y="125"/>
                      </a:cubicBezTo>
                      <a:cubicBezTo>
                        <a:pt x="166" y="124"/>
                        <a:pt x="166" y="124"/>
                        <a:pt x="166" y="124"/>
                      </a:cubicBezTo>
                      <a:cubicBezTo>
                        <a:pt x="166" y="122"/>
                        <a:pt x="166" y="122"/>
                        <a:pt x="166" y="122"/>
                      </a:cubicBezTo>
                      <a:cubicBezTo>
                        <a:pt x="166" y="121"/>
                        <a:pt x="166" y="121"/>
                        <a:pt x="166" y="121"/>
                      </a:cubicBezTo>
                      <a:cubicBezTo>
                        <a:pt x="167" y="119"/>
                        <a:pt x="167" y="119"/>
                        <a:pt x="167" y="119"/>
                      </a:cubicBezTo>
                      <a:cubicBezTo>
                        <a:pt x="167" y="119"/>
                        <a:pt x="167" y="119"/>
                        <a:pt x="167" y="119"/>
                      </a:cubicBezTo>
                      <a:cubicBezTo>
                        <a:pt x="167" y="119"/>
                        <a:pt x="167" y="119"/>
                        <a:pt x="167" y="119"/>
                      </a:cubicBezTo>
                      <a:cubicBezTo>
                        <a:pt x="168" y="118"/>
                        <a:pt x="168" y="118"/>
                        <a:pt x="168" y="118"/>
                      </a:cubicBezTo>
                      <a:cubicBezTo>
                        <a:pt x="168" y="118"/>
                        <a:pt x="168" y="118"/>
                        <a:pt x="168" y="118"/>
                      </a:cubicBezTo>
                      <a:cubicBezTo>
                        <a:pt x="169" y="117"/>
                        <a:pt x="169" y="117"/>
                        <a:pt x="169" y="117"/>
                      </a:cubicBezTo>
                      <a:cubicBezTo>
                        <a:pt x="169" y="117"/>
                        <a:pt x="169" y="117"/>
                        <a:pt x="169" y="117"/>
                      </a:cubicBezTo>
                      <a:cubicBezTo>
                        <a:pt x="169" y="117"/>
                        <a:pt x="169" y="117"/>
                        <a:pt x="169" y="117"/>
                      </a:cubicBezTo>
                      <a:cubicBezTo>
                        <a:pt x="169" y="116"/>
                        <a:pt x="169" y="116"/>
                        <a:pt x="169" y="116"/>
                      </a:cubicBezTo>
                      <a:cubicBezTo>
                        <a:pt x="169" y="115"/>
                        <a:pt x="169" y="115"/>
                        <a:pt x="169" y="115"/>
                      </a:cubicBezTo>
                      <a:cubicBezTo>
                        <a:pt x="168" y="115"/>
                        <a:pt x="168" y="115"/>
                        <a:pt x="168" y="115"/>
                      </a:cubicBezTo>
                      <a:cubicBezTo>
                        <a:pt x="168" y="114"/>
                        <a:pt x="168" y="114"/>
                        <a:pt x="168" y="114"/>
                      </a:cubicBezTo>
                      <a:cubicBezTo>
                        <a:pt x="168" y="114"/>
                        <a:pt x="168" y="114"/>
                        <a:pt x="168" y="114"/>
                      </a:cubicBezTo>
                      <a:cubicBezTo>
                        <a:pt x="167" y="114"/>
                        <a:pt x="167" y="114"/>
                        <a:pt x="167" y="114"/>
                      </a:cubicBezTo>
                      <a:cubicBezTo>
                        <a:pt x="168" y="113"/>
                        <a:pt x="168" y="113"/>
                        <a:pt x="168" y="113"/>
                      </a:cubicBezTo>
                      <a:cubicBezTo>
                        <a:pt x="167" y="113"/>
                        <a:pt x="167" y="113"/>
                        <a:pt x="167" y="113"/>
                      </a:cubicBezTo>
                      <a:cubicBezTo>
                        <a:pt x="167" y="113"/>
                        <a:pt x="167" y="113"/>
                        <a:pt x="167" y="113"/>
                      </a:cubicBezTo>
                      <a:cubicBezTo>
                        <a:pt x="167" y="113"/>
                        <a:pt x="167" y="113"/>
                        <a:pt x="167" y="113"/>
                      </a:cubicBezTo>
                      <a:cubicBezTo>
                        <a:pt x="166" y="112"/>
                        <a:pt x="166" y="112"/>
                        <a:pt x="166" y="112"/>
                      </a:cubicBezTo>
                      <a:cubicBezTo>
                        <a:pt x="166" y="112"/>
                        <a:pt x="166" y="112"/>
                        <a:pt x="166" y="112"/>
                      </a:cubicBezTo>
                      <a:cubicBezTo>
                        <a:pt x="167" y="112"/>
                        <a:pt x="167" y="112"/>
                        <a:pt x="167" y="112"/>
                      </a:cubicBezTo>
                      <a:cubicBezTo>
                        <a:pt x="167" y="111"/>
                        <a:pt x="167" y="111"/>
                        <a:pt x="167" y="111"/>
                      </a:cubicBezTo>
                      <a:cubicBezTo>
                        <a:pt x="166" y="111"/>
                        <a:pt x="166" y="111"/>
                        <a:pt x="166" y="111"/>
                      </a:cubicBezTo>
                      <a:cubicBezTo>
                        <a:pt x="166" y="111"/>
                        <a:pt x="166" y="111"/>
                        <a:pt x="166" y="111"/>
                      </a:cubicBezTo>
                      <a:cubicBezTo>
                        <a:pt x="166" y="110"/>
                        <a:pt x="166" y="110"/>
                        <a:pt x="166" y="110"/>
                      </a:cubicBezTo>
                      <a:cubicBezTo>
                        <a:pt x="167" y="110"/>
                        <a:pt x="167" y="110"/>
                        <a:pt x="167" y="110"/>
                      </a:cubicBezTo>
                      <a:cubicBezTo>
                        <a:pt x="167" y="110"/>
                        <a:pt x="167" y="110"/>
                        <a:pt x="167" y="110"/>
                      </a:cubicBezTo>
                      <a:cubicBezTo>
                        <a:pt x="168" y="109"/>
                        <a:pt x="168" y="109"/>
                        <a:pt x="168" y="109"/>
                      </a:cubicBezTo>
                      <a:cubicBezTo>
                        <a:pt x="168" y="109"/>
                        <a:pt x="168" y="109"/>
                        <a:pt x="168" y="109"/>
                      </a:cubicBezTo>
                      <a:cubicBezTo>
                        <a:pt x="168" y="109"/>
                        <a:pt x="168" y="109"/>
                        <a:pt x="168" y="109"/>
                      </a:cubicBezTo>
                      <a:cubicBezTo>
                        <a:pt x="168" y="109"/>
                        <a:pt x="168" y="109"/>
                        <a:pt x="168" y="109"/>
                      </a:cubicBezTo>
                      <a:cubicBezTo>
                        <a:pt x="167" y="109"/>
                        <a:pt x="167" y="109"/>
                        <a:pt x="167" y="109"/>
                      </a:cubicBezTo>
                      <a:cubicBezTo>
                        <a:pt x="167" y="108"/>
                        <a:pt x="167" y="108"/>
                        <a:pt x="167" y="108"/>
                      </a:cubicBezTo>
                      <a:cubicBezTo>
                        <a:pt x="167" y="108"/>
                        <a:pt x="167" y="108"/>
                        <a:pt x="167" y="108"/>
                      </a:cubicBezTo>
                      <a:cubicBezTo>
                        <a:pt x="167" y="107"/>
                        <a:pt x="167" y="107"/>
                        <a:pt x="167" y="107"/>
                      </a:cubicBezTo>
                      <a:cubicBezTo>
                        <a:pt x="167" y="107"/>
                        <a:pt x="167" y="107"/>
                        <a:pt x="167" y="107"/>
                      </a:cubicBezTo>
                      <a:cubicBezTo>
                        <a:pt x="168" y="106"/>
                        <a:pt x="168" y="106"/>
                        <a:pt x="168" y="106"/>
                      </a:cubicBezTo>
                      <a:cubicBezTo>
                        <a:pt x="169" y="105"/>
                        <a:pt x="169" y="105"/>
                        <a:pt x="169" y="105"/>
                      </a:cubicBezTo>
                      <a:cubicBezTo>
                        <a:pt x="169" y="104"/>
                        <a:pt x="169" y="104"/>
                        <a:pt x="169" y="104"/>
                      </a:cubicBezTo>
                      <a:cubicBezTo>
                        <a:pt x="169" y="104"/>
                        <a:pt x="169" y="104"/>
                        <a:pt x="169" y="104"/>
                      </a:cubicBezTo>
                      <a:cubicBezTo>
                        <a:pt x="169" y="103"/>
                        <a:pt x="169" y="103"/>
                        <a:pt x="169" y="103"/>
                      </a:cubicBezTo>
                      <a:cubicBezTo>
                        <a:pt x="168" y="103"/>
                        <a:pt x="168" y="103"/>
                        <a:pt x="168" y="103"/>
                      </a:cubicBezTo>
                      <a:cubicBezTo>
                        <a:pt x="168" y="103"/>
                        <a:pt x="168" y="103"/>
                        <a:pt x="168" y="103"/>
                      </a:cubicBezTo>
                      <a:cubicBezTo>
                        <a:pt x="168" y="102"/>
                        <a:pt x="168" y="102"/>
                        <a:pt x="168" y="102"/>
                      </a:cubicBezTo>
                      <a:cubicBezTo>
                        <a:pt x="170" y="100"/>
                        <a:pt x="170" y="100"/>
                        <a:pt x="170" y="100"/>
                      </a:cubicBezTo>
                      <a:cubicBezTo>
                        <a:pt x="171" y="98"/>
                        <a:pt x="171" y="98"/>
                        <a:pt x="171" y="98"/>
                      </a:cubicBezTo>
                      <a:cubicBezTo>
                        <a:pt x="171" y="97"/>
                        <a:pt x="171" y="97"/>
                        <a:pt x="171" y="97"/>
                      </a:cubicBezTo>
                      <a:cubicBezTo>
                        <a:pt x="172" y="97"/>
                        <a:pt x="172" y="97"/>
                        <a:pt x="172" y="97"/>
                      </a:cubicBezTo>
                      <a:cubicBezTo>
                        <a:pt x="172" y="97"/>
                        <a:pt x="172" y="97"/>
                        <a:pt x="172" y="97"/>
                      </a:cubicBezTo>
                      <a:cubicBezTo>
                        <a:pt x="173" y="96"/>
                        <a:pt x="173" y="96"/>
                        <a:pt x="173" y="96"/>
                      </a:cubicBezTo>
                      <a:cubicBezTo>
                        <a:pt x="173" y="96"/>
                        <a:pt x="173" y="96"/>
                        <a:pt x="173" y="96"/>
                      </a:cubicBezTo>
                      <a:cubicBezTo>
                        <a:pt x="173" y="95"/>
                        <a:pt x="173" y="95"/>
                        <a:pt x="173" y="95"/>
                      </a:cubicBezTo>
                      <a:cubicBezTo>
                        <a:pt x="173" y="94"/>
                        <a:pt x="173" y="94"/>
                        <a:pt x="173" y="94"/>
                      </a:cubicBezTo>
                      <a:cubicBezTo>
                        <a:pt x="173" y="94"/>
                        <a:pt x="173" y="94"/>
                        <a:pt x="173" y="94"/>
                      </a:cubicBezTo>
                      <a:cubicBezTo>
                        <a:pt x="173" y="93"/>
                        <a:pt x="173" y="93"/>
                        <a:pt x="173" y="93"/>
                      </a:cubicBezTo>
                      <a:cubicBezTo>
                        <a:pt x="176" y="90"/>
                        <a:pt x="176" y="90"/>
                        <a:pt x="176" y="90"/>
                      </a:cubicBezTo>
                      <a:cubicBezTo>
                        <a:pt x="176" y="90"/>
                        <a:pt x="176" y="90"/>
                        <a:pt x="176" y="90"/>
                      </a:cubicBezTo>
                      <a:cubicBezTo>
                        <a:pt x="176" y="89"/>
                        <a:pt x="176" y="89"/>
                        <a:pt x="176" y="89"/>
                      </a:cubicBezTo>
                      <a:cubicBezTo>
                        <a:pt x="176" y="88"/>
                        <a:pt x="176" y="88"/>
                        <a:pt x="176" y="88"/>
                      </a:cubicBezTo>
                      <a:cubicBezTo>
                        <a:pt x="176" y="88"/>
                        <a:pt x="176" y="88"/>
                        <a:pt x="176" y="88"/>
                      </a:cubicBezTo>
                      <a:cubicBezTo>
                        <a:pt x="178" y="87"/>
                        <a:pt x="178" y="87"/>
                        <a:pt x="178" y="87"/>
                      </a:cubicBezTo>
                      <a:cubicBezTo>
                        <a:pt x="178" y="86"/>
                        <a:pt x="178" y="86"/>
                        <a:pt x="178" y="86"/>
                      </a:cubicBezTo>
                      <a:cubicBezTo>
                        <a:pt x="178" y="83"/>
                        <a:pt x="178" y="83"/>
                        <a:pt x="178" y="83"/>
                      </a:cubicBezTo>
                      <a:cubicBezTo>
                        <a:pt x="179" y="82"/>
                        <a:pt x="179" y="82"/>
                        <a:pt x="179" y="82"/>
                      </a:cubicBezTo>
                      <a:cubicBezTo>
                        <a:pt x="181" y="80"/>
                        <a:pt x="181" y="80"/>
                        <a:pt x="181" y="80"/>
                      </a:cubicBezTo>
                      <a:cubicBezTo>
                        <a:pt x="182" y="79"/>
                        <a:pt x="182" y="79"/>
                        <a:pt x="182" y="79"/>
                      </a:cubicBezTo>
                      <a:cubicBezTo>
                        <a:pt x="182" y="79"/>
                        <a:pt x="182" y="79"/>
                        <a:pt x="182" y="79"/>
                      </a:cubicBezTo>
                      <a:cubicBezTo>
                        <a:pt x="183" y="78"/>
                        <a:pt x="183" y="78"/>
                        <a:pt x="183" y="78"/>
                      </a:cubicBezTo>
                      <a:cubicBezTo>
                        <a:pt x="185" y="78"/>
                        <a:pt x="185" y="78"/>
                        <a:pt x="185" y="78"/>
                      </a:cubicBezTo>
                      <a:cubicBezTo>
                        <a:pt x="185" y="78"/>
                        <a:pt x="185" y="78"/>
                        <a:pt x="185" y="78"/>
                      </a:cubicBezTo>
                      <a:cubicBezTo>
                        <a:pt x="185" y="78"/>
                        <a:pt x="185" y="78"/>
                        <a:pt x="185" y="78"/>
                      </a:cubicBezTo>
                      <a:cubicBezTo>
                        <a:pt x="186" y="78"/>
                        <a:pt x="186" y="78"/>
                        <a:pt x="186" y="78"/>
                      </a:cubicBezTo>
                      <a:cubicBezTo>
                        <a:pt x="186" y="78"/>
                        <a:pt x="186" y="78"/>
                        <a:pt x="186" y="78"/>
                      </a:cubicBezTo>
                      <a:cubicBezTo>
                        <a:pt x="187" y="78"/>
                        <a:pt x="187" y="78"/>
                        <a:pt x="187" y="78"/>
                      </a:cubicBezTo>
                      <a:cubicBezTo>
                        <a:pt x="187" y="78"/>
                        <a:pt x="187" y="78"/>
                        <a:pt x="187" y="78"/>
                      </a:cubicBezTo>
                      <a:cubicBezTo>
                        <a:pt x="188" y="78"/>
                        <a:pt x="188" y="78"/>
                        <a:pt x="188" y="78"/>
                      </a:cubicBezTo>
                      <a:cubicBezTo>
                        <a:pt x="188" y="78"/>
                        <a:pt x="188" y="78"/>
                        <a:pt x="188" y="78"/>
                      </a:cubicBezTo>
                      <a:cubicBezTo>
                        <a:pt x="188" y="79"/>
                        <a:pt x="188" y="79"/>
                        <a:pt x="188" y="79"/>
                      </a:cubicBezTo>
                      <a:cubicBezTo>
                        <a:pt x="189" y="80"/>
                        <a:pt x="189" y="80"/>
                        <a:pt x="189" y="80"/>
                      </a:cubicBezTo>
                      <a:cubicBezTo>
                        <a:pt x="189" y="80"/>
                        <a:pt x="189" y="80"/>
                        <a:pt x="189" y="80"/>
                      </a:cubicBezTo>
                      <a:cubicBezTo>
                        <a:pt x="190" y="80"/>
                        <a:pt x="190" y="80"/>
                        <a:pt x="190" y="80"/>
                      </a:cubicBezTo>
                      <a:cubicBezTo>
                        <a:pt x="190" y="80"/>
                        <a:pt x="190" y="80"/>
                        <a:pt x="190" y="80"/>
                      </a:cubicBezTo>
                      <a:cubicBezTo>
                        <a:pt x="191" y="80"/>
                        <a:pt x="191" y="80"/>
                        <a:pt x="191" y="80"/>
                      </a:cubicBezTo>
                      <a:cubicBezTo>
                        <a:pt x="192" y="80"/>
                        <a:pt x="192" y="80"/>
                        <a:pt x="192" y="80"/>
                      </a:cubicBezTo>
                      <a:cubicBezTo>
                        <a:pt x="192" y="79"/>
                        <a:pt x="192" y="79"/>
                        <a:pt x="192" y="79"/>
                      </a:cubicBezTo>
                      <a:cubicBezTo>
                        <a:pt x="192" y="78"/>
                        <a:pt x="192" y="78"/>
                        <a:pt x="192" y="78"/>
                      </a:cubicBezTo>
                      <a:cubicBezTo>
                        <a:pt x="192" y="77"/>
                        <a:pt x="192" y="77"/>
                        <a:pt x="192" y="77"/>
                      </a:cubicBezTo>
                      <a:cubicBezTo>
                        <a:pt x="191" y="76"/>
                        <a:pt x="191" y="76"/>
                        <a:pt x="191" y="76"/>
                      </a:cubicBezTo>
                      <a:cubicBezTo>
                        <a:pt x="191" y="76"/>
                        <a:pt x="191" y="76"/>
                        <a:pt x="191" y="76"/>
                      </a:cubicBezTo>
                      <a:cubicBezTo>
                        <a:pt x="191" y="76"/>
                        <a:pt x="191" y="76"/>
                        <a:pt x="191" y="76"/>
                      </a:cubicBezTo>
                      <a:cubicBezTo>
                        <a:pt x="190" y="75"/>
                        <a:pt x="190" y="75"/>
                        <a:pt x="190" y="75"/>
                      </a:cubicBezTo>
                      <a:cubicBezTo>
                        <a:pt x="190" y="75"/>
                        <a:pt x="190" y="75"/>
                        <a:pt x="190" y="75"/>
                      </a:cubicBezTo>
                      <a:cubicBezTo>
                        <a:pt x="190" y="75"/>
                        <a:pt x="190" y="75"/>
                        <a:pt x="190" y="75"/>
                      </a:cubicBezTo>
                      <a:cubicBezTo>
                        <a:pt x="190" y="75"/>
                        <a:pt x="190" y="75"/>
                        <a:pt x="190" y="75"/>
                      </a:cubicBezTo>
                      <a:cubicBezTo>
                        <a:pt x="189" y="74"/>
                        <a:pt x="189" y="74"/>
                        <a:pt x="189" y="74"/>
                      </a:cubicBezTo>
                      <a:cubicBezTo>
                        <a:pt x="189" y="72"/>
                        <a:pt x="189" y="72"/>
                        <a:pt x="189" y="72"/>
                      </a:cubicBezTo>
                      <a:cubicBezTo>
                        <a:pt x="189" y="71"/>
                        <a:pt x="189" y="71"/>
                        <a:pt x="189" y="71"/>
                      </a:cubicBezTo>
                      <a:cubicBezTo>
                        <a:pt x="187" y="69"/>
                        <a:pt x="187" y="69"/>
                        <a:pt x="187" y="69"/>
                      </a:cubicBezTo>
                      <a:cubicBezTo>
                        <a:pt x="187" y="69"/>
                        <a:pt x="187" y="69"/>
                        <a:pt x="187" y="69"/>
                      </a:cubicBezTo>
                      <a:cubicBezTo>
                        <a:pt x="186" y="67"/>
                        <a:pt x="186" y="67"/>
                        <a:pt x="186" y="67"/>
                      </a:cubicBezTo>
                      <a:cubicBezTo>
                        <a:pt x="185" y="66"/>
                        <a:pt x="185" y="66"/>
                        <a:pt x="185" y="66"/>
                      </a:cubicBezTo>
                      <a:cubicBezTo>
                        <a:pt x="185" y="66"/>
                        <a:pt x="185" y="66"/>
                        <a:pt x="185" y="66"/>
                      </a:cubicBezTo>
                      <a:cubicBezTo>
                        <a:pt x="185" y="66"/>
                        <a:pt x="185" y="66"/>
                        <a:pt x="185" y="66"/>
                      </a:cubicBezTo>
                      <a:cubicBezTo>
                        <a:pt x="186" y="65"/>
                        <a:pt x="186" y="65"/>
                        <a:pt x="186" y="65"/>
                      </a:cubicBezTo>
                      <a:cubicBezTo>
                        <a:pt x="186" y="65"/>
                        <a:pt x="186" y="65"/>
                        <a:pt x="186" y="65"/>
                      </a:cubicBezTo>
                      <a:cubicBezTo>
                        <a:pt x="187" y="65"/>
                        <a:pt x="187" y="65"/>
                        <a:pt x="187" y="65"/>
                      </a:cubicBezTo>
                      <a:cubicBezTo>
                        <a:pt x="187" y="65"/>
                        <a:pt x="187" y="65"/>
                        <a:pt x="187" y="65"/>
                      </a:cubicBezTo>
                      <a:cubicBezTo>
                        <a:pt x="187" y="66"/>
                        <a:pt x="187" y="66"/>
                        <a:pt x="187" y="66"/>
                      </a:cubicBezTo>
                      <a:cubicBezTo>
                        <a:pt x="189" y="67"/>
                        <a:pt x="189" y="67"/>
                        <a:pt x="189" y="67"/>
                      </a:cubicBezTo>
                      <a:cubicBezTo>
                        <a:pt x="190" y="67"/>
                        <a:pt x="190" y="67"/>
                        <a:pt x="190" y="67"/>
                      </a:cubicBezTo>
                      <a:cubicBezTo>
                        <a:pt x="190" y="68"/>
                        <a:pt x="190" y="68"/>
                        <a:pt x="190" y="68"/>
                      </a:cubicBezTo>
                      <a:cubicBezTo>
                        <a:pt x="191" y="71"/>
                        <a:pt x="191" y="71"/>
                        <a:pt x="191" y="71"/>
                      </a:cubicBezTo>
                      <a:cubicBezTo>
                        <a:pt x="192" y="73"/>
                        <a:pt x="192" y="73"/>
                        <a:pt x="192" y="73"/>
                      </a:cubicBezTo>
                      <a:cubicBezTo>
                        <a:pt x="193" y="74"/>
                        <a:pt x="193" y="74"/>
                        <a:pt x="193" y="74"/>
                      </a:cubicBezTo>
                      <a:cubicBezTo>
                        <a:pt x="195" y="75"/>
                        <a:pt x="195" y="75"/>
                        <a:pt x="195" y="75"/>
                      </a:cubicBezTo>
                      <a:cubicBezTo>
                        <a:pt x="196" y="75"/>
                        <a:pt x="196" y="75"/>
                        <a:pt x="196" y="75"/>
                      </a:cubicBezTo>
                      <a:cubicBezTo>
                        <a:pt x="199" y="76"/>
                        <a:pt x="199" y="76"/>
                        <a:pt x="199" y="76"/>
                      </a:cubicBezTo>
                      <a:cubicBezTo>
                        <a:pt x="204" y="77"/>
                        <a:pt x="204" y="77"/>
                        <a:pt x="204" y="77"/>
                      </a:cubicBezTo>
                      <a:cubicBezTo>
                        <a:pt x="205" y="77"/>
                        <a:pt x="205" y="77"/>
                        <a:pt x="205" y="77"/>
                      </a:cubicBezTo>
                      <a:cubicBezTo>
                        <a:pt x="206" y="78"/>
                        <a:pt x="206" y="78"/>
                        <a:pt x="206" y="78"/>
                      </a:cubicBezTo>
                      <a:cubicBezTo>
                        <a:pt x="206" y="79"/>
                        <a:pt x="206" y="79"/>
                        <a:pt x="206" y="79"/>
                      </a:cubicBezTo>
                      <a:cubicBezTo>
                        <a:pt x="207" y="79"/>
                        <a:pt x="207" y="79"/>
                        <a:pt x="207" y="79"/>
                      </a:cubicBezTo>
                      <a:cubicBezTo>
                        <a:pt x="207" y="79"/>
                        <a:pt x="207" y="79"/>
                        <a:pt x="207" y="79"/>
                      </a:cubicBezTo>
                      <a:cubicBezTo>
                        <a:pt x="208" y="79"/>
                        <a:pt x="208" y="79"/>
                        <a:pt x="208" y="79"/>
                      </a:cubicBezTo>
                      <a:cubicBezTo>
                        <a:pt x="208" y="79"/>
                        <a:pt x="208" y="79"/>
                        <a:pt x="208" y="79"/>
                      </a:cubicBezTo>
                      <a:cubicBezTo>
                        <a:pt x="209" y="79"/>
                        <a:pt x="209" y="79"/>
                        <a:pt x="209" y="79"/>
                      </a:cubicBezTo>
                      <a:cubicBezTo>
                        <a:pt x="209" y="78"/>
                        <a:pt x="209" y="78"/>
                        <a:pt x="209" y="78"/>
                      </a:cubicBezTo>
                      <a:cubicBezTo>
                        <a:pt x="209" y="78"/>
                        <a:pt x="209" y="78"/>
                        <a:pt x="209" y="78"/>
                      </a:cubicBezTo>
                      <a:cubicBezTo>
                        <a:pt x="211" y="78"/>
                        <a:pt x="211" y="78"/>
                        <a:pt x="211" y="78"/>
                      </a:cubicBezTo>
                      <a:cubicBezTo>
                        <a:pt x="213" y="79"/>
                        <a:pt x="213" y="79"/>
                        <a:pt x="213" y="79"/>
                      </a:cubicBezTo>
                      <a:cubicBezTo>
                        <a:pt x="214" y="79"/>
                        <a:pt x="214" y="79"/>
                        <a:pt x="214" y="79"/>
                      </a:cubicBezTo>
                      <a:cubicBezTo>
                        <a:pt x="215" y="79"/>
                        <a:pt x="215" y="79"/>
                        <a:pt x="215" y="79"/>
                      </a:cubicBezTo>
                      <a:cubicBezTo>
                        <a:pt x="215" y="79"/>
                        <a:pt x="215" y="79"/>
                        <a:pt x="215" y="79"/>
                      </a:cubicBezTo>
                      <a:cubicBezTo>
                        <a:pt x="216" y="79"/>
                        <a:pt x="216" y="79"/>
                        <a:pt x="216" y="79"/>
                      </a:cubicBezTo>
                      <a:cubicBezTo>
                        <a:pt x="216" y="79"/>
                        <a:pt x="216" y="79"/>
                        <a:pt x="216" y="79"/>
                      </a:cubicBezTo>
                      <a:cubicBezTo>
                        <a:pt x="216" y="79"/>
                        <a:pt x="216" y="79"/>
                        <a:pt x="216" y="79"/>
                      </a:cubicBezTo>
                      <a:cubicBezTo>
                        <a:pt x="219" y="78"/>
                        <a:pt x="219" y="78"/>
                        <a:pt x="219" y="78"/>
                      </a:cubicBezTo>
                      <a:cubicBezTo>
                        <a:pt x="220" y="77"/>
                        <a:pt x="220" y="77"/>
                        <a:pt x="220" y="77"/>
                      </a:cubicBezTo>
                      <a:cubicBezTo>
                        <a:pt x="221" y="77"/>
                        <a:pt x="221" y="77"/>
                        <a:pt x="221" y="77"/>
                      </a:cubicBezTo>
                      <a:cubicBezTo>
                        <a:pt x="222" y="78"/>
                        <a:pt x="222" y="78"/>
                        <a:pt x="222" y="78"/>
                      </a:cubicBezTo>
                      <a:cubicBezTo>
                        <a:pt x="222" y="78"/>
                        <a:pt x="222" y="78"/>
                        <a:pt x="222" y="78"/>
                      </a:cubicBezTo>
                      <a:cubicBezTo>
                        <a:pt x="224" y="79"/>
                        <a:pt x="224" y="79"/>
                        <a:pt x="224" y="79"/>
                      </a:cubicBezTo>
                      <a:cubicBezTo>
                        <a:pt x="225" y="79"/>
                        <a:pt x="225" y="79"/>
                        <a:pt x="225" y="79"/>
                      </a:cubicBezTo>
                      <a:cubicBezTo>
                        <a:pt x="225" y="79"/>
                        <a:pt x="225" y="79"/>
                        <a:pt x="225" y="79"/>
                      </a:cubicBezTo>
                      <a:cubicBezTo>
                        <a:pt x="226" y="79"/>
                        <a:pt x="226" y="79"/>
                        <a:pt x="226" y="79"/>
                      </a:cubicBezTo>
                      <a:cubicBezTo>
                        <a:pt x="226" y="79"/>
                        <a:pt x="226" y="79"/>
                        <a:pt x="226" y="79"/>
                      </a:cubicBezTo>
                      <a:cubicBezTo>
                        <a:pt x="227" y="79"/>
                        <a:pt x="227" y="79"/>
                        <a:pt x="227" y="79"/>
                      </a:cubicBezTo>
                      <a:cubicBezTo>
                        <a:pt x="227" y="79"/>
                        <a:pt x="227" y="79"/>
                        <a:pt x="227" y="79"/>
                      </a:cubicBezTo>
                      <a:cubicBezTo>
                        <a:pt x="228" y="78"/>
                        <a:pt x="228" y="78"/>
                        <a:pt x="228" y="78"/>
                      </a:cubicBezTo>
                      <a:cubicBezTo>
                        <a:pt x="228" y="77"/>
                        <a:pt x="228" y="77"/>
                        <a:pt x="228" y="77"/>
                      </a:cubicBezTo>
                      <a:cubicBezTo>
                        <a:pt x="229" y="76"/>
                        <a:pt x="229" y="76"/>
                        <a:pt x="229" y="76"/>
                      </a:cubicBezTo>
                      <a:cubicBezTo>
                        <a:pt x="232" y="75"/>
                        <a:pt x="232" y="75"/>
                        <a:pt x="232" y="75"/>
                      </a:cubicBezTo>
                      <a:cubicBezTo>
                        <a:pt x="233" y="75"/>
                        <a:pt x="233" y="75"/>
                        <a:pt x="233" y="75"/>
                      </a:cubicBezTo>
                      <a:cubicBezTo>
                        <a:pt x="234" y="73"/>
                        <a:pt x="234" y="73"/>
                        <a:pt x="234" y="73"/>
                      </a:cubicBezTo>
                      <a:cubicBezTo>
                        <a:pt x="235" y="72"/>
                        <a:pt x="235" y="72"/>
                        <a:pt x="235" y="72"/>
                      </a:cubicBezTo>
                      <a:cubicBezTo>
                        <a:pt x="236" y="72"/>
                        <a:pt x="236" y="72"/>
                        <a:pt x="236" y="72"/>
                      </a:cubicBezTo>
                      <a:lnTo>
                        <a:pt x="236" y="71"/>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33" name="Freeform 32">
                  <a:extLst>
                    <a:ext uri="{FF2B5EF4-FFF2-40B4-BE49-F238E27FC236}">
                      <a16:creationId xmlns:a16="http://schemas.microsoft.com/office/drawing/2014/main" id="{47F3419C-0D2C-C04B-8209-102999EBD473}"/>
                    </a:ext>
                  </a:extLst>
                </p:cNvPr>
                <p:cNvSpPr>
                  <a:spLocks/>
                </p:cNvSpPr>
                <p:nvPr/>
              </p:nvSpPr>
              <p:spPr bwMode="auto">
                <a:xfrm>
                  <a:off x="2895838" y="3572894"/>
                  <a:ext cx="869924" cy="737580"/>
                </a:xfrm>
                <a:custGeom>
                  <a:avLst/>
                  <a:gdLst>
                    <a:gd name="T0" fmla="*/ 525 w 539"/>
                    <a:gd name="T1" fmla="*/ 189 h 457"/>
                    <a:gd name="T2" fmla="*/ 508 w 539"/>
                    <a:gd name="T3" fmla="*/ 180 h 457"/>
                    <a:gd name="T4" fmla="*/ 494 w 539"/>
                    <a:gd name="T5" fmla="*/ 149 h 457"/>
                    <a:gd name="T6" fmla="*/ 480 w 539"/>
                    <a:gd name="T7" fmla="*/ 109 h 457"/>
                    <a:gd name="T8" fmla="*/ 490 w 539"/>
                    <a:gd name="T9" fmla="*/ 78 h 457"/>
                    <a:gd name="T10" fmla="*/ 464 w 539"/>
                    <a:gd name="T11" fmla="*/ 90 h 457"/>
                    <a:gd name="T12" fmla="*/ 449 w 539"/>
                    <a:gd name="T13" fmla="*/ 94 h 457"/>
                    <a:gd name="T14" fmla="*/ 454 w 539"/>
                    <a:gd name="T15" fmla="*/ 71 h 457"/>
                    <a:gd name="T16" fmla="*/ 447 w 539"/>
                    <a:gd name="T17" fmla="*/ 49 h 457"/>
                    <a:gd name="T18" fmla="*/ 461 w 539"/>
                    <a:gd name="T19" fmla="*/ 19 h 457"/>
                    <a:gd name="T20" fmla="*/ 454 w 539"/>
                    <a:gd name="T21" fmla="*/ 4 h 457"/>
                    <a:gd name="T22" fmla="*/ 438 w 539"/>
                    <a:gd name="T23" fmla="*/ 2 h 457"/>
                    <a:gd name="T24" fmla="*/ 381 w 539"/>
                    <a:gd name="T25" fmla="*/ 16 h 457"/>
                    <a:gd name="T26" fmla="*/ 348 w 539"/>
                    <a:gd name="T27" fmla="*/ 11 h 457"/>
                    <a:gd name="T28" fmla="*/ 319 w 539"/>
                    <a:gd name="T29" fmla="*/ 21 h 457"/>
                    <a:gd name="T30" fmla="*/ 307 w 539"/>
                    <a:gd name="T31" fmla="*/ 42 h 457"/>
                    <a:gd name="T32" fmla="*/ 291 w 539"/>
                    <a:gd name="T33" fmla="*/ 52 h 457"/>
                    <a:gd name="T34" fmla="*/ 284 w 539"/>
                    <a:gd name="T35" fmla="*/ 64 h 457"/>
                    <a:gd name="T36" fmla="*/ 286 w 539"/>
                    <a:gd name="T37" fmla="*/ 92 h 457"/>
                    <a:gd name="T38" fmla="*/ 277 w 539"/>
                    <a:gd name="T39" fmla="*/ 104 h 457"/>
                    <a:gd name="T40" fmla="*/ 267 w 539"/>
                    <a:gd name="T41" fmla="*/ 118 h 457"/>
                    <a:gd name="T42" fmla="*/ 265 w 539"/>
                    <a:gd name="T43" fmla="*/ 137 h 457"/>
                    <a:gd name="T44" fmla="*/ 253 w 539"/>
                    <a:gd name="T45" fmla="*/ 130 h 457"/>
                    <a:gd name="T46" fmla="*/ 239 w 539"/>
                    <a:gd name="T47" fmla="*/ 135 h 457"/>
                    <a:gd name="T48" fmla="*/ 187 w 539"/>
                    <a:gd name="T49" fmla="*/ 154 h 457"/>
                    <a:gd name="T50" fmla="*/ 144 w 539"/>
                    <a:gd name="T51" fmla="*/ 156 h 457"/>
                    <a:gd name="T52" fmla="*/ 95 w 539"/>
                    <a:gd name="T53" fmla="*/ 187 h 457"/>
                    <a:gd name="T54" fmla="*/ 78 w 539"/>
                    <a:gd name="T55" fmla="*/ 208 h 457"/>
                    <a:gd name="T56" fmla="*/ 50 w 539"/>
                    <a:gd name="T57" fmla="*/ 232 h 457"/>
                    <a:gd name="T58" fmla="*/ 31 w 539"/>
                    <a:gd name="T59" fmla="*/ 239 h 457"/>
                    <a:gd name="T60" fmla="*/ 21 w 539"/>
                    <a:gd name="T61" fmla="*/ 256 h 457"/>
                    <a:gd name="T62" fmla="*/ 28 w 539"/>
                    <a:gd name="T63" fmla="*/ 261 h 457"/>
                    <a:gd name="T64" fmla="*/ 26 w 539"/>
                    <a:gd name="T65" fmla="*/ 298 h 457"/>
                    <a:gd name="T66" fmla="*/ 43 w 539"/>
                    <a:gd name="T67" fmla="*/ 360 h 457"/>
                    <a:gd name="T68" fmla="*/ 28 w 539"/>
                    <a:gd name="T69" fmla="*/ 379 h 457"/>
                    <a:gd name="T70" fmla="*/ 5 w 539"/>
                    <a:gd name="T71" fmla="*/ 393 h 457"/>
                    <a:gd name="T72" fmla="*/ 33 w 539"/>
                    <a:gd name="T73" fmla="*/ 403 h 457"/>
                    <a:gd name="T74" fmla="*/ 87 w 539"/>
                    <a:gd name="T75" fmla="*/ 398 h 457"/>
                    <a:gd name="T76" fmla="*/ 99 w 539"/>
                    <a:gd name="T77" fmla="*/ 389 h 457"/>
                    <a:gd name="T78" fmla="*/ 102 w 539"/>
                    <a:gd name="T79" fmla="*/ 379 h 457"/>
                    <a:gd name="T80" fmla="*/ 106 w 539"/>
                    <a:gd name="T81" fmla="*/ 379 h 457"/>
                    <a:gd name="T82" fmla="*/ 113 w 539"/>
                    <a:gd name="T83" fmla="*/ 448 h 457"/>
                    <a:gd name="T84" fmla="*/ 166 w 539"/>
                    <a:gd name="T85" fmla="*/ 431 h 457"/>
                    <a:gd name="T86" fmla="*/ 201 w 539"/>
                    <a:gd name="T87" fmla="*/ 441 h 457"/>
                    <a:gd name="T88" fmla="*/ 234 w 539"/>
                    <a:gd name="T89" fmla="*/ 405 h 457"/>
                    <a:gd name="T90" fmla="*/ 244 w 539"/>
                    <a:gd name="T91" fmla="*/ 396 h 457"/>
                    <a:gd name="T92" fmla="*/ 265 w 539"/>
                    <a:gd name="T93" fmla="*/ 415 h 457"/>
                    <a:gd name="T94" fmla="*/ 277 w 539"/>
                    <a:gd name="T95" fmla="*/ 422 h 457"/>
                    <a:gd name="T96" fmla="*/ 305 w 539"/>
                    <a:gd name="T97" fmla="*/ 415 h 457"/>
                    <a:gd name="T98" fmla="*/ 343 w 539"/>
                    <a:gd name="T99" fmla="*/ 438 h 457"/>
                    <a:gd name="T100" fmla="*/ 357 w 539"/>
                    <a:gd name="T101" fmla="*/ 434 h 457"/>
                    <a:gd name="T102" fmla="*/ 378 w 539"/>
                    <a:gd name="T103" fmla="*/ 434 h 457"/>
                    <a:gd name="T104" fmla="*/ 397 w 539"/>
                    <a:gd name="T105" fmla="*/ 386 h 457"/>
                    <a:gd name="T106" fmla="*/ 416 w 539"/>
                    <a:gd name="T107" fmla="*/ 374 h 457"/>
                    <a:gd name="T108" fmla="*/ 430 w 539"/>
                    <a:gd name="T109" fmla="*/ 358 h 457"/>
                    <a:gd name="T110" fmla="*/ 442 w 539"/>
                    <a:gd name="T111" fmla="*/ 332 h 457"/>
                    <a:gd name="T112" fmla="*/ 442 w 539"/>
                    <a:gd name="T113" fmla="*/ 320 h 457"/>
                    <a:gd name="T114" fmla="*/ 490 w 539"/>
                    <a:gd name="T115" fmla="*/ 279 h 457"/>
                    <a:gd name="T116" fmla="*/ 504 w 539"/>
                    <a:gd name="T117" fmla="*/ 230 h 457"/>
                    <a:gd name="T118" fmla="*/ 530 w 539"/>
                    <a:gd name="T119" fmla="*/ 23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9" h="457">
                      <a:moveTo>
                        <a:pt x="537" y="194"/>
                      </a:moveTo>
                      <a:lnTo>
                        <a:pt x="534" y="194"/>
                      </a:lnTo>
                      <a:lnTo>
                        <a:pt x="534" y="194"/>
                      </a:lnTo>
                      <a:lnTo>
                        <a:pt x="532" y="196"/>
                      </a:lnTo>
                      <a:lnTo>
                        <a:pt x="532" y="196"/>
                      </a:lnTo>
                      <a:lnTo>
                        <a:pt x="532" y="196"/>
                      </a:lnTo>
                      <a:lnTo>
                        <a:pt x="530" y="196"/>
                      </a:lnTo>
                      <a:lnTo>
                        <a:pt x="530" y="194"/>
                      </a:lnTo>
                      <a:lnTo>
                        <a:pt x="530" y="194"/>
                      </a:lnTo>
                      <a:lnTo>
                        <a:pt x="527" y="192"/>
                      </a:lnTo>
                      <a:lnTo>
                        <a:pt x="525" y="189"/>
                      </a:lnTo>
                      <a:lnTo>
                        <a:pt x="525" y="189"/>
                      </a:lnTo>
                      <a:lnTo>
                        <a:pt x="525" y="187"/>
                      </a:lnTo>
                      <a:lnTo>
                        <a:pt x="523" y="187"/>
                      </a:lnTo>
                      <a:lnTo>
                        <a:pt x="523" y="185"/>
                      </a:lnTo>
                      <a:lnTo>
                        <a:pt x="520" y="182"/>
                      </a:lnTo>
                      <a:lnTo>
                        <a:pt x="518" y="182"/>
                      </a:lnTo>
                      <a:lnTo>
                        <a:pt x="518" y="182"/>
                      </a:lnTo>
                      <a:lnTo>
                        <a:pt x="518" y="182"/>
                      </a:lnTo>
                      <a:lnTo>
                        <a:pt x="516" y="182"/>
                      </a:lnTo>
                      <a:lnTo>
                        <a:pt x="513" y="180"/>
                      </a:lnTo>
                      <a:lnTo>
                        <a:pt x="508" y="180"/>
                      </a:lnTo>
                      <a:lnTo>
                        <a:pt x="508" y="180"/>
                      </a:lnTo>
                      <a:lnTo>
                        <a:pt x="506" y="177"/>
                      </a:lnTo>
                      <a:lnTo>
                        <a:pt x="501" y="173"/>
                      </a:lnTo>
                      <a:lnTo>
                        <a:pt x="501" y="173"/>
                      </a:lnTo>
                      <a:lnTo>
                        <a:pt x="501" y="170"/>
                      </a:lnTo>
                      <a:lnTo>
                        <a:pt x="501" y="170"/>
                      </a:lnTo>
                      <a:lnTo>
                        <a:pt x="501" y="168"/>
                      </a:lnTo>
                      <a:lnTo>
                        <a:pt x="499" y="166"/>
                      </a:lnTo>
                      <a:lnTo>
                        <a:pt x="497" y="161"/>
                      </a:lnTo>
                      <a:lnTo>
                        <a:pt x="497" y="161"/>
                      </a:lnTo>
                      <a:lnTo>
                        <a:pt x="494" y="149"/>
                      </a:lnTo>
                      <a:lnTo>
                        <a:pt x="494" y="144"/>
                      </a:lnTo>
                      <a:lnTo>
                        <a:pt x="494" y="142"/>
                      </a:lnTo>
                      <a:lnTo>
                        <a:pt x="492" y="140"/>
                      </a:lnTo>
                      <a:lnTo>
                        <a:pt x="487" y="132"/>
                      </a:lnTo>
                      <a:lnTo>
                        <a:pt x="485" y="128"/>
                      </a:lnTo>
                      <a:lnTo>
                        <a:pt x="485" y="125"/>
                      </a:lnTo>
                      <a:lnTo>
                        <a:pt x="482" y="123"/>
                      </a:lnTo>
                      <a:lnTo>
                        <a:pt x="482" y="118"/>
                      </a:lnTo>
                      <a:lnTo>
                        <a:pt x="482" y="116"/>
                      </a:lnTo>
                      <a:lnTo>
                        <a:pt x="480" y="111"/>
                      </a:lnTo>
                      <a:lnTo>
                        <a:pt x="480" y="109"/>
                      </a:lnTo>
                      <a:lnTo>
                        <a:pt x="482" y="102"/>
                      </a:lnTo>
                      <a:lnTo>
                        <a:pt x="482" y="99"/>
                      </a:lnTo>
                      <a:lnTo>
                        <a:pt x="482" y="97"/>
                      </a:lnTo>
                      <a:lnTo>
                        <a:pt x="485" y="92"/>
                      </a:lnTo>
                      <a:lnTo>
                        <a:pt x="487" y="90"/>
                      </a:lnTo>
                      <a:lnTo>
                        <a:pt x="487" y="90"/>
                      </a:lnTo>
                      <a:lnTo>
                        <a:pt x="487" y="83"/>
                      </a:lnTo>
                      <a:lnTo>
                        <a:pt x="487" y="80"/>
                      </a:lnTo>
                      <a:lnTo>
                        <a:pt x="490" y="78"/>
                      </a:lnTo>
                      <a:lnTo>
                        <a:pt x="490" y="78"/>
                      </a:lnTo>
                      <a:lnTo>
                        <a:pt x="490" y="78"/>
                      </a:lnTo>
                      <a:lnTo>
                        <a:pt x="490" y="78"/>
                      </a:lnTo>
                      <a:lnTo>
                        <a:pt x="487" y="78"/>
                      </a:lnTo>
                      <a:lnTo>
                        <a:pt x="485" y="75"/>
                      </a:lnTo>
                      <a:lnTo>
                        <a:pt x="480" y="75"/>
                      </a:lnTo>
                      <a:lnTo>
                        <a:pt x="480" y="75"/>
                      </a:lnTo>
                      <a:lnTo>
                        <a:pt x="478" y="75"/>
                      </a:lnTo>
                      <a:lnTo>
                        <a:pt x="475" y="75"/>
                      </a:lnTo>
                      <a:lnTo>
                        <a:pt x="475" y="75"/>
                      </a:lnTo>
                      <a:lnTo>
                        <a:pt x="473" y="78"/>
                      </a:lnTo>
                      <a:lnTo>
                        <a:pt x="464" y="87"/>
                      </a:lnTo>
                      <a:lnTo>
                        <a:pt x="464" y="90"/>
                      </a:lnTo>
                      <a:lnTo>
                        <a:pt x="461" y="90"/>
                      </a:lnTo>
                      <a:lnTo>
                        <a:pt x="461" y="92"/>
                      </a:lnTo>
                      <a:lnTo>
                        <a:pt x="461" y="92"/>
                      </a:lnTo>
                      <a:lnTo>
                        <a:pt x="456" y="92"/>
                      </a:lnTo>
                      <a:lnTo>
                        <a:pt x="456" y="94"/>
                      </a:lnTo>
                      <a:lnTo>
                        <a:pt x="452" y="97"/>
                      </a:lnTo>
                      <a:lnTo>
                        <a:pt x="452" y="97"/>
                      </a:lnTo>
                      <a:lnTo>
                        <a:pt x="449" y="97"/>
                      </a:lnTo>
                      <a:lnTo>
                        <a:pt x="449" y="97"/>
                      </a:lnTo>
                      <a:lnTo>
                        <a:pt x="449" y="94"/>
                      </a:lnTo>
                      <a:lnTo>
                        <a:pt x="449" y="94"/>
                      </a:lnTo>
                      <a:lnTo>
                        <a:pt x="449" y="92"/>
                      </a:lnTo>
                      <a:lnTo>
                        <a:pt x="449" y="92"/>
                      </a:lnTo>
                      <a:lnTo>
                        <a:pt x="449" y="90"/>
                      </a:lnTo>
                      <a:lnTo>
                        <a:pt x="449" y="90"/>
                      </a:lnTo>
                      <a:lnTo>
                        <a:pt x="449" y="90"/>
                      </a:lnTo>
                      <a:lnTo>
                        <a:pt x="449" y="87"/>
                      </a:lnTo>
                      <a:lnTo>
                        <a:pt x="449" y="85"/>
                      </a:lnTo>
                      <a:lnTo>
                        <a:pt x="449" y="80"/>
                      </a:lnTo>
                      <a:lnTo>
                        <a:pt x="454" y="73"/>
                      </a:lnTo>
                      <a:lnTo>
                        <a:pt x="454" y="71"/>
                      </a:lnTo>
                      <a:lnTo>
                        <a:pt x="454" y="71"/>
                      </a:lnTo>
                      <a:lnTo>
                        <a:pt x="454" y="68"/>
                      </a:lnTo>
                      <a:lnTo>
                        <a:pt x="454" y="66"/>
                      </a:lnTo>
                      <a:lnTo>
                        <a:pt x="452" y="64"/>
                      </a:lnTo>
                      <a:lnTo>
                        <a:pt x="449" y="61"/>
                      </a:lnTo>
                      <a:lnTo>
                        <a:pt x="449" y="59"/>
                      </a:lnTo>
                      <a:lnTo>
                        <a:pt x="449" y="59"/>
                      </a:lnTo>
                      <a:lnTo>
                        <a:pt x="449" y="56"/>
                      </a:lnTo>
                      <a:lnTo>
                        <a:pt x="449" y="54"/>
                      </a:lnTo>
                      <a:lnTo>
                        <a:pt x="449" y="54"/>
                      </a:lnTo>
                      <a:lnTo>
                        <a:pt x="447" y="52"/>
                      </a:lnTo>
                      <a:lnTo>
                        <a:pt x="447" y="49"/>
                      </a:lnTo>
                      <a:lnTo>
                        <a:pt x="447" y="49"/>
                      </a:lnTo>
                      <a:lnTo>
                        <a:pt x="447" y="45"/>
                      </a:lnTo>
                      <a:lnTo>
                        <a:pt x="447" y="45"/>
                      </a:lnTo>
                      <a:lnTo>
                        <a:pt x="449" y="40"/>
                      </a:lnTo>
                      <a:lnTo>
                        <a:pt x="454" y="28"/>
                      </a:lnTo>
                      <a:lnTo>
                        <a:pt x="456" y="26"/>
                      </a:lnTo>
                      <a:lnTo>
                        <a:pt x="459" y="26"/>
                      </a:lnTo>
                      <a:lnTo>
                        <a:pt x="459" y="23"/>
                      </a:lnTo>
                      <a:lnTo>
                        <a:pt x="461" y="21"/>
                      </a:lnTo>
                      <a:lnTo>
                        <a:pt x="461" y="21"/>
                      </a:lnTo>
                      <a:lnTo>
                        <a:pt x="461" y="19"/>
                      </a:lnTo>
                      <a:lnTo>
                        <a:pt x="459" y="19"/>
                      </a:lnTo>
                      <a:lnTo>
                        <a:pt x="459" y="16"/>
                      </a:lnTo>
                      <a:lnTo>
                        <a:pt x="459" y="16"/>
                      </a:lnTo>
                      <a:lnTo>
                        <a:pt x="459" y="11"/>
                      </a:lnTo>
                      <a:lnTo>
                        <a:pt x="456" y="9"/>
                      </a:lnTo>
                      <a:lnTo>
                        <a:pt x="456" y="9"/>
                      </a:lnTo>
                      <a:lnTo>
                        <a:pt x="456" y="9"/>
                      </a:lnTo>
                      <a:lnTo>
                        <a:pt x="456" y="7"/>
                      </a:lnTo>
                      <a:lnTo>
                        <a:pt x="454" y="7"/>
                      </a:lnTo>
                      <a:lnTo>
                        <a:pt x="454" y="4"/>
                      </a:lnTo>
                      <a:lnTo>
                        <a:pt x="454" y="4"/>
                      </a:lnTo>
                      <a:lnTo>
                        <a:pt x="452" y="4"/>
                      </a:lnTo>
                      <a:lnTo>
                        <a:pt x="452" y="4"/>
                      </a:lnTo>
                      <a:lnTo>
                        <a:pt x="452" y="4"/>
                      </a:lnTo>
                      <a:lnTo>
                        <a:pt x="449" y="2"/>
                      </a:lnTo>
                      <a:lnTo>
                        <a:pt x="449" y="0"/>
                      </a:lnTo>
                      <a:lnTo>
                        <a:pt x="447" y="0"/>
                      </a:lnTo>
                      <a:lnTo>
                        <a:pt x="447" y="0"/>
                      </a:lnTo>
                      <a:lnTo>
                        <a:pt x="440" y="0"/>
                      </a:lnTo>
                      <a:lnTo>
                        <a:pt x="440" y="0"/>
                      </a:lnTo>
                      <a:lnTo>
                        <a:pt x="440" y="2"/>
                      </a:lnTo>
                      <a:lnTo>
                        <a:pt x="438" y="2"/>
                      </a:lnTo>
                      <a:lnTo>
                        <a:pt x="438" y="4"/>
                      </a:lnTo>
                      <a:lnTo>
                        <a:pt x="438" y="4"/>
                      </a:lnTo>
                      <a:lnTo>
                        <a:pt x="435" y="4"/>
                      </a:lnTo>
                      <a:lnTo>
                        <a:pt x="428" y="4"/>
                      </a:lnTo>
                      <a:lnTo>
                        <a:pt x="423" y="7"/>
                      </a:lnTo>
                      <a:lnTo>
                        <a:pt x="421" y="9"/>
                      </a:lnTo>
                      <a:lnTo>
                        <a:pt x="419" y="11"/>
                      </a:lnTo>
                      <a:lnTo>
                        <a:pt x="416" y="14"/>
                      </a:lnTo>
                      <a:lnTo>
                        <a:pt x="385" y="16"/>
                      </a:lnTo>
                      <a:lnTo>
                        <a:pt x="383" y="16"/>
                      </a:lnTo>
                      <a:lnTo>
                        <a:pt x="381" y="16"/>
                      </a:lnTo>
                      <a:lnTo>
                        <a:pt x="374" y="14"/>
                      </a:lnTo>
                      <a:lnTo>
                        <a:pt x="371" y="14"/>
                      </a:lnTo>
                      <a:lnTo>
                        <a:pt x="371" y="14"/>
                      </a:lnTo>
                      <a:lnTo>
                        <a:pt x="369" y="11"/>
                      </a:lnTo>
                      <a:lnTo>
                        <a:pt x="367" y="9"/>
                      </a:lnTo>
                      <a:lnTo>
                        <a:pt x="364" y="9"/>
                      </a:lnTo>
                      <a:lnTo>
                        <a:pt x="359" y="9"/>
                      </a:lnTo>
                      <a:lnTo>
                        <a:pt x="355" y="9"/>
                      </a:lnTo>
                      <a:lnTo>
                        <a:pt x="350" y="9"/>
                      </a:lnTo>
                      <a:lnTo>
                        <a:pt x="350" y="9"/>
                      </a:lnTo>
                      <a:lnTo>
                        <a:pt x="348" y="11"/>
                      </a:lnTo>
                      <a:lnTo>
                        <a:pt x="345" y="11"/>
                      </a:lnTo>
                      <a:lnTo>
                        <a:pt x="345" y="14"/>
                      </a:lnTo>
                      <a:lnTo>
                        <a:pt x="343" y="14"/>
                      </a:lnTo>
                      <a:lnTo>
                        <a:pt x="343" y="14"/>
                      </a:lnTo>
                      <a:lnTo>
                        <a:pt x="338" y="16"/>
                      </a:lnTo>
                      <a:lnTo>
                        <a:pt x="336" y="16"/>
                      </a:lnTo>
                      <a:lnTo>
                        <a:pt x="331" y="16"/>
                      </a:lnTo>
                      <a:lnTo>
                        <a:pt x="331" y="19"/>
                      </a:lnTo>
                      <a:lnTo>
                        <a:pt x="324" y="19"/>
                      </a:lnTo>
                      <a:lnTo>
                        <a:pt x="322" y="19"/>
                      </a:lnTo>
                      <a:lnTo>
                        <a:pt x="319" y="21"/>
                      </a:lnTo>
                      <a:lnTo>
                        <a:pt x="317" y="23"/>
                      </a:lnTo>
                      <a:lnTo>
                        <a:pt x="317" y="23"/>
                      </a:lnTo>
                      <a:lnTo>
                        <a:pt x="315" y="26"/>
                      </a:lnTo>
                      <a:lnTo>
                        <a:pt x="315" y="26"/>
                      </a:lnTo>
                      <a:lnTo>
                        <a:pt x="312" y="30"/>
                      </a:lnTo>
                      <a:lnTo>
                        <a:pt x="310" y="33"/>
                      </a:lnTo>
                      <a:lnTo>
                        <a:pt x="310" y="33"/>
                      </a:lnTo>
                      <a:lnTo>
                        <a:pt x="307" y="35"/>
                      </a:lnTo>
                      <a:lnTo>
                        <a:pt x="307" y="37"/>
                      </a:lnTo>
                      <a:lnTo>
                        <a:pt x="307" y="37"/>
                      </a:lnTo>
                      <a:lnTo>
                        <a:pt x="307" y="42"/>
                      </a:lnTo>
                      <a:lnTo>
                        <a:pt x="305" y="45"/>
                      </a:lnTo>
                      <a:lnTo>
                        <a:pt x="305" y="45"/>
                      </a:lnTo>
                      <a:lnTo>
                        <a:pt x="305" y="47"/>
                      </a:lnTo>
                      <a:lnTo>
                        <a:pt x="303" y="47"/>
                      </a:lnTo>
                      <a:lnTo>
                        <a:pt x="303" y="47"/>
                      </a:lnTo>
                      <a:lnTo>
                        <a:pt x="298" y="49"/>
                      </a:lnTo>
                      <a:lnTo>
                        <a:pt x="298" y="52"/>
                      </a:lnTo>
                      <a:lnTo>
                        <a:pt x="296" y="52"/>
                      </a:lnTo>
                      <a:lnTo>
                        <a:pt x="293" y="52"/>
                      </a:lnTo>
                      <a:lnTo>
                        <a:pt x="291" y="52"/>
                      </a:lnTo>
                      <a:lnTo>
                        <a:pt x="291" y="52"/>
                      </a:lnTo>
                      <a:lnTo>
                        <a:pt x="286" y="49"/>
                      </a:lnTo>
                      <a:lnTo>
                        <a:pt x="286" y="49"/>
                      </a:lnTo>
                      <a:lnTo>
                        <a:pt x="284" y="49"/>
                      </a:lnTo>
                      <a:lnTo>
                        <a:pt x="284" y="49"/>
                      </a:lnTo>
                      <a:lnTo>
                        <a:pt x="281" y="49"/>
                      </a:lnTo>
                      <a:lnTo>
                        <a:pt x="277" y="52"/>
                      </a:lnTo>
                      <a:lnTo>
                        <a:pt x="274" y="52"/>
                      </a:lnTo>
                      <a:lnTo>
                        <a:pt x="277" y="56"/>
                      </a:lnTo>
                      <a:lnTo>
                        <a:pt x="279" y="61"/>
                      </a:lnTo>
                      <a:lnTo>
                        <a:pt x="279" y="61"/>
                      </a:lnTo>
                      <a:lnTo>
                        <a:pt x="284" y="64"/>
                      </a:lnTo>
                      <a:lnTo>
                        <a:pt x="284" y="66"/>
                      </a:lnTo>
                      <a:lnTo>
                        <a:pt x="286" y="71"/>
                      </a:lnTo>
                      <a:lnTo>
                        <a:pt x="289" y="73"/>
                      </a:lnTo>
                      <a:lnTo>
                        <a:pt x="289" y="75"/>
                      </a:lnTo>
                      <a:lnTo>
                        <a:pt x="289" y="75"/>
                      </a:lnTo>
                      <a:lnTo>
                        <a:pt x="289" y="75"/>
                      </a:lnTo>
                      <a:lnTo>
                        <a:pt x="291" y="83"/>
                      </a:lnTo>
                      <a:lnTo>
                        <a:pt x="291" y="85"/>
                      </a:lnTo>
                      <a:lnTo>
                        <a:pt x="291" y="87"/>
                      </a:lnTo>
                      <a:lnTo>
                        <a:pt x="291" y="87"/>
                      </a:lnTo>
                      <a:lnTo>
                        <a:pt x="286" y="92"/>
                      </a:lnTo>
                      <a:lnTo>
                        <a:pt x="286" y="97"/>
                      </a:lnTo>
                      <a:lnTo>
                        <a:pt x="284" y="99"/>
                      </a:lnTo>
                      <a:lnTo>
                        <a:pt x="284" y="99"/>
                      </a:lnTo>
                      <a:lnTo>
                        <a:pt x="284" y="99"/>
                      </a:lnTo>
                      <a:lnTo>
                        <a:pt x="284" y="99"/>
                      </a:lnTo>
                      <a:lnTo>
                        <a:pt x="281" y="99"/>
                      </a:lnTo>
                      <a:lnTo>
                        <a:pt x="281" y="102"/>
                      </a:lnTo>
                      <a:lnTo>
                        <a:pt x="279" y="102"/>
                      </a:lnTo>
                      <a:lnTo>
                        <a:pt x="279" y="104"/>
                      </a:lnTo>
                      <a:lnTo>
                        <a:pt x="279" y="104"/>
                      </a:lnTo>
                      <a:lnTo>
                        <a:pt x="277" y="104"/>
                      </a:lnTo>
                      <a:lnTo>
                        <a:pt x="277" y="104"/>
                      </a:lnTo>
                      <a:lnTo>
                        <a:pt x="274" y="104"/>
                      </a:lnTo>
                      <a:lnTo>
                        <a:pt x="274" y="104"/>
                      </a:lnTo>
                      <a:lnTo>
                        <a:pt x="274" y="104"/>
                      </a:lnTo>
                      <a:lnTo>
                        <a:pt x="274" y="106"/>
                      </a:lnTo>
                      <a:lnTo>
                        <a:pt x="267" y="111"/>
                      </a:lnTo>
                      <a:lnTo>
                        <a:pt x="265" y="113"/>
                      </a:lnTo>
                      <a:lnTo>
                        <a:pt x="265" y="116"/>
                      </a:lnTo>
                      <a:lnTo>
                        <a:pt x="265" y="116"/>
                      </a:lnTo>
                      <a:lnTo>
                        <a:pt x="265" y="118"/>
                      </a:lnTo>
                      <a:lnTo>
                        <a:pt x="267" y="118"/>
                      </a:lnTo>
                      <a:lnTo>
                        <a:pt x="267" y="118"/>
                      </a:lnTo>
                      <a:lnTo>
                        <a:pt x="267" y="121"/>
                      </a:lnTo>
                      <a:lnTo>
                        <a:pt x="270" y="121"/>
                      </a:lnTo>
                      <a:lnTo>
                        <a:pt x="270" y="121"/>
                      </a:lnTo>
                      <a:lnTo>
                        <a:pt x="272" y="123"/>
                      </a:lnTo>
                      <a:lnTo>
                        <a:pt x="272" y="125"/>
                      </a:lnTo>
                      <a:lnTo>
                        <a:pt x="272" y="125"/>
                      </a:lnTo>
                      <a:lnTo>
                        <a:pt x="270" y="130"/>
                      </a:lnTo>
                      <a:lnTo>
                        <a:pt x="267" y="137"/>
                      </a:lnTo>
                      <a:lnTo>
                        <a:pt x="267" y="137"/>
                      </a:lnTo>
                      <a:lnTo>
                        <a:pt x="265" y="137"/>
                      </a:lnTo>
                      <a:lnTo>
                        <a:pt x="262" y="137"/>
                      </a:lnTo>
                      <a:lnTo>
                        <a:pt x="262" y="135"/>
                      </a:lnTo>
                      <a:lnTo>
                        <a:pt x="260" y="135"/>
                      </a:lnTo>
                      <a:lnTo>
                        <a:pt x="260" y="135"/>
                      </a:lnTo>
                      <a:lnTo>
                        <a:pt x="258" y="130"/>
                      </a:lnTo>
                      <a:lnTo>
                        <a:pt x="258" y="130"/>
                      </a:lnTo>
                      <a:lnTo>
                        <a:pt x="255" y="128"/>
                      </a:lnTo>
                      <a:lnTo>
                        <a:pt x="255" y="128"/>
                      </a:lnTo>
                      <a:lnTo>
                        <a:pt x="255" y="128"/>
                      </a:lnTo>
                      <a:lnTo>
                        <a:pt x="253" y="130"/>
                      </a:lnTo>
                      <a:lnTo>
                        <a:pt x="253" y="130"/>
                      </a:lnTo>
                      <a:lnTo>
                        <a:pt x="251" y="130"/>
                      </a:lnTo>
                      <a:lnTo>
                        <a:pt x="251" y="130"/>
                      </a:lnTo>
                      <a:lnTo>
                        <a:pt x="251" y="130"/>
                      </a:lnTo>
                      <a:lnTo>
                        <a:pt x="248" y="132"/>
                      </a:lnTo>
                      <a:lnTo>
                        <a:pt x="248" y="132"/>
                      </a:lnTo>
                      <a:lnTo>
                        <a:pt x="248" y="135"/>
                      </a:lnTo>
                      <a:lnTo>
                        <a:pt x="246" y="135"/>
                      </a:lnTo>
                      <a:lnTo>
                        <a:pt x="244" y="135"/>
                      </a:lnTo>
                      <a:lnTo>
                        <a:pt x="241" y="132"/>
                      </a:lnTo>
                      <a:lnTo>
                        <a:pt x="241" y="132"/>
                      </a:lnTo>
                      <a:lnTo>
                        <a:pt x="239" y="135"/>
                      </a:lnTo>
                      <a:lnTo>
                        <a:pt x="234" y="137"/>
                      </a:lnTo>
                      <a:lnTo>
                        <a:pt x="232" y="137"/>
                      </a:lnTo>
                      <a:lnTo>
                        <a:pt x="227" y="140"/>
                      </a:lnTo>
                      <a:lnTo>
                        <a:pt x="218" y="144"/>
                      </a:lnTo>
                      <a:lnTo>
                        <a:pt x="215" y="144"/>
                      </a:lnTo>
                      <a:lnTo>
                        <a:pt x="215" y="144"/>
                      </a:lnTo>
                      <a:lnTo>
                        <a:pt x="213" y="147"/>
                      </a:lnTo>
                      <a:lnTo>
                        <a:pt x="194" y="154"/>
                      </a:lnTo>
                      <a:lnTo>
                        <a:pt x="192" y="154"/>
                      </a:lnTo>
                      <a:lnTo>
                        <a:pt x="192" y="154"/>
                      </a:lnTo>
                      <a:lnTo>
                        <a:pt x="187" y="154"/>
                      </a:lnTo>
                      <a:lnTo>
                        <a:pt x="187" y="154"/>
                      </a:lnTo>
                      <a:lnTo>
                        <a:pt x="184" y="154"/>
                      </a:lnTo>
                      <a:lnTo>
                        <a:pt x="182" y="154"/>
                      </a:lnTo>
                      <a:lnTo>
                        <a:pt x="173" y="158"/>
                      </a:lnTo>
                      <a:lnTo>
                        <a:pt x="170" y="158"/>
                      </a:lnTo>
                      <a:lnTo>
                        <a:pt x="170" y="158"/>
                      </a:lnTo>
                      <a:lnTo>
                        <a:pt x="168" y="158"/>
                      </a:lnTo>
                      <a:lnTo>
                        <a:pt x="166" y="158"/>
                      </a:lnTo>
                      <a:lnTo>
                        <a:pt x="163" y="158"/>
                      </a:lnTo>
                      <a:lnTo>
                        <a:pt x="158" y="156"/>
                      </a:lnTo>
                      <a:lnTo>
                        <a:pt x="144" y="156"/>
                      </a:lnTo>
                      <a:lnTo>
                        <a:pt x="144" y="156"/>
                      </a:lnTo>
                      <a:lnTo>
                        <a:pt x="142" y="158"/>
                      </a:lnTo>
                      <a:lnTo>
                        <a:pt x="142" y="158"/>
                      </a:lnTo>
                      <a:lnTo>
                        <a:pt x="142" y="161"/>
                      </a:lnTo>
                      <a:lnTo>
                        <a:pt x="139" y="163"/>
                      </a:lnTo>
                      <a:lnTo>
                        <a:pt x="130" y="166"/>
                      </a:lnTo>
                      <a:lnTo>
                        <a:pt x="118" y="173"/>
                      </a:lnTo>
                      <a:lnTo>
                        <a:pt x="113" y="175"/>
                      </a:lnTo>
                      <a:lnTo>
                        <a:pt x="111" y="177"/>
                      </a:lnTo>
                      <a:lnTo>
                        <a:pt x="106" y="180"/>
                      </a:lnTo>
                      <a:lnTo>
                        <a:pt x="95" y="187"/>
                      </a:lnTo>
                      <a:lnTo>
                        <a:pt x="92" y="189"/>
                      </a:lnTo>
                      <a:lnTo>
                        <a:pt x="90" y="192"/>
                      </a:lnTo>
                      <a:lnTo>
                        <a:pt x="90" y="194"/>
                      </a:lnTo>
                      <a:lnTo>
                        <a:pt x="87" y="196"/>
                      </a:lnTo>
                      <a:lnTo>
                        <a:pt x="87" y="196"/>
                      </a:lnTo>
                      <a:lnTo>
                        <a:pt x="90" y="199"/>
                      </a:lnTo>
                      <a:lnTo>
                        <a:pt x="90" y="201"/>
                      </a:lnTo>
                      <a:lnTo>
                        <a:pt x="90" y="204"/>
                      </a:lnTo>
                      <a:lnTo>
                        <a:pt x="87" y="204"/>
                      </a:lnTo>
                      <a:lnTo>
                        <a:pt x="83" y="206"/>
                      </a:lnTo>
                      <a:lnTo>
                        <a:pt x="78" y="208"/>
                      </a:lnTo>
                      <a:lnTo>
                        <a:pt x="76" y="211"/>
                      </a:lnTo>
                      <a:lnTo>
                        <a:pt x="71" y="213"/>
                      </a:lnTo>
                      <a:lnTo>
                        <a:pt x="69" y="215"/>
                      </a:lnTo>
                      <a:lnTo>
                        <a:pt x="66" y="218"/>
                      </a:lnTo>
                      <a:lnTo>
                        <a:pt x="64" y="218"/>
                      </a:lnTo>
                      <a:lnTo>
                        <a:pt x="64" y="220"/>
                      </a:lnTo>
                      <a:lnTo>
                        <a:pt x="61" y="225"/>
                      </a:lnTo>
                      <a:lnTo>
                        <a:pt x="57" y="227"/>
                      </a:lnTo>
                      <a:lnTo>
                        <a:pt x="54" y="227"/>
                      </a:lnTo>
                      <a:lnTo>
                        <a:pt x="52" y="230"/>
                      </a:lnTo>
                      <a:lnTo>
                        <a:pt x="50" y="232"/>
                      </a:lnTo>
                      <a:lnTo>
                        <a:pt x="45" y="237"/>
                      </a:lnTo>
                      <a:lnTo>
                        <a:pt x="45" y="237"/>
                      </a:lnTo>
                      <a:lnTo>
                        <a:pt x="40" y="242"/>
                      </a:lnTo>
                      <a:lnTo>
                        <a:pt x="38" y="242"/>
                      </a:lnTo>
                      <a:lnTo>
                        <a:pt x="38" y="242"/>
                      </a:lnTo>
                      <a:lnTo>
                        <a:pt x="35" y="242"/>
                      </a:lnTo>
                      <a:lnTo>
                        <a:pt x="35" y="242"/>
                      </a:lnTo>
                      <a:lnTo>
                        <a:pt x="33" y="242"/>
                      </a:lnTo>
                      <a:lnTo>
                        <a:pt x="33" y="239"/>
                      </a:lnTo>
                      <a:lnTo>
                        <a:pt x="31" y="239"/>
                      </a:lnTo>
                      <a:lnTo>
                        <a:pt x="31" y="239"/>
                      </a:lnTo>
                      <a:lnTo>
                        <a:pt x="28" y="242"/>
                      </a:lnTo>
                      <a:lnTo>
                        <a:pt x="24" y="244"/>
                      </a:lnTo>
                      <a:lnTo>
                        <a:pt x="21" y="244"/>
                      </a:lnTo>
                      <a:lnTo>
                        <a:pt x="19" y="249"/>
                      </a:lnTo>
                      <a:lnTo>
                        <a:pt x="19" y="249"/>
                      </a:lnTo>
                      <a:lnTo>
                        <a:pt x="17" y="249"/>
                      </a:lnTo>
                      <a:lnTo>
                        <a:pt x="17" y="251"/>
                      </a:lnTo>
                      <a:lnTo>
                        <a:pt x="17" y="251"/>
                      </a:lnTo>
                      <a:lnTo>
                        <a:pt x="19" y="253"/>
                      </a:lnTo>
                      <a:lnTo>
                        <a:pt x="19" y="253"/>
                      </a:lnTo>
                      <a:lnTo>
                        <a:pt x="21" y="256"/>
                      </a:lnTo>
                      <a:lnTo>
                        <a:pt x="21" y="256"/>
                      </a:lnTo>
                      <a:lnTo>
                        <a:pt x="24" y="256"/>
                      </a:lnTo>
                      <a:lnTo>
                        <a:pt x="26" y="253"/>
                      </a:lnTo>
                      <a:lnTo>
                        <a:pt x="26" y="253"/>
                      </a:lnTo>
                      <a:lnTo>
                        <a:pt x="26" y="253"/>
                      </a:lnTo>
                      <a:lnTo>
                        <a:pt x="26" y="253"/>
                      </a:lnTo>
                      <a:lnTo>
                        <a:pt x="28" y="256"/>
                      </a:lnTo>
                      <a:lnTo>
                        <a:pt x="28" y="256"/>
                      </a:lnTo>
                      <a:lnTo>
                        <a:pt x="28" y="258"/>
                      </a:lnTo>
                      <a:lnTo>
                        <a:pt x="28" y="261"/>
                      </a:lnTo>
                      <a:lnTo>
                        <a:pt x="28" y="261"/>
                      </a:lnTo>
                      <a:lnTo>
                        <a:pt x="28" y="263"/>
                      </a:lnTo>
                      <a:lnTo>
                        <a:pt x="28" y="263"/>
                      </a:lnTo>
                      <a:lnTo>
                        <a:pt x="31" y="263"/>
                      </a:lnTo>
                      <a:lnTo>
                        <a:pt x="31" y="265"/>
                      </a:lnTo>
                      <a:lnTo>
                        <a:pt x="28" y="270"/>
                      </a:lnTo>
                      <a:lnTo>
                        <a:pt x="28" y="270"/>
                      </a:lnTo>
                      <a:lnTo>
                        <a:pt x="28" y="272"/>
                      </a:lnTo>
                      <a:lnTo>
                        <a:pt x="28" y="277"/>
                      </a:lnTo>
                      <a:lnTo>
                        <a:pt x="26" y="289"/>
                      </a:lnTo>
                      <a:lnTo>
                        <a:pt x="26" y="291"/>
                      </a:lnTo>
                      <a:lnTo>
                        <a:pt x="26" y="298"/>
                      </a:lnTo>
                      <a:lnTo>
                        <a:pt x="26" y="301"/>
                      </a:lnTo>
                      <a:lnTo>
                        <a:pt x="28" y="303"/>
                      </a:lnTo>
                      <a:lnTo>
                        <a:pt x="40" y="334"/>
                      </a:lnTo>
                      <a:lnTo>
                        <a:pt x="40" y="336"/>
                      </a:lnTo>
                      <a:lnTo>
                        <a:pt x="40" y="341"/>
                      </a:lnTo>
                      <a:lnTo>
                        <a:pt x="40" y="344"/>
                      </a:lnTo>
                      <a:lnTo>
                        <a:pt x="40" y="353"/>
                      </a:lnTo>
                      <a:lnTo>
                        <a:pt x="40" y="355"/>
                      </a:lnTo>
                      <a:lnTo>
                        <a:pt x="40" y="358"/>
                      </a:lnTo>
                      <a:lnTo>
                        <a:pt x="40" y="358"/>
                      </a:lnTo>
                      <a:lnTo>
                        <a:pt x="43" y="360"/>
                      </a:lnTo>
                      <a:lnTo>
                        <a:pt x="43" y="363"/>
                      </a:lnTo>
                      <a:lnTo>
                        <a:pt x="43" y="363"/>
                      </a:lnTo>
                      <a:lnTo>
                        <a:pt x="43" y="365"/>
                      </a:lnTo>
                      <a:lnTo>
                        <a:pt x="43" y="367"/>
                      </a:lnTo>
                      <a:lnTo>
                        <a:pt x="43" y="367"/>
                      </a:lnTo>
                      <a:lnTo>
                        <a:pt x="40" y="370"/>
                      </a:lnTo>
                      <a:lnTo>
                        <a:pt x="40" y="370"/>
                      </a:lnTo>
                      <a:lnTo>
                        <a:pt x="33" y="372"/>
                      </a:lnTo>
                      <a:lnTo>
                        <a:pt x="31" y="372"/>
                      </a:lnTo>
                      <a:lnTo>
                        <a:pt x="31" y="374"/>
                      </a:lnTo>
                      <a:lnTo>
                        <a:pt x="28" y="379"/>
                      </a:lnTo>
                      <a:lnTo>
                        <a:pt x="28" y="382"/>
                      </a:lnTo>
                      <a:lnTo>
                        <a:pt x="26" y="382"/>
                      </a:lnTo>
                      <a:lnTo>
                        <a:pt x="26" y="384"/>
                      </a:lnTo>
                      <a:lnTo>
                        <a:pt x="24" y="384"/>
                      </a:lnTo>
                      <a:lnTo>
                        <a:pt x="21" y="384"/>
                      </a:lnTo>
                      <a:lnTo>
                        <a:pt x="21" y="384"/>
                      </a:lnTo>
                      <a:lnTo>
                        <a:pt x="21" y="386"/>
                      </a:lnTo>
                      <a:lnTo>
                        <a:pt x="21" y="386"/>
                      </a:lnTo>
                      <a:lnTo>
                        <a:pt x="12" y="391"/>
                      </a:lnTo>
                      <a:lnTo>
                        <a:pt x="9" y="391"/>
                      </a:lnTo>
                      <a:lnTo>
                        <a:pt x="5" y="393"/>
                      </a:lnTo>
                      <a:lnTo>
                        <a:pt x="2" y="396"/>
                      </a:lnTo>
                      <a:lnTo>
                        <a:pt x="0" y="396"/>
                      </a:lnTo>
                      <a:lnTo>
                        <a:pt x="0" y="398"/>
                      </a:lnTo>
                      <a:lnTo>
                        <a:pt x="0" y="400"/>
                      </a:lnTo>
                      <a:lnTo>
                        <a:pt x="2" y="400"/>
                      </a:lnTo>
                      <a:lnTo>
                        <a:pt x="5" y="400"/>
                      </a:lnTo>
                      <a:lnTo>
                        <a:pt x="7" y="400"/>
                      </a:lnTo>
                      <a:lnTo>
                        <a:pt x="17" y="405"/>
                      </a:lnTo>
                      <a:lnTo>
                        <a:pt x="19" y="408"/>
                      </a:lnTo>
                      <a:lnTo>
                        <a:pt x="24" y="405"/>
                      </a:lnTo>
                      <a:lnTo>
                        <a:pt x="33" y="403"/>
                      </a:lnTo>
                      <a:lnTo>
                        <a:pt x="57" y="391"/>
                      </a:lnTo>
                      <a:lnTo>
                        <a:pt x="61" y="389"/>
                      </a:lnTo>
                      <a:lnTo>
                        <a:pt x="64" y="389"/>
                      </a:lnTo>
                      <a:lnTo>
                        <a:pt x="73" y="389"/>
                      </a:lnTo>
                      <a:lnTo>
                        <a:pt x="78" y="391"/>
                      </a:lnTo>
                      <a:lnTo>
                        <a:pt x="80" y="393"/>
                      </a:lnTo>
                      <a:lnTo>
                        <a:pt x="80" y="396"/>
                      </a:lnTo>
                      <a:lnTo>
                        <a:pt x="83" y="396"/>
                      </a:lnTo>
                      <a:lnTo>
                        <a:pt x="83" y="398"/>
                      </a:lnTo>
                      <a:lnTo>
                        <a:pt x="85" y="398"/>
                      </a:lnTo>
                      <a:lnTo>
                        <a:pt x="87" y="398"/>
                      </a:lnTo>
                      <a:lnTo>
                        <a:pt x="87" y="398"/>
                      </a:lnTo>
                      <a:lnTo>
                        <a:pt x="95" y="393"/>
                      </a:lnTo>
                      <a:lnTo>
                        <a:pt x="99" y="391"/>
                      </a:lnTo>
                      <a:lnTo>
                        <a:pt x="99" y="391"/>
                      </a:lnTo>
                      <a:lnTo>
                        <a:pt x="102" y="391"/>
                      </a:lnTo>
                      <a:lnTo>
                        <a:pt x="102" y="391"/>
                      </a:lnTo>
                      <a:lnTo>
                        <a:pt x="102" y="389"/>
                      </a:lnTo>
                      <a:lnTo>
                        <a:pt x="102" y="389"/>
                      </a:lnTo>
                      <a:lnTo>
                        <a:pt x="99" y="389"/>
                      </a:lnTo>
                      <a:lnTo>
                        <a:pt x="99" y="389"/>
                      </a:lnTo>
                      <a:lnTo>
                        <a:pt x="99" y="389"/>
                      </a:lnTo>
                      <a:lnTo>
                        <a:pt x="97" y="389"/>
                      </a:lnTo>
                      <a:lnTo>
                        <a:pt x="97" y="386"/>
                      </a:lnTo>
                      <a:lnTo>
                        <a:pt x="97" y="386"/>
                      </a:lnTo>
                      <a:lnTo>
                        <a:pt x="97" y="386"/>
                      </a:lnTo>
                      <a:lnTo>
                        <a:pt x="99" y="384"/>
                      </a:lnTo>
                      <a:lnTo>
                        <a:pt x="99" y="384"/>
                      </a:lnTo>
                      <a:lnTo>
                        <a:pt x="99" y="384"/>
                      </a:lnTo>
                      <a:lnTo>
                        <a:pt x="99" y="384"/>
                      </a:lnTo>
                      <a:lnTo>
                        <a:pt x="102" y="382"/>
                      </a:lnTo>
                      <a:lnTo>
                        <a:pt x="102" y="382"/>
                      </a:lnTo>
                      <a:lnTo>
                        <a:pt x="102" y="379"/>
                      </a:lnTo>
                      <a:lnTo>
                        <a:pt x="102" y="374"/>
                      </a:lnTo>
                      <a:lnTo>
                        <a:pt x="102" y="372"/>
                      </a:lnTo>
                      <a:lnTo>
                        <a:pt x="104" y="372"/>
                      </a:lnTo>
                      <a:lnTo>
                        <a:pt x="104" y="370"/>
                      </a:lnTo>
                      <a:lnTo>
                        <a:pt x="106" y="370"/>
                      </a:lnTo>
                      <a:lnTo>
                        <a:pt x="106" y="372"/>
                      </a:lnTo>
                      <a:lnTo>
                        <a:pt x="104" y="374"/>
                      </a:lnTo>
                      <a:lnTo>
                        <a:pt x="104" y="377"/>
                      </a:lnTo>
                      <a:lnTo>
                        <a:pt x="104" y="377"/>
                      </a:lnTo>
                      <a:lnTo>
                        <a:pt x="104" y="377"/>
                      </a:lnTo>
                      <a:lnTo>
                        <a:pt x="106" y="379"/>
                      </a:lnTo>
                      <a:lnTo>
                        <a:pt x="106" y="379"/>
                      </a:lnTo>
                      <a:lnTo>
                        <a:pt x="106" y="384"/>
                      </a:lnTo>
                      <a:lnTo>
                        <a:pt x="106" y="386"/>
                      </a:lnTo>
                      <a:lnTo>
                        <a:pt x="113" y="398"/>
                      </a:lnTo>
                      <a:lnTo>
                        <a:pt x="113" y="403"/>
                      </a:lnTo>
                      <a:lnTo>
                        <a:pt x="113" y="412"/>
                      </a:lnTo>
                      <a:lnTo>
                        <a:pt x="113" y="417"/>
                      </a:lnTo>
                      <a:lnTo>
                        <a:pt x="116" y="436"/>
                      </a:lnTo>
                      <a:lnTo>
                        <a:pt x="116" y="438"/>
                      </a:lnTo>
                      <a:lnTo>
                        <a:pt x="116" y="446"/>
                      </a:lnTo>
                      <a:lnTo>
                        <a:pt x="113" y="448"/>
                      </a:lnTo>
                      <a:lnTo>
                        <a:pt x="111" y="450"/>
                      </a:lnTo>
                      <a:lnTo>
                        <a:pt x="111" y="453"/>
                      </a:lnTo>
                      <a:lnTo>
                        <a:pt x="113" y="455"/>
                      </a:lnTo>
                      <a:lnTo>
                        <a:pt x="118" y="457"/>
                      </a:lnTo>
                      <a:lnTo>
                        <a:pt x="121" y="457"/>
                      </a:lnTo>
                      <a:lnTo>
                        <a:pt x="123" y="457"/>
                      </a:lnTo>
                      <a:lnTo>
                        <a:pt x="125" y="457"/>
                      </a:lnTo>
                      <a:lnTo>
                        <a:pt x="130" y="453"/>
                      </a:lnTo>
                      <a:lnTo>
                        <a:pt x="144" y="438"/>
                      </a:lnTo>
                      <a:lnTo>
                        <a:pt x="154" y="431"/>
                      </a:lnTo>
                      <a:lnTo>
                        <a:pt x="166" y="431"/>
                      </a:lnTo>
                      <a:lnTo>
                        <a:pt x="170" y="431"/>
                      </a:lnTo>
                      <a:lnTo>
                        <a:pt x="175" y="434"/>
                      </a:lnTo>
                      <a:lnTo>
                        <a:pt x="189" y="443"/>
                      </a:lnTo>
                      <a:lnTo>
                        <a:pt x="192" y="443"/>
                      </a:lnTo>
                      <a:lnTo>
                        <a:pt x="192" y="443"/>
                      </a:lnTo>
                      <a:lnTo>
                        <a:pt x="192" y="443"/>
                      </a:lnTo>
                      <a:lnTo>
                        <a:pt x="194" y="443"/>
                      </a:lnTo>
                      <a:lnTo>
                        <a:pt x="194" y="441"/>
                      </a:lnTo>
                      <a:lnTo>
                        <a:pt x="194" y="441"/>
                      </a:lnTo>
                      <a:lnTo>
                        <a:pt x="199" y="443"/>
                      </a:lnTo>
                      <a:lnTo>
                        <a:pt x="201" y="441"/>
                      </a:lnTo>
                      <a:lnTo>
                        <a:pt x="203" y="438"/>
                      </a:lnTo>
                      <a:lnTo>
                        <a:pt x="241" y="415"/>
                      </a:lnTo>
                      <a:lnTo>
                        <a:pt x="241" y="415"/>
                      </a:lnTo>
                      <a:lnTo>
                        <a:pt x="241" y="412"/>
                      </a:lnTo>
                      <a:lnTo>
                        <a:pt x="239" y="412"/>
                      </a:lnTo>
                      <a:lnTo>
                        <a:pt x="236" y="412"/>
                      </a:lnTo>
                      <a:lnTo>
                        <a:pt x="236" y="412"/>
                      </a:lnTo>
                      <a:lnTo>
                        <a:pt x="234" y="412"/>
                      </a:lnTo>
                      <a:lnTo>
                        <a:pt x="234" y="410"/>
                      </a:lnTo>
                      <a:lnTo>
                        <a:pt x="232" y="408"/>
                      </a:lnTo>
                      <a:lnTo>
                        <a:pt x="234" y="405"/>
                      </a:lnTo>
                      <a:lnTo>
                        <a:pt x="234" y="405"/>
                      </a:lnTo>
                      <a:lnTo>
                        <a:pt x="236" y="403"/>
                      </a:lnTo>
                      <a:lnTo>
                        <a:pt x="236" y="403"/>
                      </a:lnTo>
                      <a:lnTo>
                        <a:pt x="236" y="403"/>
                      </a:lnTo>
                      <a:lnTo>
                        <a:pt x="239" y="403"/>
                      </a:lnTo>
                      <a:lnTo>
                        <a:pt x="239" y="403"/>
                      </a:lnTo>
                      <a:lnTo>
                        <a:pt x="239" y="403"/>
                      </a:lnTo>
                      <a:lnTo>
                        <a:pt x="241" y="400"/>
                      </a:lnTo>
                      <a:lnTo>
                        <a:pt x="241" y="398"/>
                      </a:lnTo>
                      <a:lnTo>
                        <a:pt x="241" y="398"/>
                      </a:lnTo>
                      <a:lnTo>
                        <a:pt x="244" y="396"/>
                      </a:lnTo>
                      <a:lnTo>
                        <a:pt x="244" y="389"/>
                      </a:lnTo>
                      <a:lnTo>
                        <a:pt x="251" y="400"/>
                      </a:lnTo>
                      <a:lnTo>
                        <a:pt x="253" y="403"/>
                      </a:lnTo>
                      <a:lnTo>
                        <a:pt x="255" y="403"/>
                      </a:lnTo>
                      <a:lnTo>
                        <a:pt x="258" y="405"/>
                      </a:lnTo>
                      <a:lnTo>
                        <a:pt x="260" y="408"/>
                      </a:lnTo>
                      <a:lnTo>
                        <a:pt x="260" y="408"/>
                      </a:lnTo>
                      <a:lnTo>
                        <a:pt x="262" y="412"/>
                      </a:lnTo>
                      <a:lnTo>
                        <a:pt x="262" y="412"/>
                      </a:lnTo>
                      <a:lnTo>
                        <a:pt x="262" y="415"/>
                      </a:lnTo>
                      <a:lnTo>
                        <a:pt x="265" y="415"/>
                      </a:lnTo>
                      <a:lnTo>
                        <a:pt x="267" y="417"/>
                      </a:lnTo>
                      <a:lnTo>
                        <a:pt x="270" y="419"/>
                      </a:lnTo>
                      <a:lnTo>
                        <a:pt x="272" y="419"/>
                      </a:lnTo>
                      <a:lnTo>
                        <a:pt x="277" y="427"/>
                      </a:lnTo>
                      <a:lnTo>
                        <a:pt x="277" y="424"/>
                      </a:lnTo>
                      <a:lnTo>
                        <a:pt x="272" y="415"/>
                      </a:lnTo>
                      <a:lnTo>
                        <a:pt x="272" y="415"/>
                      </a:lnTo>
                      <a:lnTo>
                        <a:pt x="274" y="417"/>
                      </a:lnTo>
                      <a:lnTo>
                        <a:pt x="274" y="419"/>
                      </a:lnTo>
                      <a:lnTo>
                        <a:pt x="277" y="419"/>
                      </a:lnTo>
                      <a:lnTo>
                        <a:pt x="277" y="422"/>
                      </a:lnTo>
                      <a:lnTo>
                        <a:pt x="277" y="424"/>
                      </a:lnTo>
                      <a:lnTo>
                        <a:pt x="279" y="424"/>
                      </a:lnTo>
                      <a:lnTo>
                        <a:pt x="284" y="424"/>
                      </a:lnTo>
                      <a:lnTo>
                        <a:pt x="286" y="422"/>
                      </a:lnTo>
                      <a:lnTo>
                        <a:pt x="286" y="419"/>
                      </a:lnTo>
                      <a:lnTo>
                        <a:pt x="286" y="417"/>
                      </a:lnTo>
                      <a:lnTo>
                        <a:pt x="289" y="417"/>
                      </a:lnTo>
                      <a:lnTo>
                        <a:pt x="291" y="415"/>
                      </a:lnTo>
                      <a:lnTo>
                        <a:pt x="293" y="415"/>
                      </a:lnTo>
                      <a:lnTo>
                        <a:pt x="303" y="415"/>
                      </a:lnTo>
                      <a:lnTo>
                        <a:pt x="305" y="415"/>
                      </a:lnTo>
                      <a:lnTo>
                        <a:pt x="305" y="417"/>
                      </a:lnTo>
                      <a:lnTo>
                        <a:pt x="307" y="424"/>
                      </a:lnTo>
                      <a:lnTo>
                        <a:pt x="307" y="429"/>
                      </a:lnTo>
                      <a:lnTo>
                        <a:pt x="307" y="434"/>
                      </a:lnTo>
                      <a:lnTo>
                        <a:pt x="305" y="438"/>
                      </a:lnTo>
                      <a:lnTo>
                        <a:pt x="307" y="446"/>
                      </a:lnTo>
                      <a:lnTo>
                        <a:pt x="315" y="448"/>
                      </a:lnTo>
                      <a:lnTo>
                        <a:pt x="326" y="446"/>
                      </a:lnTo>
                      <a:lnTo>
                        <a:pt x="333" y="443"/>
                      </a:lnTo>
                      <a:lnTo>
                        <a:pt x="341" y="438"/>
                      </a:lnTo>
                      <a:lnTo>
                        <a:pt x="343" y="438"/>
                      </a:lnTo>
                      <a:lnTo>
                        <a:pt x="350" y="434"/>
                      </a:lnTo>
                      <a:lnTo>
                        <a:pt x="355" y="429"/>
                      </a:lnTo>
                      <a:lnTo>
                        <a:pt x="355" y="427"/>
                      </a:lnTo>
                      <a:lnTo>
                        <a:pt x="355" y="427"/>
                      </a:lnTo>
                      <a:lnTo>
                        <a:pt x="357" y="424"/>
                      </a:lnTo>
                      <a:lnTo>
                        <a:pt x="357" y="419"/>
                      </a:lnTo>
                      <a:lnTo>
                        <a:pt x="357" y="417"/>
                      </a:lnTo>
                      <a:lnTo>
                        <a:pt x="357" y="417"/>
                      </a:lnTo>
                      <a:lnTo>
                        <a:pt x="359" y="419"/>
                      </a:lnTo>
                      <a:lnTo>
                        <a:pt x="357" y="431"/>
                      </a:lnTo>
                      <a:lnTo>
                        <a:pt x="357" y="434"/>
                      </a:lnTo>
                      <a:lnTo>
                        <a:pt x="359" y="436"/>
                      </a:lnTo>
                      <a:lnTo>
                        <a:pt x="362" y="436"/>
                      </a:lnTo>
                      <a:lnTo>
                        <a:pt x="364" y="438"/>
                      </a:lnTo>
                      <a:lnTo>
                        <a:pt x="371" y="436"/>
                      </a:lnTo>
                      <a:lnTo>
                        <a:pt x="376" y="429"/>
                      </a:lnTo>
                      <a:lnTo>
                        <a:pt x="381" y="424"/>
                      </a:lnTo>
                      <a:lnTo>
                        <a:pt x="383" y="419"/>
                      </a:lnTo>
                      <a:lnTo>
                        <a:pt x="383" y="422"/>
                      </a:lnTo>
                      <a:lnTo>
                        <a:pt x="383" y="424"/>
                      </a:lnTo>
                      <a:lnTo>
                        <a:pt x="381" y="427"/>
                      </a:lnTo>
                      <a:lnTo>
                        <a:pt x="378" y="434"/>
                      </a:lnTo>
                      <a:lnTo>
                        <a:pt x="376" y="434"/>
                      </a:lnTo>
                      <a:lnTo>
                        <a:pt x="374" y="436"/>
                      </a:lnTo>
                      <a:lnTo>
                        <a:pt x="374" y="436"/>
                      </a:lnTo>
                      <a:lnTo>
                        <a:pt x="374" y="438"/>
                      </a:lnTo>
                      <a:lnTo>
                        <a:pt x="374" y="441"/>
                      </a:lnTo>
                      <a:lnTo>
                        <a:pt x="376" y="443"/>
                      </a:lnTo>
                      <a:lnTo>
                        <a:pt x="378" y="443"/>
                      </a:lnTo>
                      <a:lnTo>
                        <a:pt x="378" y="443"/>
                      </a:lnTo>
                      <a:lnTo>
                        <a:pt x="395" y="398"/>
                      </a:lnTo>
                      <a:lnTo>
                        <a:pt x="397" y="386"/>
                      </a:lnTo>
                      <a:lnTo>
                        <a:pt x="397" y="386"/>
                      </a:lnTo>
                      <a:lnTo>
                        <a:pt x="400" y="384"/>
                      </a:lnTo>
                      <a:lnTo>
                        <a:pt x="402" y="382"/>
                      </a:lnTo>
                      <a:lnTo>
                        <a:pt x="402" y="382"/>
                      </a:lnTo>
                      <a:lnTo>
                        <a:pt x="402" y="382"/>
                      </a:lnTo>
                      <a:lnTo>
                        <a:pt x="412" y="379"/>
                      </a:lnTo>
                      <a:lnTo>
                        <a:pt x="412" y="379"/>
                      </a:lnTo>
                      <a:lnTo>
                        <a:pt x="414" y="377"/>
                      </a:lnTo>
                      <a:lnTo>
                        <a:pt x="414" y="377"/>
                      </a:lnTo>
                      <a:lnTo>
                        <a:pt x="416" y="377"/>
                      </a:lnTo>
                      <a:lnTo>
                        <a:pt x="416" y="374"/>
                      </a:lnTo>
                      <a:lnTo>
                        <a:pt x="416" y="374"/>
                      </a:lnTo>
                      <a:lnTo>
                        <a:pt x="416" y="372"/>
                      </a:lnTo>
                      <a:lnTo>
                        <a:pt x="416" y="372"/>
                      </a:lnTo>
                      <a:lnTo>
                        <a:pt x="416" y="372"/>
                      </a:lnTo>
                      <a:lnTo>
                        <a:pt x="426" y="370"/>
                      </a:lnTo>
                      <a:lnTo>
                        <a:pt x="426" y="367"/>
                      </a:lnTo>
                      <a:lnTo>
                        <a:pt x="426" y="367"/>
                      </a:lnTo>
                      <a:lnTo>
                        <a:pt x="428" y="365"/>
                      </a:lnTo>
                      <a:lnTo>
                        <a:pt x="428" y="365"/>
                      </a:lnTo>
                      <a:lnTo>
                        <a:pt x="430" y="363"/>
                      </a:lnTo>
                      <a:lnTo>
                        <a:pt x="430" y="360"/>
                      </a:lnTo>
                      <a:lnTo>
                        <a:pt x="430" y="358"/>
                      </a:lnTo>
                      <a:lnTo>
                        <a:pt x="430" y="355"/>
                      </a:lnTo>
                      <a:lnTo>
                        <a:pt x="433" y="353"/>
                      </a:lnTo>
                      <a:lnTo>
                        <a:pt x="433" y="351"/>
                      </a:lnTo>
                      <a:lnTo>
                        <a:pt x="438" y="346"/>
                      </a:lnTo>
                      <a:lnTo>
                        <a:pt x="438" y="344"/>
                      </a:lnTo>
                      <a:lnTo>
                        <a:pt x="440" y="341"/>
                      </a:lnTo>
                      <a:lnTo>
                        <a:pt x="442" y="336"/>
                      </a:lnTo>
                      <a:lnTo>
                        <a:pt x="442" y="336"/>
                      </a:lnTo>
                      <a:lnTo>
                        <a:pt x="442" y="336"/>
                      </a:lnTo>
                      <a:lnTo>
                        <a:pt x="442" y="332"/>
                      </a:lnTo>
                      <a:lnTo>
                        <a:pt x="442" y="332"/>
                      </a:lnTo>
                      <a:lnTo>
                        <a:pt x="442" y="329"/>
                      </a:lnTo>
                      <a:lnTo>
                        <a:pt x="440" y="329"/>
                      </a:lnTo>
                      <a:lnTo>
                        <a:pt x="440" y="329"/>
                      </a:lnTo>
                      <a:lnTo>
                        <a:pt x="440" y="327"/>
                      </a:lnTo>
                      <a:lnTo>
                        <a:pt x="440" y="325"/>
                      </a:lnTo>
                      <a:lnTo>
                        <a:pt x="440" y="322"/>
                      </a:lnTo>
                      <a:lnTo>
                        <a:pt x="440" y="322"/>
                      </a:lnTo>
                      <a:lnTo>
                        <a:pt x="440" y="320"/>
                      </a:lnTo>
                      <a:lnTo>
                        <a:pt x="440" y="320"/>
                      </a:lnTo>
                      <a:lnTo>
                        <a:pt x="440" y="320"/>
                      </a:lnTo>
                      <a:lnTo>
                        <a:pt x="442" y="320"/>
                      </a:lnTo>
                      <a:lnTo>
                        <a:pt x="454" y="315"/>
                      </a:lnTo>
                      <a:lnTo>
                        <a:pt x="461" y="315"/>
                      </a:lnTo>
                      <a:lnTo>
                        <a:pt x="466" y="313"/>
                      </a:lnTo>
                      <a:lnTo>
                        <a:pt x="468" y="313"/>
                      </a:lnTo>
                      <a:lnTo>
                        <a:pt x="473" y="308"/>
                      </a:lnTo>
                      <a:lnTo>
                        <a:pt x="487" y="294"/>
                      </a:lnTo>
                      <a:lnTo>
                        <a:pt x="485" y="289"/>
                      </a:lnTo>
                      <a:lnTo>
                        <a:pt x="485" y="289"/>
                      </a:lnTo>
                      <a:lnTo>
                        <a:pt x="487" y="287"/>
                      </a:lnTo>
                      <a:lnTo>
                        <a:pt x="487" y="284"/>
                      </a:lnTo>
                      <a:lnTo>
                        <a:pt x="490" y="279"/>
                      </a:lnTo>
                      <a:lnTo>
                        <a:pt x="490" y="277"/>
                      </a:lnTo>
                      <a:lnTo>
                        <a:pt x="490" y="275"/>
                      </a:lnTo>
                      <a:lnTo>
                        <a:pt x="487" y="272"/>
                      </a:lnTo>
                      <a:lnTo>
                        <a:pt x="487" y="270"/>
                      </a:lnTo>
                      <a:lnTo>
                        <a:pt x="487" y="265"/>
                      </a:lnTo>
                      <a:lnTo>
                        <a:pt x="494" y="234"/>
                      </a:lnTo>
                      <a:lnTo>
                        <a:pt x="497" y="232"/>
                      </a:lnTo>
                      <a:lnTo>
                        <a:pt x="497" y="232"/>
                      </a:lnTo>
                      <a:lnTo>
                        <a:pt x="497" y="230"/>
                      </a:lnTo>
                      <a:lnTo>
                        <a:pt x="501" y="230"/>
                      </a:lnTo>
                      <a:lnTo>
                        <a:pt x="504" y="230"/>
                      </a:lnTo>
                      <a:lnTo>
                        <a:pt x="506" y="227"/>
                      </a:lnTo>
                      <a:lnTo>
                        <a:pt x="511" y="227"/>
                      </a:lnTo>
                      <a:lnTo>
                        <a:pt x="520" y="223"/>
                      </a:lnTo>
                      <a:lnTo>
                        <a:pt x="523" y="223"/>
                      </a:lnTo>
                      <a:lnTo>
                        <a:pt x="525" y="223"/>
                      </a:lnTo>
                      <a:lnTo>
                        <a:pt x="525" y="225"/>
                      </a:lnTo>
                      <a:lnTo>
                        <a:pt x="525" y="225"/>
                      </a:lnTo>
                      <a:lnTo>
                        <a:pt x="525" y="230"/>
                      </a:lnTo>
                      <a:lnTo>
                        <a:pt x="525" y="230"/>
                      </a:lnTo>
                      <a:lnTo>
                        <a:pt x="527" y="230"/>
                      </a:lnTo>
                      <a:lnTo>
                        <a:pt x="530" y="230"/>
                      </a:lnTo>
                      <a:lnTo>
                        <a:pt x="530" y="227"/>
                      </a:lnTo>
                      <a:lnTo>
                        <a:pt x="532" y="225"/>
                      </a:lnTo>
                      <a:lnTo>
                        <a:pt x="537" y="215"/>
                      </a:lnTo>
                      <a:lnTo>
                        <a:pt x="537" y="213"/>
                      </a:lnTo>
                      <a:lnTo>
                        <a:pt x="539" y="208"/>
                      </a:lnTo>
                      <a:lnTo>
                        <a:pt x="539" y="206"/>
                      </a:lnTo>
                      <a:lnTo>
                        <a:pt x="537" y="194"/>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8562E826-2B22-834F-B038-151DF2AAC2D7}"/>
                  </a:ext>
                </a:extLst>
              </p:cNvPr>
              <p:cNvGrpSpPr/>
              <p:nvPr/>
            </p:nvGrpSpPr>
            <p:grpSpPr>
              <a:xfrm>
                <a:off x="2422449" y="4221882"/>
                <a:ext cx="2765910" cy="857354"/>
                <a:chOff x="1925844" y="4683285"/>
                <a:chExt cx="3447409" cy="910273"/>
              </a:xfrm>
              <a:grpFill/>
            </p:grpSpPr>
            <p:sp>
              <p:nvSpPr>
                <p:cNvPr id="20" name="Freeform 5">
                  <a:extLst>
                    <a:ext uri="{FF2B5EF4-FFF2-40B4-BE49-F238E27FC236}">
                      <a16:creationId xmlns:a16="http://schemas.microsoft.com/office/drawing/2014/main" id="{1CDB467B-6B37-C647-AEE5-5E762007B6BC}"/>
                    </a:ext>
                  </a:extLst>
                </p:cNvPr>
                <p:cNvSpPr>
                  <a:spLocks/>
                </p:cNvSpPr>
                <p:nvPr/>
              </p:nvSpPr>
              <p:spPr bwMode="auto">
                <a:xfrm>
                  <a:off x="2773170" y="4996391"/>
                  <a:ext cx="137187" cy="111363"/>
                </a:xfrm>
                <a:custGeom>
                  <a:avLst/>
                  <a:gdLst>
                    <a:gd name="T0" fmla="*/ 85 w 85"/>
                    <a:gd name="T1" fmla="*/ 62 h 69"/>
                    <a:gd name="T2" fmla="*/ 83 w 85"/>
                    <a:gd name="T3" fmla="*/ 62 h 69"/>
                    <a:gd name="T4" fmla="*/ 81 w 85"/>
                    <a:gd name="T5" fmla="*/ 64 h 69"/>
                    <a:gd name="T6" fmla="*/ 81 w 85"/>
                    <a:gd name="T7" fmla="*/ 62 h 69"/>
                    <a:gd name="T8" fmla="*/ 78 w 85"/>
                    <a:gd name="T9" fmla="*/ 40 h 69"/>
                    <a:gd name="T10" fmla="*/ 78 w 85"/>
                    <a:gd name="T11" fmla="*/ 33 h 69"/>
                    <a:gd name="T12" fmla="*/ 78 w 85"/>
                    <a:gd name="T13" fmla="*/ 31 h 69"/>
                    <a:gd name="T14" fmla="*/ 71 w 85"/>
                    <a:gd name="T15" fmla="*/ 29 h 69"/>
                    <a:gd name="T16" fmla="*/ 64 w 85"/>
                    <a:gd name="T17" fmla="*/ 29 h 69"/>
                    <a:gd name="T18" fmla="*/ 57 w 85"/>
                    <a:gd name="T19" fmla="*/ 29 h 69"/>
                    <a:gd name="T20" fmla="*/ 50 w 85"/>
                    <a:gd name="T21" fmla="*/ 24 h 69"/>
                    <a:gd name="T22" fmla="*/ 45 w 85"/>
                    <a:gd name="T23" fmla="*/ 19 h 69"/>
                    <a:gd name="T24" fmla="*/ 43 w 85"/>
                    <a:gd name="T25" fmla="*/ 0 h 69"/>
                    <a:gd name="T26" fmla="*/ 29 w 85"/>
                    <a:gd name="T27" fmla="*/ 12 h 69"/>
                    <a:gd name="T28" fmla="*/ 24 w 85"/>
                    <a:gd name="T29" fmla="*/ 17 h 69"/>
                    <a:gd name="T30" fmla="*/ 22 w 85"/>
                    <a:gd name="T31" fmla="*/ 17 h 69"/>
                    <a:gd name="T32" fmla="*/ 22 w 85"/>
                    <a:gd name="T33" fmla="*/ 14 h 69"/>
                    <a:gd name="T34" fmla="*/ 22 w 85"/>
                    <a:gd name="T35" fmla="*/ 12 h 69"/>
                    <a:gd name="T36" fmla="*/ 19 w 85"/>
                    <a:gd name="T37" fmla="*/ 14 h 69"/>
                    <a:gd name="T38" fmla="*/ 12 w 85"/>
                    <a:gd name="T39" fmla="*/ 12 h 69"/>
                    <a:gd name="T40" fmla="*/ 10 w 85"/>
                    <a:gd name="T41" fmla="*/ 14 h 69"/>
                    <a:gd name="T42" fmla="*/ 10 w 85"/>
                    <a:gd name="T43" fmla="*/ 19 h 69"/>
                    <a:gd name="T44" fmla="*/ 7 w 85"/>
                    <a:gd name="T45" fmla="*/ 24 h 69"/>
                    <a:gd name="T46" fmla="*/ 0 w 85"/>
                    <a:gd name="T47" fmla="*/ 33 h 69"/>
                    <a:gd name="T48" fmla="*/ 0 w 85"/>
                    <a:gd name="T49" fmla="*/ 36 h 69"/>
                    <a:gd name="T50" fmla="*/ 26 w 85"/>
                    <a:gd name="T51" fmla="*/ 50 h 69"/>
                    <a:gd name="T52" fmla="*/ 31 w 85"/>
                    <a:gd name="T53" fmla="*/ 50 h 69"/>
                    <a:gd name="T54" fmla="*/ 33 w 85"/>
                    <a:gd name="T55" fmla="*/ 52 h 69"/>
                    <a:gd name="T56" fmla="*/ 36 w 85"/>
                    <a:gd name="T57" fmla="*/ 57 h 69"/>
                    <a:gd name="T58" fmla="*/ 38 w 85"/>
                    <a:gd name="T59" fmla="*/ 57 h 69"/>
                    <a:gd name="T60" fmla="*/ 45 w 85"/>
                    <a:gd name="T61" fmla="*/ 59 h 69"/>
                    <a:gd name="T62" fmla="*/ 50 w 85"/>
                    <a:gd name="T63" fmla="*/ 62 h 69"/>
                    <a:gd name="T64" fmla="*/ 59 w 85"/>
                    <a:gd name="T65" fmla="*/ 64 h 69"/>
                    <a:gd name="T66" fmla="*/ 64 w 85"/>
                    <a:gd name="T67" fmla="*/ 67 h 69"/>
                    <a:gd name="T68" fmla="*/ 69 w 85"/>
                    <a:gd name="T69" fmla="*/ 67 h 69"/>
                    <a:gd name="T70" fmla="*/ 71 w 85"/>
                    <a:gd name="T71" fmla="*/ 69 h 69"/>
                    <a:gd name="T72" fmla="*/ 85 w 85"/>
                    <a:gd name="T7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9">
                      <a:moveTo>
                        <a:pt x="85" y="69"/>
                      </a:moveTo>
                      <a:lnTo>
                        <a:pt x="85" y="62"/>
                      </a:lnTo>
                      <a:lnTo>
                        <a:pt x="83" y="62"/>
                      </a:lnTo>
                      <a:lnTo>
                        <a:pt x="83" y="62"/>
                      </a:lnTo>
                      <a:lnTo>
                        <a:pt x="83" y="62"/>
                      </a:lnTo>
                      <a:lnTo>
                        <a:pt x="81" y="64"/>
                      </a:lnTo>
                      <a:lnTo>
                        <a:pt x="81" y="62"/>
                      </a:lnTo>
                      <a:lnTo>
                        <a:pt x="81" y="62"/>
                      </a:lnTo>
                      <a:lnTo>
                        <a:pt x="81" y="43"/>
                      </a:lnTo>
                      <a:lnTo>
                        <a:pt x="78" y="40"/>
                      </a:lnTo>
                      <a:lnTo>
                        <a:pt x="78" y="36"/>
                      </a:lnTo>
                      <a:lnTo>
                        <a:pt x="78" y="33"/>
                      </a:lnTo>
                      <a:lnTo>
                        <a:pt x="78" y="33"/>
                      </a:lnTo>
                      <a:lnTo>
                        <a:pt x="78" y="31"/>
                      </a:lnTo>
                      <a:lnTo>
                        <a:pt x="76" y="31"/>
                      </a:lnTo>
                      <a:lnTo>
                        <a:pt x="71" y="29"/>
                      </a:lnTo>
                      <a:lnTo>
                        <a:pt x="69" y="29"/>
                      </a:lnTo>
                      <a:lnTo>
                        <a:pt x="64" y="29"/>
                      </a:lnTo>
                      <a:lnTo>
                        <a:pt x="62" y="29"/>
                      </a:lnTo>
                      <a:lnTo>
                        <a:pt x="57" y="29"/>
                      </a:lnTo>
                      <a:lnTo>
                        <a:pt x="52" y="29"/>
                      </a:lnTo>
                      <a:lnTo>
                        <a:pt x="50" y="24"/>
                      </a:lnTo>
                      <a:lnTo>
                        <a:pt x="48" y="21"/>
                      </a:lnTo>
                      <a:lnTo>
                        <a:pt x="45" y="19"/>
                      </a:lnTo>
                      <a:lnTo>
                        <a:pt x="43" y="3"/>
                      </a:lnTo>
                      <a:lnTo>
                        <a:pt x="43" y="0"/>
                      </a:lnTo>
                      <a:lnTo>
                        <a:pt x="38" y="5"/>
                      </a:lnTo>
                      <a:lnTo>
                        <a:pt x="29" y="12"/>
                      </a:lnTo>
                      <a:lnTo>
                        <a:pt x="26" y="14"/>
                      </a:lnTo>
                      <a:lnTo>
                        <a:pt x="24" y="17"/>
                      </a:lnTo>
                      <a:lnTo>
                        <a:pt x="24" y="17"/>
                      </a:lnTo>
                      <a:lnTo>
                        <a:pt x="22" y="17"/>
                      </a:lnTo>
                      <a:lnTo>
                        <a:pt x="22" y="17"/>
                      </a:lnTo>
                      <a:lnTo>
                        <a:pt x="22" y="14"/>
                      </a:lnTo>
                      <a:lnTo>
                        <a:pt x="22" y="12"/>
                      </a:lnTo>
                      <a:lnTo>
                        <a:pt x="22" y="12"/>
                      </a:lnTo>
                      <a:lnTo>
                        <a:pt x="22" y="14"/>
                      </a:lnTo>
                      <a:lnTo>
                        <a:pt x="19" y="14"/>
                      </a:lnTo>
                      <a:lnTo>
                        <a:pt x="19" y="14"/>
                      </a:lnTo>
                      <a:lnTo>
                        <a:pt x="12" y="12"/>
                      </a:lnTo>
                      <a:lnTo>
                        <a:pt x="10" y="14"/>
                      </a:lnTo>
                      <a:lnTo>
                        <a:pt x="10" y="14"/>
                      </a:lnTo>
                      <a:lnTo>
                        <a:pt x="10" y="17"/>
                      </a:lnTo>
                      <a:lnTo>
                        <a:pt x="10" y="19"/>
                      </a:lnTo>
                      <a:lnTo>
                        <a:pt x="10" y="21"/>
                      </a:lnTo>
                      <a:lnTo>
                        <a:pt x="7" y="24"/>
                      </a:lnTo>
                      <a:lnTo>
                        <a:pt x="3" y="31"/>
                      </a:lnTo>
                      <a:lnTo>
                        <a:pt x="0" y="33"/>
                      </a:lnTo>
                      <a:lnTo>
                        <a:pt x="0" y="33"/>
                      </a:lnTo>
                      <a:lnTo>
                        <a:pt x="0" y="36"/>
                      </a:lnTo>
                      <a:lnTo>
                        <a:pt x="0" y="36"/>
                      </a:lnTo>
                      <a:lnTo>
                        <a:pt x="26" y="50"/>
                      </a:lnTo>
                      <a:lnTo>
                        <a:pt x="29" y="50"/>
                      </a:lnTo>
                      <a:lnTo>
                        <a:pt x="31" y="50"/>
                      </a:lnTo>
                      <a:lnTo>
                        <a:pt x="33" y="52"/>
                      </a:lnTo>
                      <a:lnTo>
                        <a:pt x="33" y="52"/>
                      </a:lnTo>
                      <a:lnTo>
                        <a:pt x="36" y="55"/>
                      </a:lnTo>
                      <a:lnTo>
                        <a:pt x="36" y="57"/>
                      </a:lnTo>
                      <a:lnTo>
                        <a:pt x="38" y="57"/>
                      </a:lnTo>
                      <a:lnTo>
                        <a:pt x="38" y="57"/>
                      </a:lnTo>
                      <a:lnTo>
                        <a:pt x="38" y="57"/>
                      </a:lnTo>
                      <a:lnTo>
                        <a:pt x="45" y="59"/>
                      </a:lnTo>
                      <a:lnTo>
                        <a:pt x="48" y="62"/>
                      </a:lnTo>
                      <a:lnTo>
                        <a:pt x="50" y="62"/>
                      </a:lnTo>
                      <a:lnTo>
                        <a:pt x="55" y="62"/>
                      </a:lnTo>
                      <a:lnTo>
                        <a:pt x="59" y="64"/>
                      </a:lnTo>
                      <a:lnTo>
                        <a:pt x="59" y="64"/>
                      </a:lnTo>
                      <a:lnTo>
                        <a:pt x="64" y="67"/>
                      </a:lnTo>
                      <a:lnTo>
                        <a:pt x="66" y="67"/>
                      </a:lnTo>
                      <a:lnTo>
                        <a:pt x="69" y="67"/>
                      </a:lnTo>
                      <a:lnTo>
                        <a:pt x="69" y="67"/>
                      </a:lnTo>
                      <a:lnTo>
                        <a:pt x="71" y="69"/>
                      </a:lnTo>
                      <a:lnTo>
                        <a:pt x="71" y="69"/>
                      </a:lnTo>
                      <a:lnTo>
                        <a:pt x="85" y="69"/>
                      </a:lnTo>
                      <a:lnTo>
                        <a:pt x="85" y="69"/>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1" name="Freeform 9">
                  <a:extLst>
                    <a:ext uri="{FF2B5EF4-FFF2-40B4-BE49-F238E27FC236}">
                      <a16:creationId xmlns:a16="http://schemas.microsoft.com/office/drawing/2014/main" id="{C269CC01-ADDC-9448-93C5-552E15517BB6}"/>
                    </a:ext>
                  </a:extLst>
                </p:cNvPr>
                <p:cNvSpPr>
                  <a:spLocks noEditPoints="1"/>
                </p:cNvSpPr>
                <p:nvPr/>
              </p:nvSpPr>
              <p:spPr bwMode="auto">
                <a:xfrm>
                  <a:off x="3765752" y="5088386"/>
                  <a:ext cx="587481" cy="175923"/>
                </a:xfrm>
                <a:custGeom>
                  <a:avLst/>
                  <a:gdLst>
                    <a:gd name="T0" fmla="*/ 178 w 364"/>
                    <a:gd name="T1" fmla="*/ 26 h 109"/>
                    <a:gd name="T2" fmla="*/ 199 w 364"/>
                    <a:gd name="T3" fmla="*/ 12 h 109"/>
                    <a:gd name="T4" fmla="*/ 178 w 364"/>
                    <a:gd name="T5" fmla="*/ 19 h 109"/>
                    <a:gd name="T6" fmla="*/ 341 w 364"/>
                    <a:gd name="T7" fmla="*/ 12 h 109"/>
                    <a:gd name="T8" fmla="*/ 171 w 364"/>
                    <a:gd name="T9" fmla="*/ 7 h 109"/>
                    <a:gd name="T10" fmla="*/ 163 w 364"/>
                    <a:gd name="T11" fmla="*/ 7 h 109"/>
                    <a:gd name="T12" fmla="*/ 121 w 364"/>
                    <a:gd name="T13" fmla="*/ 38 h 109"/>
                    <a:gd name="T14" fmla="*/ 357 w 364"/>
                    <a:gd name="T15" fmla="*/ 52 h 109"/>
                    <a:gd name="T16" fmla="*/ 348 w 364"/>
                    <a:gd name="T17" fmla="*/ 62 h 109"/>
                    <a:gd name="T18" fmla="*/ 338 w 364"/>
                    <a:gd name="T19" fmla="*/ 24 h 109"/>
                    <a:gd name="T20" fmla="*/ 310 w 364"/>
                    <a:gd name="T21" fmla="*/ 38 h 109"/>
                    <a:gd name="T22" fmla="*/ 305 w 364"/>
                    <a:gd name="T23" fmla="*/ 33 h 109"/>
                    <a:gd name="T24" fmla="*/ 286 w 364"/>
                    <a:gd name="T25" fmla="*/ 19 h 109"/>
                    <a:gd name="T26" fmla="*/ 270 w 364"/>
                    <a:gd name="T27" fmla="*/ 29 h 109"/>
                    <a:gd name="T28" fmla="*/ 251 w 364"/>
                    <a:gd name="T29" fmla="*/ 17 h 109"/>
                    <a:gd name="T30" fmla="*/ 230 w 364"/>
                    <a:gd name="T31" fmla="*/ 2 h 109"/>
                    <a:gd name="T32" fmla="*/ 204 w 364"/>
                    <a:gd name="T33" fmla="*/ 7 h 109"/>
                    <a:gd name="T34" fmla="*/ 220 w 364"/>
                    <a:gd name="T35" fmla="*/ 33 h 109"/>
                    <a:gd name="T36" fmla="*/ 246 w 364"/>
                    <a:gd name="T37" fmla="*/ 43 h 109"/>
                    <a:gd name="T38" fmla="*/ 263 w 364"/>
                    <a:gd name="T39" fmla="*/ 55 h 109"/>
                    <a:gd name="T40" fmla="*/ 241 w 364"/>
                    <a:gd name="T41" fmla="*/ 62 h 109"/>
                    <a:gd name="T42" fmla="*/ 223 w 364"/>
                    <a:gd name="T43" fmla="*/ 69 h 109"/>
                    <a:gd name="T44" fmla="*/ 206 w 364"/>
                    <a:gd name="T45" fmla="*/ 59 h 109"/>
                    <a:gd name="T46" fmla="*/ 208 w 364"/>
                    <a:gd name="T47" fmla="*/ 57 h 109"/>
                    <a:gd name="T48" fmla="*/ 194 w 364"/>
                    <a:gd name="T49" fmla="*/ 50 h 109"/>
                    <a:gd name="T50" fmla="*/ 182 w 364"/>
                    <a:gd name="T51" fmla="*/ 36 h 109"/>
                    <a:gd name="T52" fmla="*/ 156 w 364"/>
                    <a:gd name="T53" fmla="*/ 36 h 109"/>
                    <a:gd name="T54" fmla="*/ 123 w 364"/>
                    <a:gd name="T55" fmla="*/ 45 h 109"/>
                    <a:gd name="T56" fmla="*/ 102 w 364"/>
                    <a:gd name="T57" fmla="*/ 71 h 109"/>
                    <a:gd name="T58" fmla="*/ 100 w 364"/>
                    <a:gd name="T59" fmla="*/ 83 h 109"/>
                    <a:gd name="T60" fmla="*/ 107 w 364"/>
                    <a:gd name="T61" fmla="*/ 102 h 109"/>
                    <a:gd name="T62" fmla="*/ 145 w 364"/>
                    <a:gd name="T63" fmla="*/ 102 h 109"/>
                    <a:gd name="T64" fmla="*/ 201 w 364"/>
                    <a:gd name="T65" fmla="*/ 90 h 109"/>
                    <a:gd name="T66" fmla="*/ 213 w 364"/>
                    <a:gd name="T67" fmla="*/ 88 h 109"/>
                    <a:gd name="T68" fmla="*/ 234 w 364"/>
                    <a:gd name="T69" fmla="*/ 83 h 109"/>
                    <a:gd name="T70" fmla="*/ 263 w 364"/>
                    <a:gd name="T71" fmla="*/ 74 h 109"/>
                    <a:gd name="T72" fmla="*/ 277 w 364"/>
                    <a:gd name="T73" fmla="*/ 55 h 109"/>
                    <a:gd name="T74" fmla="*/ 277 w 364"/>
                    <a:gd name="T75" fmla="*/ 83 h 109"/>
                    <a:gd name="T76" fmla="*/ 322 w 364"/>
                    <a:gd name="T77" fmla="*/ 81 h 109"/>
                    <a:gd name="T78" fmla="*/ 329 w 364"/>
                    <a:gd name="T79" fmla="*/ 76 h 109"/>
                    <a:gd name="T80" fmla="*/ 324 w 364"/>
                    <a:gd name="T81" fmla="*/ 69 h 109"/>
                    <a:gd name="T82" fmla="*/ 348 w 364"/>
                    <a:gd name="T83" fmla="*/ 71 h 109"/>
                    <a:gd name="T84" fmla="*/ 357 w 364"/>
                    <a:gd name="T85" fmla="*/ 67 h 109"/>
                    <a:gd name="T86" fmla="*/ 360 w 364"/>
                    <a:gd name="T87" fmla="*/ 57 h 109"/>
                    <a:gd name="T88" fmla="*/ 71 w 364"/>
                    <a:gd name="T89" fmla="*/ 17 h 109"/>
                    <a:gd name="T90" fmla="*/ 31 w 364"/>
                    <a:gd name="T91" fmla="*/ 36 h 109"/>
                    <a:gd name="T92" fmla="*/ 29 w 364"/>
                    <a:gd name="T93" fmla="*/ 71 h 109"/>
                    <a:gd name="T94" fmla="*/ 19 w 364"/>
                    <a:gd name="T95" fmla="*/ 71 h 109"/>
                    <a:gd name="T96" fmla="*/ 3 w 364"/>
                    <a:gd name="T97" fmla="*/ 71 h 109"/>
                    <a:gd name="T98" fmla="*/ 19 w 364"/>
                    <a:gd name="T99" fmla="*/ 88 h 109"/>
                    <a:gd name="T100" fmla="*/ 29 w 364"/>
                    <a:gd name="T101" fmla="*/ 83 h 109"/>
                    <a:gd name="T102" fmla="*/ 40 w 364"/>
                    <a:gd name="T103" fmla="*/ 90 h 109"/>
                    <a:gd name="T104" fmla="*/ 57 w 364"/>
                    <a:gd name="T105" fmla="*/ 90 h 109"/>
                    <a:gd name="T106" fmla="*/ 62 w 364"/>
                    <a:gd name="T107" fmla="*/ 83 h 109"/>
                    <a:gd name="T108" fmla="*/ 83 w 364"/>
                    <a:gd name="T109" fmla="*/ 83 h 109"/>
                    <a:gd name="T110" fmla="*/ 78 w 364"/>
                    <a:gd name="T111" fmla="*/ 71 h 109"/>
                    <a:gd name="T112" fmla="*/ 364 w 364"/>
                    <a:gd name="T113" fmla="*/ 62 h 109"/>
                    <a:gd name="T114" fmla="*/ 362 w 364"/>
                    <a:gd name="T115" fmla="*/ 64 h 109"/>
                    <a:gd name="T116" fmla="*/ 126 w 364"/>
                    <a:gd name="T117" fmla="*/ 3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4" h="109">
                      <a:moveTo>
                        <a:pt x="206" y="5"/>
                      </a:moveTo>
                      <a:lnTo>
                        <a:pt x="208" y="2"/>
                      </a:lnTo>
                      <a:lnTo>
                        <a:pt x="206" y="2"/>
                      </a:lnTo>
                      <a:lnTo>
                        <a:pt x="204" y="2"/>
                      </a:lnTo>
                      <a:lnTo>
                        <a:pt x="206" y="2"/>
                      </a:lnTo>
                      <a:lnTo>
                        <a:pt x="206" y="5"/>
                      </a:lnTo>
                      <a:close/>
                      <a:moveTo>
                        <a:pt x="178" y="19"/>
                      </a:moveTo>
                      <a:lnTo>
                        <a:pt x="178" y="19"/>
                      </a:lnTo>
                      <a:lnTo>
                        <a:pt x="180" y="19"/>
                      </a:lnTo>
                      <a:lnTo>
                        <a:pt x="180" y="21"/>
                      </a:lnTo>
                      <a:lnTo>
                        <a:pt x="180" y="24"/>
                      </a:lnTo>
                      <a:lnTo>
                        <a:pt x="178" y="26"/>
                      </a:lnTo>
                      <a:lnTo>
                        <a:pt x="178" y="29"/>
                      </a:lnTo>
                      <a:lnTo>
                        <a:pt x="178" y="29"/>
                      </a:lnTo>
                      <a:lnTo>
                        <a:pt x="178" y="31"/>
                      </a:lnTo>
                      <a:lnTo>
                        <a:pt x="182" y="33"/>
                      </a:lnTo>
                      <a:lnTo>
                        <a:pt x="182" y="33"/>
                      </a:lnTo>
                      <a:lnTo>
                        <a:pt x="185" y="31"/>
                      </a:lnTo>
                      <a:lnTo>
                        <a:pt x="187" y="31"/>
                      </a:lnTo>
                      <a:lnTo>
                        <a:pt x="192" y="19"/>
                      </a:lnTo>
                      <a:lnTo>
                        <a:pt x="194" y="14"/>
                      </a:lnTo>
                      <a:lnTo>
                        <a:pt x="197" y="12"/>
                      </a:lnTo>
                      <a:lnTo>
                        <a:pt x="199" y="12"/>
                      </a:lnTo>
                      <a:lnTo>
                        <a:pt x="199" y="12"/>
                      </a:lnTo>
                      <a:lnTo>
                        <a:pt x="199" y="10"/>
                      </a:lnTo>
                      <a:lnTo>
                        <a:pt x="199" y="10"/>
                      </a:lnTo>
                      <a:lnTo>
                        <a:pt x="199" y="7"/>
                      </a:lnTo>
                      <a:lnTo>
                        <a:pt x="197" y="7"/>
                      </a:lnTo>
                      <a:lnTo>
                        <a:pt x="197" y="7"/>
                      </a:lnTo>
                      <a:lnTo>
                        <a:pt x="185" y="7"/>
                      </a:lnTo>
                      <a:lnTo>
                        <a:pt x="185" y="7"/>
                      </a:lnTo>
                      <a:lnTo>
                        <a:pt x="178" y="10"/>
                      </a:lnTo>
                      <a:lnTo>
                        <a:pt x="178" y="12"/>
                      </a:lnTo>
                      <a:lnTo>
                        <a:pt x="178" y="12"/>
                      </a:lnTo>
                      <a:lnTo>
                        <a:pt x="178" y="14"/>
                      </a:lnTo>
                      <a:lnTo>
                        <a:pt x="178" y="19"/>
                      </a:lnTo>
                      <a:lnTo>
                        <a:pt x="178" y="19"/>
                      </a:lnTo>
                      <a:close/>
                      <a:moveTo>
                        <a:pt x="343" y="19"/>
                      </a:moveTo>
                      <a:lnTo>
                        <a:pt x="348" y="19"/>
                      </a:lnTo>
                      <a:lnTo>
                        <a:pt x="350" y="19"/>
                      </a:lnTo>
                      <a:lnTo>
                        <a:pt x="350" y="17"/>
                      </a:lnTo>
                      <a:lnTo>
                        <a:pt x="353" y="14"/>
                      </a:lnTo>
                      <a:lnTo>
                        <a:pt x="353" y="12"/>
                      </a:lnTo>
                      <a:lnTo>
                        <a:pt x="353" y="10"/>
                      </a:lnTo>
                      <a:lnTo>
                        <a:pt x="350" y="7"/>
                      </a:lnTo>
                      <a:lnTo>
                        <a:pt x="348" y="5"/>
                      </a:lnTo>
                      <a:lnTo>
                        <a:pt x="343" y="7"/>
                      </a:lnTo>
                      <a:lnTo>
                        <a:pt x="341" y="12"/>
                      </a:lnTo>
                      <a:lnTo>
                        <a:pt x="341" y="17"/>
                      </a:lnTo>
                      <a:lnTo>
                        <a:pt x="343" y="19"/>
                      </a:lnTo>
                      <a:close/>
                      <a:moveTo>
                        <a:pt x="163" y="10"/>
                      </a:moveTo>
                      <a:lnTo>
                        <a:pt x="166" y="10"/>
                      </a:lnTo>
                      <a:lnTo>
                        <a:pt x="166" y="10"/>
                      </a:lnTo>
                      <a:lnTo>
                        <a:pt x="166" y="10"/>
                      </a:lnTo>
                      <a:lnTo>
                        <a:pt x="166" y="7"/>
                      </a:lnTo>
                      <a:lnTo>
                        <a:pt x="166" y="10"/>
                      </a:lnTo>
                      <a:lnTo>
                        <a:pt x="168" y="7"/>
                      </a:lnTo>
                      <a:lnTo>
                        <a:pt x="168" y="7"/>
                      </a:lnTo>
                      <a:lnTo>
                        <a:pt x="171" y="7"/>
                      </a:lnTo>
                      <a:lnTo>
                        <a:pt x="171" y="7"/>
                      </a:lnTo>
                      <a:lnTo>
                        <a:pt x="171" y="7"/>
                      </a:lnTo>
                      <a:lnTo>
                        <a:pt x="171" y="7"/>
                      </a:lnTo>
                      <a:lnTo>
                        <a:pt x="171" y="7"/>
                      </a:lnTo>
                      <a:lnTo>
                        <a:pt x="171" y="7"/>
                      </a:lnTo>
                      <a:lnTo>
                        <a:pt x="171" y="5"/>
                      </a:lnTo>
                      <a:lnTo>
                        <a:pt x="168" y="5"/>
                      </a:lnTo>
                      <a:lnTo>
                        <a:pt x="166" y="7"/>
                      </a:lnTo>
                      <a:lnTo>
                        <a:pt x="166" y="7"/>
                      </a:lnTo>
                      <a:lnTo>
                        <a:pt x="163" y="7"/>
                      </a:lnTo>
                      <a:lnTo>
                        <a:pt x="163" y="7"/>
                      </a:lnTo>
                      <a:lnTo>
                        <a:pt x="163" y="10"/>
                      </a:lnTo>
                      <a:lnTo>
                        <a:pt x="163" y="7"/>
                      </a:lnTo>
                      <a:lnTo>
                        <a:pt x="163" y="10"/>
                      </a:lnTo>
                      <a:close/>
                      <a:moveTo>
                        <a:pt x="111" y="40"/>
                      </a:moveTo>
                      <a:lnTo>
                        <a:pt x="111" y="40"/>
                      </a:lnTo>
                      <a:lnTo>
                        <a:pt x="114" y="38"/>
                      </a:lnTo>
                      <a:lnTo>
                        <a:pt x="114" y="40"/>
                      </a:lnTo>
                      <a:lnTo>
                        <a:pt x="116" y="40"/>
                      </a:lnTo>
                      <a:lnTo>
                        <a:pt x="116" y="38"/>
                      </a:lnTo>
                      <a:lnTo>
                        <a:pt x="118" y="38"/>
                      </a:lnTo>
                      <a:lnTo>
                        <a:pt x="118" y="38"/>
                      </a:lnTo>
                      <a:lnTo>
                        <a:pt x="118" y="38"/>
                      </a:lnTo>
                      <a:lnTo>
                        <a:pt x="121" y="38"/>
                      </a:lnTo>
                      <a:lnTo>
                        <a:pt x="121" y="38"/>
                      </a:lnTo>
                      <a:lnTo>
                        <a:pt x="121" y="36"/>
                      </a:lnTo>
                      <a:lnTo>
                        <a:pt x="118" y="36"/>
                      </a:lnTo>
                      <a:lnTo>
                        <a:pt x="118" y="38"/>
                      </a:lnTo>
                      <a:lnTo>
                        <a:pt x="116" y="38"/>
                      </a:lnTo>
                      <a:lnTo>
                        <a:pt x="116" y="38"/>
                      </a:lnTo>
                      <a:lnTo>
                        <a:pt x="114" y="38"/>
                      </a:lnTo>
                      <a:lnTo>
                        <a:pt x="111" y="38"/>
                      </a:lnTo>
                      <a:lnTo>
                        <a:pt x="109" y="38"/>
                      </a:lnTo>
                      <a:lnTo>
                        <a:pt x="109" y="40"/>
                      </a:lnTo>
                      <a:lnTo>
                        <a:pt x="111" y="40"/>
                      </a:lnTo>
                      <a:close/>
                      <a:moveTo>
                        <a:pt x="357" y="52"/>
                      </a:moveTo>
                      <a:lnTo>
                        <a:pt x="357" y="52"/>
                      </a:lnTo>
                      <a:lnTo>
                        <a:pt x="355" y="52"/>
                      </a:lnTo>
                      <a:lnTo>
                        <a:pt x="355" y="52"/>
                      </a:lnTo>
                      <a:lnTo>
                        <a:pt x="355" y="55"/>
                      </a:lnTo>
                      <a:lnTo>
                        <a:pt x="355" y="55"/>
                      </a:lnTo>
                      <a:lnTo>
                        <a:pt x="353" y="55"/>
                      </a:lnTo>
                      <a:lnTo>
                        <a:pt x="353" y="57"/>
                      </a:lnTo>
                      <a:lnTo>
                        <a:pt x="353" y="57"/>
                      </a:lnTo>
                      <a:lnTo>
                        <a:pt x="355" y="59"/>
                      </a:lnTo>
                      <a:lnTo>
                        <a:pt x="353" y="59"/>
                      </a:lnTo>
                      <a:lnTo>
                        <a:pt x="350" y="59"/>
                      </a:lnTo>
                      <a:lnTo>
                        <a:pt x="348" y="62"/>
                      </a:lnTo>
                      <a:lnTo>
                        <a:pt x="348" y="62"/>
                      </a:lnTo>
                      <a:lnTo>
                        <a:pt x="346" y="59"/>
                      </a:lnTo>
                      <a:lnTo>
                        <a:pt x="343" y="59"/>
                      </a:lnTo>
                      <a:lnTo>
                        <a:pt x="343" y="57"/>
                      </a:lnTo>
                      <a:lnTo>
                        <a:pt x="343" y="55"/>
                      </a:lnTo>
                      <a:lnTo>
                        <a:pt x="343" y="50"/>
                      </a:lnTo>
                      <a:lnTo>
                        <a:pt x="343" y="45"/>
                      </a:lnTo>
                      <a:lnTo>
                        <a:pt x="343" y="43"/>
                      </a:lnTo>
                      <a:lnTo>
                        <a:pt x="341" y="36"/>
                      </a:lnTo>
                      <a:lnTo>
                        <a:pt x="341" y="31"/>
                      </a:lnTo>
                      <a:lnTo>
                        <a:pt x="338" y="29"/>
                      </a:lnTo>
                      <a:lnTo>
                        <a:pt x="338" y="26"/>
                      </a:lnTo>
                      <a:lnTo>
                        <a:pt x="338" y="24"/>
                      </a:lnTo>
                      <a:lnTo>
                        <a:pt x="336" y="24"/>
                      </a:lnTo>
                      <a:lnTo>
                        <a:pt x="334" y="24"/>
                      </a:lnTo>
                      <a:lnTo>
                        <a:pt x="329" y="21"/>
                      </a:lnTo>
                      <a:lnTo>
                        <a:pt x="324" y="21"/>
                      </a:lnTo>
                      <a:lnTo>
                        <a:pt x="320" y="24"/>
                      </a:lnTo>
                      <a:lnTo>
                        <a:pt x="315" y="24"/>
                      </a:lnTo>
                      <a:lnTo>
                        <a:pt x="312" y="26"/>
                      </a:lnTo>
                      <a:lnTo>
                        <a:pt x="310" y="29"/>
                      </a:lnTo>
                      <a:lnTo>
                        <a:pt x="308" y="31"/>
                      </a:lnTo>
                      <a:lnTo>
                        <a:pt x="308" y="36"/>
                      </a:lnTo>
                      <a:lnTo>
                        <a:pt x="310" y="38"/>
                      </a:lnTo>
                      <a:lnTo>
                        <a:pt x="310" y="38"/>
                      </a:lnTo>
                      <a:lnTo>
                        <a:pt x="310" y="40"/>
                      </a:lnTo>
                      <a:lnTo>
                        <a:pt x="308" y="43"/>
                      </a:lnTo>
                      <a:lnTo>
                        <a:pt x="308" y="45"/>
                      </a:lnTo>
                      <a:lnTo>
                        <a:pt x="308" y="45"/>
                      </a:lnTo>
                      <a:lnTo>
                        <a:pt x="308" y="48"/>
                      </a:lnTo>
                      <a:lnTo>
                        <a:pt x="305" y="48"/>
                      </a:lnTo>
                      <a:lnTo>
                        <a:pt x="303" y="50"/>
                      </a:lnTo>
                      <a:lnTo>
                        <a:pt x="303" y="50"/>
                      </a:lnTo>
                      <a:lnTo>
                        <a:pt x="303" y="48"/>
                      </a:lnTo>
                      <a:lnTo>
                        <a:pt x="305" y="40"/>
                      </a:lnTo>
                      <a:lnTo>
                        <a:pt x="305" y="36"/>
                      </a:lnTo>
                      <a:lnTo>
                        <a:pt x="305" y="33"/>
                      </a:lnTo>
                      <a:lnTo>
                        <a:pt x="305" y="31"/>
                      </a:lnTo>
                      <a:lnTo>
                        <a:pt x="303" y="24"/>
                      </a:lnTo>
                      <a:lnTo>
                        <a:pt x="301" y="21"/>
                      </a:lnTo>
                      <a:lnTo>
                        <a:pt x="301" y="21"/>
                      </a:lnTo>
                      <a:lnTo>
                        <a:pt x="296" y="21"/>
                      </a:lnTo>
                      <a:lnTo>
                        <a:pt x="296" y="21"/>
                      </a:lnTo>
                      <a:lnTo>
                        <a:pt x="296" y="21"/>
                      </a:lnTo>
                      <a:lnTo>
                        <a:pt x="296" y="21"/>
                      </a:lnTo>
                      <a:lnTo>
                        <a:pt x="294" y="19"/>
                      </a:lnTo>
                      <a:lnTo>
                        <a:pt x="291" y="19"/>
                      </a:lnTo>
                      <a:lnTo>
                        <a:pt x="289" y="19"/>
                      </a:lnTo>
                      <a:lnTo>
                        <a:pt x="286" y="19"/>
                      </a:lnTo>
                      <a:lnTo>
                        <a:pt x="286" y="17"/>
                      </a:lnTo>
                      <a:lnTo>
                        <a:pt x="284" y="17"/>
                      </a:lnTo>
                      <a:lnTo>
                        <a:pt x="282" y="19"/>
                      </a:lnTo>
                      <a:lnTo>
                        <a:pt x="279" y="19"/>
                      </a:lnTo>
                      <a:lnTo>
                        <a:pt x="279" y="21"/>
                      </a:lnTo>
                      <a:lnTo>
                        <a:pt x="277" y="21"/>
                      </a:lnTo>
                      <a:lnTo>
                        <a:pt x="275" y="24"/>
                      </a:lnTo>
                      <a:lnTo>
                        <a:pt x="275" y="24"/>
                      </a:lnTo>
                      <a:lnTo>
                        <a:pt x="275" y="24"/>
                      </a:lnTo>
                      <a:lnTo>
                        <a:pt x="275" y="26"/>
                      </a:lnTo>
                      <a:lnTo>
                        <a:pt x="272" y="29"/>
                      </a:lnTo>
                      <a:lnTo>
                        <a:pt x="270" y="29"/>
                      </a:lnTo>
                      <a:lnTo>
                        <a:pt x="268" y="31"/>
                      </a:lnTo>
                      <a:lnTo>
                        <a:pt x="265" y="31"/>
                      </a:lnTo>
                      <a:lnTo>
                        <a:pt x="265" y="31"/>
                      </a:lnTo>
                      <a:lnTo>
                        <a:pt x="260" y="29"/>
                      </a:lnTo>
                      <a:lnTo>
                        <a:pt x="260" y="29"/>
                      </a:lnTo>
                      <a:lnTo>
                        <a:pt x="260" y="29"/>
                      </a:lnTo>
                      <a:lnTo>
                        <a:pt x="260" y="29"/>
                      </a:lnTo>
                      <a:lnTo>
                        <a:pt x="260" y="29"/>
                      </a:lnTo>
                      <a:lnTo>
                        <a:pt x="258" y="26"/>
                      </a:lnTo>
                      <a:lnTo>
                        <a:pt x="256" y="21"/>
                      </a:lnTo>
                      <a:lnTo>
                        <a:pt x="253" y="17"/>
                      </a:lnTo>
                      <a:lnTo>
                        <a:pt x="251" y="17"/>
                      </a:lnTo>
                      <a:lnTo>
                        <a:pt x="251" y="17"/>
                      </a:lnTo>
                      <a:lnTo>
                        <a:pt x="251" y="14"/>
                      </a:lnTo>
                      <a:lnTo>
                        <a:pt x="251" y="10"/>
                      </a:lnTo>
                      <a:lnTo>
                        <a:pt x="249" y="5"/>
                      </a:lnTo>
                      <a:lnTo>
                        <a:pt x="244" y="2"/>
                      </a:lnTo>
                      <a:lnTo>
                        <a:pt x="239" y="2"/>
                      </a:lnTo>
                      <a:lnTo>
                        <a:pt x="234" y="2"/>
                      </a:lnTo>
                      <a:lnTo>
                        <a:pt x="232" y="2"/>
                      </a:lnTo>
                      <a:lnTo>
                        <a:pt x="232" y="2"/>
                      </a:lnTo>
                      <a:lnTo>
                        <a:pt x="232" y="2"/>
                      </a:lnTo>
                      <a:lnTo>
                        <a:pt x="230" y="2"/>
                      </a:lnTo>
                      <a:lnTo>
                        <a:pt x="230" y="2"/>
                      </a:lnTo>
                      <a:lnTo>
                        <a:pt x="230" y="0"/>
                      </a:lnTo>
                      <a:lnTo>
                        <a:pt x="227" y="0"/>
                      </a:lnTo>
                      <a:lnTo>
                        <a:pt x="223" y="0"/>
                      </a:lnTo>
                      <a:lnTo>
                        <a:pt x="220" y="0"/>
                      </a:lnTo>
                      <a:lnTo>
                        <a:pt x="213" y="5"/>
                      </a:lnTo>
                      <a:lnTo>
                        <a:pt x="211" y="5"/>
                      </a:lnTo>
                      <a:lnTo>
                        <a:pt x="211" y="5"/>
                      </a:lnTo>
                      <a:lnTo>
                        <a:pt x="208" y="7"/>
                      </a:lnTo>
                      <a:lnTo>
                        <a:pt x="206" y="7"/>
                      </a:lnTo>
                      <a:lnTo>
                        <a:pt x="206" y="7"/>
                      </a:lnTo>
                      <a:lnTo>
                        <a:pt x="204" y="7"/>
                      </a:lnTo>
                      <a:lnTo>
                        <a:pt x="204" y="7"/>
                      </a:lnTo>
                      <a:lnTo>
                        <a:pt x="204" y="10"/>
                      </a:lnTo>
                      <a:lnTo>
                        <a:pt x="201" y="12"/>
                      </a:lnTo>
                      <a:lnTo>
                        <a:pt x="201" y="17"/>
                      </a:lnTo>
                      <a:lnTo>
                        <a:pt x="201" y="17"/>
                      </a:lnTo>
                      <a:lnTo>
                        <a:pt x="204" y="17"/>
                      </a:lnTo>
                      <a:lnTo>
                        <a:pt x="204" y="19"/>
                      </a:lnTo>
                      <a:lnTo>
                        <a:pt x="206" y="19"/>
                      </a:lnTo>
                      <a:lnTo>
                        <a:pt x="208" y="21"/>
                      </a:lnTo>
                      <a:lnTo>
                        <a:pt x="211" y="24"/>
                      </a:lnTo>
                      <a:lnTo>
                        <a:pt x="213" y="29"/>
                      </a:lnTo>
                      <a:lnTo>
                        <a:pt x="213" y="29"/>
                      </a:lnTo>
                      <a:lnTo>
                        <a:pt x="220" y="33"/>
                      </a:lnTo>
                      <a:lnTo>
                        <a:pt x="225" y="38"/>
                      </a:lnTo>
                      <a:lnTo>
                        <a:pt x="227" y="40"/>
                      </a:lnTo>
                      <a:lnTo>
                        <a:pt x="230" y="40"/>
                      </a:lnTo>
                      <a:lnTo>
                        <a:pt x="232" y="43"/>
                      </a:lnTo>
                      <a:lnTo>
                        <a:pt x="232" y="43"/>
                      </a:lnTo>
                      <a:lnTo>
                        <a:pt x="237" y="40"/>
                      </a:lnTo>
                      <a:lnTo>
                        <a:pt x="239" y="40"/>
                      </a:lnTo>
                      <a:lnTo>
                        <a:pt x="241" y="40"/>
                      </a:lnTo>
                      <a:lnTo>
                        <a:pt x="244" y="43"/>
                      </a:lnTo>
                      <a:lnTo>
                        <a:pt x="244" y="45"/>
                      </a:lnTo>
                      <a:lnTo>
                        <a:pt x="246" y="43"/>
                      </a:lnTo>
                      <a:lnTo>
                        <a:pt x="246" y="43"/>
                      </a:lnTo>
                      <a:lnTo>
                        <a:pt x="249" y="45"/>
                      </a:lnTo>
                      <a:lnTo>
                        <a:pt x="253" y="50"/>
                      </a:lnTo>
                      <a:lnTo>
                        <a:pt x="256" y="52"/>
                      </a:lnTo>
                      <a:lnTo>
                        <a:pt x="256" y="52"/>
                      </a:lnTo>
                      <a:lnTo>
                        <a:pt x="256" y="52"/>
                      </a:lnTo>
                      <a:lnTo>
                        <a:pt x="256" y="50"/>
                      </a:lnTo>
                      <a:lnTo>
                        <a:pt x="258" y="50"/>
                      </a:lnTo>
                      <a:lnTo>
                        <a:pt x="258" y="50"/>
                      </a:lnTo>
                      <a:lnTo>
                        <a:pt x="258" y="52"/>
                      </a:lnTo>
                      <a:lnTo>
                        <a:pt x="260" y="52"/>
                      </a:lnTo>
                      <a:lnTo>
                        <a:pt x="260" y="52"/>
                      </a:lnTo>
                      <a:lnTo>
                        <a:pt x="263" y="55"/>
                      </a:lnTo>
                      <a:lnTo>
                        <a:pt x="263" y="57"/>
                      </a:lnTo>
                      <a:lnTo>
                        <a:pt x="263" y="59"/>
                      </a:lnTo>
                      <a:lnTo>
                        <a:pt x="263" y="59"/>
                      </a:lnTo>
                      <a:lnTo>
                        <a:pt x="260" y="62"/>
                      </a:lnTo>
                      <a:lnTo>
                        <a:pt x="258" y="62"/>
                      </a:lnTo>
                      <a:lnTo>
                        <a:pt x="253" y="62"/>
                      </a:lnTo>
                      <a:lnTo>
                        <a:pt x="251" y="62"/>
                      </a:lnTo>
                      <a:lnTo>
                        <a:pt x="251" y="62"/>
                      </a:lnTo>
                      <a:lnTo>
                        <a:pt x="249" y="59"/>
                      </a:lnTo>
                      <a:lnTo>
                        <a:pt x="246" y="59"/>
                      </a:lnTo>
                      <a:lnTo>
                        <a:pt x="241" y="62"/>
                      </a:lnTo>
                      <a:lnTo>
                        <a:pt x="241" y="62"/>
                      </a:lnTo>
                      <a:lnTo>
                        <a:pt x="239" y="62"/>
                      </a:lnTo>
                      <a:lnTo>
                        <a:pt x="239" y="62"/>
                      </a:lnTo>
                      <a:lnTo>
                        <a:pt x="239" y="62"/>
                      </a:lnTo>
                      <a:lnTo>
                        <a:pt x="239" y="64"/>
                      </a:lnTo>
                      <a:lnTo>
                        <a:pt x="237" y="64"/>
                      </a:lnTo>
                      <a:lnTo>
                        <a:pt x="237" y="64"/>
                      </a:lnTo>
                      <a:lnTo>
                        <a:pt x="237" y="64"/>
                      </a:lnTo>
                      <a:lnTo>
                        <a:pt x="232" y="69"/>
                      </a:lnTo>
                      <a:lnTo>
                        <a:pt x="230" y="71"/>
                      </a:lnTo>
                      <a:lnTo>
                        <a:pt x="227" y="71"/>
                      </a:lnTo>
                      <a:lnTo>
                        <a:pt x="225" y="69"/>
                      </a:lnTo>
                      <a:lnTo>
                        <a:pt x="223" y="69"/>
                      </a:lnTo>
                      <a:lnTo>
                        <a:pt x="223" y="69"/>
                      </a:lnTo>
                      <a:lnTo>
                        <a:pt x="223" y="69"/>
                      </a:lnTo>
                      <a:lnTo>
                        <a:pt x="223" y="69"/>
                      </a:lnTo>
                      <a:lnTo>
                        <a:pt x="223" y="67"/>
                      </a:lnTo>
                      <a:lnTo>
                        <a:pt x="220" y="67"/>
                      </a:lnTo>
                      <a:lnTo>
                        <a:pt x="220" y="67"/>
                      </a:lnTo>
                      <a:lnTo>
                        <a:pt x="213" y="69"/>
                      </a:lnTo>
                      <a:lnTo>
                        <a:pt x="211" y="69"/>
                      </a:lnTo>
                      <a:lnTo>
                        <a:pt x="211" y="67"/>
                      </a:lnTo>
                      <a:lnTo>
                        <a:pt x="208" y="67"/>
                      </a:lnTo>
                      <a:lnTo>
                        <a:pt x="208" y="62"/>
                      </a:lnTo>
                      <a:lnTo>
                        <a:pt x="206" y="59"/>
                      </a:lnTo>
                      <a:lnTo>
                        <a:pt x="208" y="59"/>
                      </a:lnTo>
                      <a:lnTo>
                        <a:pt x="208" y="59"/>
                      </a:lnTo>
                      <a:lnTo>
                        <a:pt x="208" y="59"/>
                      </a:lnTo>
                      <a:lnTo>
                        <a:pt x="211" y="59"/>
                      </a:lnTo>
                      <a:lnTo>
                        <a:pt x="211" y="59"/>
                      </a:lnTo>
                      <a:lnTo>
                        <a:pt x="211" y="59"/>
                      </a:lnTo>
                      <a:lnTo>
                        <a:pt x="208" y="59"/>
                      </a:lnTo>
                      <a:lnTo>
                        <a:pt x="208" y="59"/>
                      </a:lnTo>
                      <a:lnTo>
                        <a:pt x="208" y="57"/>
                      </a:lnTo>
                      <a:lnTo>
                        <a:pt x="208" y="57"/>
                      </a:lnTo>
                      <a:lnTo>
                        <a:pt x="208" y="57"/>
                      </a:lnTo>
                      <a:lnTo>
                        <a:pt x="208" y="57"/>
                      </a:lnTo>
                      <a:lnTo>
                        <a:pt x="208" y="55"/>
                      </a:lnTo>
                      <a:lnTo>
                        <a:pt x="206" y="55"/>
                      </a:lnTo>
                      <a:lnTo>
                        <a:pt x="206" y="55"/>
                      </a:lnTo>
                      <a:lnTo>
                        <a:pt x="204" y="55"/>
                      </a:lnTo>
                      <a:lnTo>
                        <a:pt x="204" y="52"/>
                      </a:lnTo>
                      <a:lnTo>
                        <a:pt x="206" y="52"/>
                      </a:lnTo>
                      <a:lnTo>
                        <a:pt x="204" y="52"/>
                      </a:lnTo>
                      <a:lnTo>
                        <a:pt x="204" y="52"/>
                      </a:lnTo>
                      <a:lnTo>
                        <a:pt x="201" y="52"/>
                      </a:lnTo>
                      <a:lnTo>
                        <a:pt x="201" y="52"/>
                      </a:lnTo>
                      <a:lnTo>
                        <a:pt x="194" y="50"/>
                      </a:lnTo>
                      <a:lnTo>
                        <a:pt x="194" y="50"/>
                      </a:lnTo>
                      <a:lnTo>
                        <a:pt x="194" y="48"/>
                      </a:lnTo>
                      <a:lnTo>
                        <a:pt x="192" y="40"/>
                      </a:lnTo>
                      <a:lnTo>
                        <a:pt x="192" y="38"/>
                      </a:lnTo>
                      <a:lnTo>
                        <a:pt x="192" y="38"/>
                      </a:lnTo>
                      <a:lnTo>
                        <a:pt x="189" y="38"/>
                      </a:lnTo>
                      <a:lnTo>
                        <a:pt x="189" y="45"/>
                      </a:lnTo>
                      <a:lnTo>
                        <a:pt x="189" y="48"/>
                      </a:lnTo>
                      <a:lnTo>
                        <a:pt x="187" y="43"/>
                      </a:lnTo>
                      <a:lnTo>
                        <a:pt x="187" y="36"/>
                      </a:lnTo>
                      <a:lnTo>
                        <a:pt x="185" y="36"/>
                      </a:lnTo>
                      <a:lnTo>
                        <a:pt x="185" y="36"/>
                      </a:lnTo>
                      <a:lnTo>
                        <a:pt x="182" y="36"/>
                      </a:lnTo>
                      <a:lnTo>
                        <a:pt x="175" y="36"/>
                      </a:lnTo>
                      <a:lnTo>
                        <a:pt x="175" y="36"/>
                      </a:lnTo>
                      <a:lnTo>
                        <a:pt x="173" y="36"/>
                      </a:lnTo>
                      <a:lnTo>
                        <a:pt x="173" y="36"/>
                      </a:lnTo>
                      <a:lnTo>
                        <a:pt x="173" y="38"/>
                      </a:lnTo>
                      <a:lnTo>
                        <a:pt x="173" y="38"/>
                      </a:lnTo>
                      <a:lnTo>
                        <a:pt x="173" y="40"/>
                      </a:lnTo>
                      <a:lnTo>
                        <a:pt x="171" y="40"/>
                      </a:lnTo>
                      <a:lnTo>
                        <a:pt x="173" y="43"/>
                      </a:lnTo>
                      <a:lnTo>
                        <a:pt x="163" y="38"/>
                      </a:lnTo>
                      <a:lnTo>
                        <a:pt x="159" y="36"/>
                      </a:lnTo>
                      <a:lnTo>
                        <a:pt x="156" y="36"/>
                      </a:lnTo>
                      <a:lnTo>
                        <a:pt x="154" y="33"/>
                      </a:lnTo>
                      <a:lnTo>
                        <a:pt x="154" y="33"/>
                      </a:lnTo>
                      <a:lnTo>
                        <a:pt x="149" y="33"/>
                      </a:lnTo>
                      <a:lnTo>
                        <a:pt x="149" y="33"/>
                      </a:lnTo>
                      <a:lnTo>
                        <a:pt x="147" y="29"/>
                      </a:lnTo>
                      <a:lnTo>
                        <a:pt x="145" y="31"/>
                      </a:lnTo>
                      <a:lnTo>
                        <a:pt x="140" y="31"/>
                      </a:lnTo>
                      <a:lnTo>
                        <a:pt x="137" y="33"/>
                      </a:lnTo>
                      <a:lnTo>
                        <a:pt x="140" y="36"/>
                      </a:lnTo>
                      <a:lnTo>
                        <a:pt x="135" y="36"/>
                      </a:lnTo>
                      <a:lnTo>
                        <a:pt x="130" y="40"/>
                      </a:lnTo>
                      <a:lnTo>
                        <a:pt x="123" y="45"/>
                      </a:lnTo>
                      <a:lnTo>
                        <a:pt x="114" y="48"/>
                      </a:lnTo>
                      <a:lnTo>
                        <a:pt x="114" y="48"/>
                      </a:lnTo>
                      <a:lnTo>
                        <a:pt x="111" y="48"/>
                      </a:lnTo>
                      <a:lnTo>
                        <a:pt x="111" y="48"/>
                      </a:lnTo>
                      <a:lnTo>
                        <a:pt x="109" y="45"/>
                      </a:lnTo>
                      <a:lnTo>
                        <a:pt x="109" y="50"/>
                      </a:lnTo>
                      <a:lnTo>
                        <a:pt x="109" y="52"/>
                      </a:lnTo>
                      <a:lnTo>
                        <a:pt x="104" y="55"/>
                      </a:lnTo>
                      <a:lnTo>
                        <a:pt x="100" y="62"/>
                      </a:lnTo>
                      <a:lnTo>
                        <a:pt x="102" y="64"/>
                      </a:lnTo>
                      <a:lnTo>
                        <a:pt x="102" y="67"/>
                      </a:lnTo>
                      <a:lnTo>
                        <a:pt x="102" y="71"/>
                      </a:lnTo>
                      <a:lnTo>
                        <a:pt x="102" y="71"/>
                      </a:lnTo>
                      <a:lnTo>
                        <a:pt x="104" y="71"/>
                      </a:lnTo>
                      <a:lnTo>
                        <a:pt x="104" y="71"/>
                      </a:lnTo>
                      <a:lnTo>
                        <a:pt x="104" y="74"/>
                      </a:lnTo>
                      <a:lnTo>
                        <a:pt x="104" y="74"/>
                      </a:lnTo>
                      <a:lnTo>
                        <a:pt x="104" y="74"/>
                      </a:lnTo>
                      <a:lnTo>
                        <a:pt x="107" y="76"/>
                      </a:lnTo>
                      <a:lnTo>
                        <a:pt x="107" y="76"/>
                      </a:lnTo>
                      <a:lnTo>
                        <a:pt x="107" y="76"/>
                      </a:lnTo>
                      <a:lnTo>
                        <a:pt x="107" y="78"/>
                      </a:lnTo>
                      <a:lnTo>
                        <a:pt x="102" y="81"/>
                      </a:lnTo>
                      <a:lnTo>
                        <a:pt x="100" y="83"/>
                      </a:lnTo>
                      <a:lnTo>
                        <a:pt x="97" y="85"/>
                      </a:lnTo>
                      <a:lnTo>
                        <a:pt x="97" y="85"/>
                      </a:lnTo>
                      <a:lnTo>
                        <a:pt x="97" y="88"/>
                      </a:lnTo>
                      <a:lnTo>
                        <a:pt x="100" y="90"/>
                      </a:lnTo>
                      <a:lnTo>
                        <a:pt x="97" y="93"/>
                      </a:lnTo>
                      <a:lnTo>
                        <a:pt x="97" y="95"/>
                      </a:lnTo>
                      <a:lnTo>
                        <a:pt x="100" y="97"/>
                      </a:lnTo>
                      <a:lnTo>
                        <a:pt x="100" y="100"/>
                      </a:lnTo>
                      <a:lnTo>
                        <a:pt x="100" y="100"/>
                      </a:lnTo>
                      <a:lnTo>
                        <a:pt x="102" y="100"/>
                      </a:lnTo>
                      <a:lnTo>
                        <a:pt x="104" y="102"/>
                      </a:lnTo>
                      <a:lnTo>
                        <a:pt x="107" y="102"/>
                      </a:lnTo>
                      <a:lnTo>
                        <a:pt x="109" y="104"/>
                      </a:lnTo>
                      <a:lnTo>
                        <a:pt x="116" y="104"/>
                      </a:lnTo>
                      <a:lnTo>
                        <a:pt x="118" y="104"/>
                      </a:lnTo>
                      <a:lnTo>
                        <a:pt x="121" y="104"/>
                      </a:lnTo>
                      <a:lnTo>
                        <a:pt x="123" y="107"/>
                      </a:lnTo>
                      <a:lnTo>
                        <a:pt x="126" y="107"/>
                      </a:lnTo>
                      <a:lnTo>
                        <a:pt x="128" y="109"/>
                      </a:lnTo>
                      <a:lnTo>
                        <a:pt x="133" y="109"/>
                      </a:lnTo>
                      <a:lnTo>
                        <a:pt x="140" y="109"/>
                      </a:lnTo>
                      <a:lnTo>
                        <a:pt x="140" y="107"/>
                      </a:lnTo>
                      <a:lnTo>
                        <a:pt x="142" y="104"/>
                      </a:lnTo>
                      <a:lnTo>
                        <a:pt x="145" y="102"/>
                      </a:lnTo>
                      <a:lnTo>
                        <a:pt x="147" y="102"/>
                      </a:lnTo>
                      <a:lnTo>
                        <a:pt x="149" y="102"/>
                      </a:lnTo>
                      <a:lnTo>
                        <a:pt x="154" y="102"/>
                      </a:lnTo>
                      <a:lnTo>
                        <a:pt x="159" y="104"/>
                      </a:lnTo>
                      <a:lnTo>
                        <a:pt x="161" y="104"/>
                      </a:lnTo>
                      <a:lnTo>
                        <a:pt x="168" y="104"/>
                      </a:lnTo>
                      <a:lnTo>
                        <a:pt x="175" y="102"/>
                      </a:lnTo>
                      <a:lnTo>
                        <a:pt x="180" y="100"/>
                      </a:lnTo>
                      <a:lnTo>
                        <a:pt x="185" y="100"/>
                      </a:lnTo>
                      <a:lnTo>
                        <a:pt x="197" y="93"/>
                      </a:lnTo>
                      <a:lnTo>
                        <a:pt x="201" y="90"/>
                      </a:lnTo>
                      <a:lnTo>
                        <a:pt x="201" y="90"/>
                      </a:lnTo>
                      <a:lnTo>
                        <a:pt x="204" y="90"/>
                      </a:lnTo>
                      <a:lnTo>
                        <a:pt x="204" y="88"/>
                      </a:lnTo>
                      <a:lnTo>
                        <a:pt x="206" y="90"/>
                      </a:lnTo>
                      <a:lnTo>
                        <a:pt x="206" y="90"/>
                      </a:lnTo>
                      <a:lnTo>
                        <a:pt x="208" y="90"/>
                      </a:lnTo>
                      <a:lnTo>
                        <a:pt x="208" y="90"/>
                      </a:lnTo>
                      <a:lnTo>
                        <a:pt x="211" y="90"/>
                      </a:lnTo>
                      <a:lnTo>
                        <a:pt x="211" y="90"/>
                      </a:lnTo>
                      <a:lnTo>
                        <a:pt x="211" y="90"/>
                      </a:lnTo>
                      <a:lnTo>
                        <a:pt x="213" y="90"/>
                      </a:lnTo>
                      <a:lnTo>
                        <a:pt x="213" y="88"/>
                      </a:lnTo>
                      <a:lnTo>
                        <a:pt x="213" y="88"/>
                      </a:lnTo>
                      <a:lnTo>
                        <a:pt x="215" y="88"/>
                      </a:lnTo>
                      <a:lnTo>
                        <a:pt x="215" y="88"/>
                      </a:lnTo>
                      <a:lnTo>
                        <a:pt x="218" y="90"/>
                      </a:lnTo>
                      <a:lnTo>
                        <a:pt x="218" y="90"/>
                      </a:lnTo>
                      <a:lnTo>
                        <a:pt x="218" y="90"/>
                      </a:lnTo>
                      <a:lnTo>
                        <a:pt x="218" y="90"/>
                      </a:lnTo>
                      <a:lnTo>
                        <a:pt x="220" y="90"/>
                      </a:lnTo>
                      <a:lnTo>
                        <a:pt x="220" y="93"/>
                      </a:lnTo>
                      <a:lnTo>
                        <a:pt x="232" y="85"/>
                      </a:lnTo>
                      <a:lnTo>
                        <a:pt x="234" y="85"/>
                      </a:lnTo>
                      <a:lnTo>
                        <a:pt x="234" y="83"/>
                      </a:lnTo>
                      <a:lnTo>
                        <a:pt x="234" y="83"/>
                      </a:lnTo>
                      <a:lnTo>
                        <a:pt x="234" y="83"/>
                      </a:lnTo>
                      <a:lnTo>
                        <a:pt x="237" y="83"/>
                      </a:lnTo>
                      <a:lnTo>
                        <a:pt x="237" y="83"/>
                      </a:lnTo>
                      <a:lnTo>
                        <a:pt x="237" y="83"/>
                      </a:lnTo>
                      <a:lnTo>
                        <a:pt x="239" y="83"/>
                      </a:lnTo>
                      <a:lnTo>
                        <a:pt x="241" y="81"/>
                      </a:lnTo>
                      <a:lnTo>
                        <a:pt x="244" y="83"/>
                      </a:lnTo>
                      <a:lnTo>
                        <a:pt x="246" y="83"/>
                      </a:lnTo>
                      <a:lnTo>
                        <a:pt x="246" y="85"/>
                      </a:lnTo>
                      <a:lnTo>
                        <a:pt x="249" y="85"/>
                      </a:lnTo>
                      <a:lnTo>
                        <a:pt x="263" y="74"/>
                      </a:lnTo>
                      <a:lnTo>
                        <a:pt x="263" y="74"/>
                      </a:lnTo>
                      <a:lnTo>
                        <a:pt x="263" y="74"/>
                      </a:lnTo>
                      <a:lnTo>
                        <a:pt x="265" y="74"/>
                      </a:lnTo>
                      <a:lnTo>
                        <a:pt x="265" y="69"/>
                      </a:lnTo>
                      <a:lnTo>
                        <a:pt x="268" y="67"/>
                      </a:lnTo>
                      <a:lnTo>
                        <a:pt x="270" y="64"/>
                      </a:lnTo>
                      <a:lnTo>
                        <a:pt x="272" y="64"/>
                      </a:lnTo>
                      <a:lnTo>
                        <a:pt x="275" y="64"/>
                      </a:lnTo>
                      <a:lnTo>
                        <a:pt x="275" y="62"/>
                      </a:lnTo>
                      <a:lnTo>
                        <a:pt x="275" y="57"/>
                      </a:lnTo>
                      <a:lnTo>
                        <a:pt x="275" y="55"/>
                      </a:lnTo>
                      <a:lnTo>
                        <a:pt x="277" y="55"/>
                      </a:lnTo>
                      <a:lnTo>
                        <a:pt x="277" y="55"/>
                      </a:lnTo>
                      <a:lnTo>
                        <a:pt x="277" y="57"/>
                      </a:lnTo>
                      <a:lnTo>
                        <a:pt x="277" y="59"/>
                      </a:lnTo>
                      <a:lnTo>
                        <a:pt x="279" y="59"/>
                      </a:lnTo>
                      <a:lnTo>
                        <a:pt x="279" y="62"/>
                      </a:lnTo>
                      <a:lnTo>
                        <a:pt x="279" y="64"/>
                      </a:lnTo>
                      <a:lnTo>
                        <a:pt x="279" y="64"/>
                      </a:lnTo>
                      <a:lnTo>
                        <a:pt x="279" y="67"/>
                      </a:lnTo>
                      <a:lnTo>
                        <a:pt x="277" y="69"/>
                      </a:lnTo>
                      <a:lnTo>
                        <a:pt x="275" y="71"/>
                      </a:lnTo>
                      <a:lnTo>
                        <a:pt x="275" y="74"/>
                      </a:lnTo>
                      <a:lnTo>
                        <a:pt x="275" y="76"/>
                      </a:lnTo>
                      <a:lnTo>
                        <a:pt x="277" y="83"/>
                      </a:lnTo>
                      <a:lnTo>
                        <a:pt x="282" y="83"/>
                      </a:lnTo>
                      <a:lnTo>
                        <a:pt x="303" y="78"/>
                      </a:lnTo>
                      <a:lnTo>
                        <a:pt x="308" y="76"/>
                      </a:lnTo>
                      <a:lnTo>
                        <a:pt x="312" y="78"/>
                      </a:lnTo>
                      <a:lnTo>
                        <a:pt x="315" y="78"/>
                      </a:lnTo>
                      <a:lnTo>
                        <a:pt x="320" y="81"/>
                      </a:lnTo>
                      <a:lnTo>
                        <a:pt x="320" y="83"/>
                      </a:lnTo>
                      <a:lnTo>
                        <a:pt x="322" y="83"/>
                      </a:lnTo>
                      <a:lnTo>
                        <a:pt x="322" y="81"/>
                      </a:lnTo>
                      <a:lnTo>
                        <a:pt x="322" y="81"/>
                      </a:lnTo>
                      <a:lnTo>
                        <a:pt x="322" y="81"/>
                      </a:lnTo>
                      <a:lnTo>
                        <a:pt x="322" y="81"/>
                      </a:lnTo>
                      <a:lnTo>
                        <a:pt x="324" y="81"/>
                      </a:lnTo>
                      <a:lnTo>
                        <a:pt x="327" y="83"/>
                      </a:lnTo>
                      <a:lnTo>
                        <a:pt x="329" y="83"/>
                      </a:lnTo>
                      <a:lnTo>
                        <a:pt x="329" y="83"/>
                      </a:lnTo>
                      <a:lnTo>
                        <a:pt x="331" y="83"/>
                      </a:lnTo>
                      <a:lnTo>
                        <a:pt x="334" y="81"/>
                      </a:lnTo>
                      <a:lnTo>
                        <a:pt x="334" y="81"/>
                      </a:lnTo>
                      <a:lnTo>
                        <a:pt x="334" y="81"/>
                      </a:lnTo>
                      <a:lnTo>
                        <a:pt x="331" y="78"/>
                      </a:lnTo>
                      <a:lnTo>
                        <a:pt x="331" y="78"/>
                      </a:lnTo>
                      <a:lnTo>
                        <a:pt x="331" y="76"/>
                      </a:lnTo>
                      <a:lnTo>
                        <a:pt x="329" y="76"/>
                      </a:lnTo>
                      <a:lnTo>
                        <a:pt x="320" y="74"/>
                      </a:lnTo>
                      <a:lnTo>
                        <a:pt x="312" y="74"/>
                      </a:lnTo>
                      <a:lnTo>
                        <a:pt x="310" y="74"/>
                      </a:lnTo>
                      <a:lnTo>
                        <a:pt x="310" y="74"/>
                      </a:lnTo>
                      <a:lnTo>
                        <a:pt x="308" y="71"/>
                      </a:lnTo>
                      <a:lnTo>
                        <a:pt x="308" y="71"/>
                      </a:lnTo>
                      <a:lnTo>
                        <a:pt x="310" y="69"/>
                      </a:lnTo>
                      <a:lnTo>
                        <a:pt x="312" y="69"/>
                      </a:lnTo>
                      <a:lnTo>
                        <a:pt x="315" y="67"/>
                      </a:lnTo>
                      <a:lnTo>
                        <a:pt x="317" y="69"/>
                      </a:lnTo>
                      <a:lnTo>
                        <a:pt x="320" y="67"/>
                      </a:lnTo>
                      <a:lnTo>
                        <a:pt x="324" y="69"/>
                      </a:lnTo>
                      <a:lnTo>
                        <a:pt x="327" y="69"/>
                      </a:lnTo>
                      <a:lnTo>
                        <a:pt x="327" y="67"/>
                      </a:lnTo>
                      <a:lnTo>
                        <a:pt x="327" y="67"/>
                      </a:lnTo>
                      <a:lnTo>
                        <a:pt x="329" y="64"/>
                      </a:lnTo>
                      <a:lnTo>
                        <a:pt x="329" y="67"/>
                      </a:lnTo>
                      <a:lnTo>
                        <a:pt x="331" y="67"/>
                      </a:lnTo>
                      <a:lnTo>
                        <a:pt x="334" y="69"/>
                      </a:lnTo>
                      <a:lnTo>
                        <a:pt x="336" y="71"/>
                      </a:lnTo>
                      <a:lnTo>
                        <a:pt x="338" y="71"/>
                      </a:lnTo>
                      <a:lnTo>
                        <a:pt x="346" y="71"/>
                      </a:lnTo>
                      <a:lnTo>
                        <a:pt x="346" y="71"/>
                      </a:lnTo>
                      <a:lnTo>
                        <a:pt x="348" y="71"/>
                      </a:lnTo>
                      <a:lnTo>
                        <a:pt x="348" y="71"/>
                      </a:lnTo>
                      <a:lnTo>
                        <a:pt x="350" y="71"/>
                      </a:lnTo>
                      <a:lnTo>
                        <a:pt x="350" y="71"/>
                      </a:lnTo>
                      <a:lnTo>
                        <a:pt x="350" y="71"/>
                      </a:lnTo>
                      <a:lnTo>
                        <a:pt x="353" y="69"/>
                      </a:lnTo>
                      <a:lnTo>
                        <a:pt x="353" y="71"/>
                      </a:lnTo>
                      <a:lnTo>
                        <a:pt x="355" y="71"/>
                      </a:lnTo>
                      <a:lnTo>
                        <a:pt x="357" y="69"/>
                      </a:lnTo>
                      <a:lnTo>
                        <a:pt x="357" y="69"/>
                      </a:lnTo>
                      <a:lnTo>
                        <a:pt x="357" y="67"/>
                      </a:lnTo>
                      <a:lnTo>
                        <a:pt x="357" y="67"/>
                      </a:lnTo>
                      <a:lnTo>
                        <a:pt x="357" y="67"/>
                      </a:lnTo>
                      <a:lnTo>
                        <a:pt x="360" y="67"/>
                      </a:lnTo>
                      <a:lnTo>
                        <a:pt x="357" y="64"/>
                      </a:lnTo>
                      <a:lnTo>
                        <a:pt x="357" y="64"/>
                      </a:lnTo>
                      <a:lnTo>
                        <a:pt x="357" y="62"/>
                      </a:lnTo>
                      <a:lnTo>
                        <a:pt x="357" y="59"/>
                      </a:lnTo>
                      <a:lnTo>
                        <a:pt x="357" y="59"/>
                      </a:lnTo>
                      <a:lnTo>
                        <a:pt x="360" y="59"/>
                      </a:lnTo>
                      <a:lnTo>
                        <a:pt x="360" y="59"/>
                      </a:lnTo>
                      <a:lnTo>
                        <a:pt x="360" y="57"/>
                      </a:lnTo>
                      <a:lnTo>
                        <a:pt x="360" y="57"/>
                      </a:lnTo>
                      <a:lnTo>
                        <a:pt x="360" y="57"/>
                      </a:lnTo>
                      <a:lnTo>
                        <a:pt x="360" y="57"/>
                      </a:lnTo>
                      <a:lnTo>
                        <a:pt x="360" y="55"/>
                      </a:lnTo>
                      <a:lnTo>
                        <a:pt x="357" y="52"/>
                      </a:lnTo>
                      <a:close/>
                      <a:moveTo>
                        <a:pt x="100" y="33"/>
                      </a:moveTo>
                      <a:lnTo>
                        <a:pt x="97" y="29"/>
                      </a:lnTo>
                      <a:lnTo>
                        <a:pt x="95" y="26"/>
                      </a:lnTo>
                      <a:lnTo>
                        <a:pt x="90" y="21"/>
                      </a:lnTo>
                      <a:lnTo>
                        <a:pt x="88" y="21"/>
                      </a:lnTo>
                      <a:lnTo>
                        <a:pt x="83" y="19"/>
                      </a:lnTo>
                      <a:lnTo>
                        <a:pt x="81" y="19"/>
                      </a:lnTo>
                      <a:lnTo>
                        <a:pt x="78" y="19"/>
                      </a:lnTo>
                      <a:lnTo>
                        <a:pt x="76" y="17"/>
                      </a:lnTo>
                      <a:lnTo>
                        <a:pt x="71" y="17"/>
                      </a:lnTo>
                      <a:lnTo>
                        <a:pt x="64" y="14"/>
                      </a:lnTo>
                      <a:lnTo>
                        <a:pt x="62" y="12"/>
                      </a:lnTo>
                      <a:lnTo>
                        <a:pt x="59" y="12"/>
                      </a:lnTo>
                      <a:lnTo>
                        <a:pt x="50" y="17"/>
                      </a:lnTo>
                      <a:lnTo>
                        <a:pt x="48" y="17"/>
                      </a:lnTo>
                      <a:lnTo>
                        <a:pt x="38" y="29"/>
                      </a:lnTo>
                      <a:lnTo>
                        <a:pt x="38" y="29"/>
                      </a:lnTo>
                      <a:lnTo>
                        <a:pt x="33" y="31"/>
                      </a:lnTo>
                      <a:lnTo>
                        <a:pt x="33" y="31"/>
                      </a:lnTo>
                      <a:lnTo>
                        <a:pt x="31" y="33"/>
                      </a:lnTo>
                      <a:lnTo>
                        <a:pt x="31" y="33"/>
                      </a:lnTo>
                      <a:lnTo>
                        <a:pt x="31" y="36"/>
                      </a:lnTo>
                      <a:lnTo>
                        <a:pt x="31" y="36"/>
                      </a:lnTo>
                      <a:lnTo>
                        <a:pt x="26" y="36"/>
                      </a:lnTo>
                      <a:lnTo>
                        <a:pt x="24" y="36"/>
                      </a:lnTo>
                      <a:lnTo>
                        <a:pt x="22" y="38"/>
                      </a:lnTo>
                      <a:lnTo>
                        <a:pt x="24" y="45"/>
                      </a:lnTo>
                      <a:lnTo>
                        <a:pt x="26" y="48"/>
                      </a:lnTo>
                      <a:lnTo>
                        <a:pt x="26" y="52"/>
                      </a:lnTo>
                      <a:lnTo>
                        <a:pt x="26" y="59"/>
                      </a:lnTo>
                      <a:lnTo>
                        <a:pt x="26" y="64"/>
                      </a:lnTo>
                      <a:lnTo>
                        <a:pt x="26" y="69"/>
                      </a:lnTo>
                      <a:lnTo>
                        <a:pt x="29" y="69"/>
                      </a:lnTo>
                      <a:lnTo>
                        <a:pt x="29" y="71"/>
                      </a:lnTo>
                      <a:lnTo>
                        <a:pt x="29" y="71"/>
                      </a:lnTo>
                      <a:lnTo>
                        <a:pt x="26" y="74"/>
                      </a:lnTo>
                      <a:lnTo>
                        <a:pt x="26" y="71"/>
                      </a:lnTo>
                      <a:lnTo>
                        <a:pt x="26" y="71"/>
                      </a:lnTo>
                      <a:lnTo>
                        <a:pt x="24" y="69"/>
                      </a:lnTo>
                      <a:lnTo>
                        <a:pt x="24" y="69"/>
                      </a:lnTo>
                      <a:lnTo>
                        <a:pt x="24" y="71"/>
                      </a:lnTo>
                      <a:lnTo>
                        <a:pt x="22" y="71"/>
                      </a:lnTo>
                      <a:lnTo>
                        <a:pt x="22" y="71"/>
                      </a:lnTo>
                      <a:lnTo>
                        <a:pt x="22" y="71"/>
                      </a:lnTo>
                      <a:lnTo>
                        <a:pt x="19" y="71"/>
                      </a:lnTo>
                      <a:lnTo>
                        <a:pt x="19" y="71"/>
                      </a:lnTo>
                      <a:lnTo>
                        <a:pt x="17" y="71"/>
                      </a:lnTo>
                      <a:lnTo>
                        <a:pt x="17" y="71"/>
                      </a:lnTo>
                      <a:lnTo>
                        <a:pt x="14" y="71"/>
                      </a:lnTo>
                      <a:lnTo>
                        <a:pt x="12" y="71"/>
                      </a:lnTo>
                      <a:lnTo>
                        <a:pt x="10" y="71"/>
                      </a:lnTo>
                      <a:lnTo>
                        <a:pt x="7" y="71"/>
                      </a:lnTo>
                      <a:lnTo>
                        <a:pt x="7" y="71"/>
                      </a:lnTo>
                      <a:lnTo>
                        <a:pt x="7" y="69"/>
                      </a:lnTo>
                      <a:lnTo>
                        <a:pt x="7" y="69"/>
                      </a:lnTo>
                      <a:lnTo>
                        <a:pt x="5" y="69"/>
                      </a:lnTo>
                      <a:lnTo>
                        <a:pt x="3" y="69"/>
                      </a:lnTo>
                      <a:lnTo>
                        <a:pt x="3" y="71"/>
                      </a:lnTo>
                      <a:lnTo>
                        <a:pt x="0" y="74"/>
                      </a:lnTo>
                      <a:lnTo>
                        <a:pt x="0" y="76"/>
                      </a:lnTo>
                      <a:lnTo>
                        <a:pt x="3" y="78"/>
                      </a:lnTo>
                      <a:lnTo>
                        <a:pt x="5" y="78"/>
                      </a:lnTo>
                      <a:lnTo>
                        <a:pt x="12" y="83"/>
                      </a:lnTo>
                      <a:lnTo>
                        <a:pt x="14" y="83"/>
                      </a:lnTo>
                      <a:lnTo>
                        <a:pt x="14" y="83"/>
                      </a:lnTo>
                      <a:lnTo>
                        <a:pt x="14" y="83"/>
                      </a:lnTo>
                      <a:lnTo>
                        <a:pt x="17" y="83"/>
                      </a:lnTo>
                      <a:lnTo>
                        <a:pt x="17" y="83"/>
                      </a:lnTo>
                      <a:lnTo>
                        <a:pt x="19" y="83"/>
                      </a:lnTo>
                      <a:lnTo>
                        <a:pt x="19" y="88"/>
                      </a:lnTo>
                      <a:lnTo>
                        <a:pt x="19" y="88"/>
                      </a:lnTo>
                      <a:lnTo>
                        <a:pt x="22" y="88"/>
                      </a:lnTo>
                      <a:lnTo>
                        <a:pt x="22" y="88"/>
                      </a:lnTo>
                      <a:lnTo>
                        <a:pt x="22" y="88"/>
                      </a:lnTo>
                      <a:lnTo>
                        <a:pt x="24" y="88"/>
                      </a:lnTo>
                      <a:lnTo>
                        <a:pt x="24" y="85"/>
                      </a:lnTo>
                      <a:lnTo>
                        <a:pt x="24" y="85"/>
                      </a:lnTo>
                      <a:lnTo>
                        <a:pt x="24" y="83"/>
                      </a:lnTo>
                      <a:lnTo>
                        <a:pt x="24" y="83"/>
                      </a:lnTo>
                      <a:lnTo>
                        <a:pt x="26" y="83"/>
                      </a:lnTo>
                      <a:lnTo>
                        <a:pt x="26" y="83"/>
                      </a:lnTo>
                      <a:lnTo>
                        <a:pt x="29" y="83"/>
                      </a:lnTo>
                      <a:lnTo>
                        <a:pt x="29" y="83"/>
                      </a:lnTo>
                      <a:lnTo>
                        <a:pt x="29" y="85"/>
                      </a:lnTo>
                      <a:lnTo>
                        <a:pt x="29" y="85"/>
                      </a:lnTo>
                      <a:lnTo>
                        <a:pt x="26" y="85"/>
                      </a:lnTo>
                      <a:lnTo>
                        <a:pt x="29" y="88"/>
                      </a:lnTo>
                      <a:lnTo>
                        <a:pt x="29" y="88"/>
                      </a:lnTo>
                      <a:lnTo>
                        <a:pt x="31" y="85"/>
                      </a:lnTo>
                      <a:lnTo>
                        <a:pt x="31" y="85"/>
                      </a:lnTo>
                      <a:lnTo>
                        <a:pt x="36" y="85"/>
                      </a:lnTo>
                      <a:lnTo>
                        <a:pt x="38" y="85"/>
                      </a:lnTo>
                      <a:lnTo>
                        <a:pt x="38" y="85"/>
                      </a:lnTo>
                      <a:lnTo>
                        <a:pt x="40" y="90"/>
                      </a:lnTo>
                      <a:lnTo>
                        <a:pt x="40" y="90"/>
                      </a:lnTo>
                      <a:lnTo>
                        <a:pt x="43" y="90"/>
                      </a:lnTo>
                      <a:lnTo>
                        <a:pt x="43" y="88"/>
                      </a:lnTo>
                      <a:lnTo>
                        <a:pt x="45" y="88"/>
                      </a:lnTo>
                      <a:lnTo>
                        <a:pt x="45" y="88"/>
                      </a:lnTo>
                      <a:lnTo>
                        <a:pt x="45" y="90"/>
                      </a:lnTo>
                      <a:lnTo>
                        <a:pt x="48" y="90"/>
                      </a:lnTo>
                      <a:lnTo>
                        <a:pt x="48" y="90"/>
                      </a:lnTo>
                      <a:lnTo>
                        <a:pt x="52" y="88"/>
                      </a:lnTo>
                      <a:lnTo>
                        <a:pt x="55" y="88"/>
                      </a:lnTo>
                      <a:lnTo>
                        <a:pt x="55" y="88"/>
                      </a:lnTo>
                      <a:lnTo>
                        <a:pt x="57" y="90"/>
                      </a:lnTo>
                      <a:lnTo>
                        <a:pt x="57" y="90"/>
                      </a:lnTo>
                      <a:lnTo>
                        <a:pt x="57" y="90"/>
                      </a:lnTo>
                      <a:lnTo>
                        <a:pt x="57" y="90"/>
                      </a:lnTo>
                      <a:lnTo>
                        <a:pt x="59" y="88"/>
                      </a:lnTo>
                      <a:lnTo>
                        <a:pt x="59" y="90"/>
                      </a:lnTo>
                      <a:lnTo>
                        <a:pt x="62" y="90"/>
                      </a:lnTo>
                      <a:lnTo>
                        <a:pt x="62" y="93"/>
                      </a:lnTo>
                      <a:lnTo>
                        <a:pt x="62" y="93"/>
                      </a:lnTo>
                      <a:lnTo>
                        <a:pt x="62" y="93"/>
                      </a:lnTo>
                      <a:lnTo>
                        <a:pt x="62" y="90"/>
                      </a:lnTo>
                      <a:lnTo>
                        <a:pt x="62" y="85"/>
                      </a:lnTo>
                      <a:lnTo>
                        <a:pt x="62" y="83"/>
                      </a:lnTo>
                      <a:lnTo>
                        <a:pt x="64" y="81"/>
                      </a:lnTo>
                      <a:lnTo>
                        <a:pt x="69" y="81"/>
                      </a:lnTo>
                      <a:lnTo>
                        <a:pt x="69" y="81"/>
                      </a:lnTo>
                      <a:lnTo>
                        <a:pt x="69" y="83"/>
                      </a:lnTo>
                      <a:lnTo>
                        <a:pt x="66" y="85"/>
                      </a:lnTo>
                      <a:lnTo>
                        <a:pt x="66" y="88"/>
                      </a:lnTo>
                      <a:lnTo>
                        <a:pt x="66" y="90"/>
                      </a:lnTo>
                      <a:lnTo>
                        <a:pt x="71" y="90"/>
                      </a:lnTo>
                      <a:lnTo>
                        <a:pt x="74" y="88"/>
                      </a:lnTo>
                      <a:lnTo>
                        <a:pt x="76" y="88"/>
                      </a:lnTo>
                      <a:lnTo>
                        <a:pt x="81" y="88"/>
                      </a:lnTo>
                      <a:lnTo>
                        <a:pt x="83" y="83"/>
                      </a:lnTo>
                      <a:lnTo>
                        <a:pt x="81" y="83"/>
                      </a:lnTo>
                      <a:lnTo>
                        <a:pt x="78" y="83"/>
                      </a:lnTo>
                      <a:lnTo>
                        <a:pt x="78" y="83"/>
                      </a:lnTo>
                      <a:lnTo>
                        <a:pt x="76" y="81"/>
                      </a:lnTo>
                      <a:lnTo>
                        <a:pt x="76" y="81"/>
                      </a:lnTo>
                      <a:lnTo>
                        <a:pt x="76" y="83"/>
                      </a:lnTo>
                      <a:lnTo>
                        <a:pt x="74" y="83"/>
                      </a:lnTo>
                      <a:lnTo>
                        <a:pt x="74" y="83"/>
                      </a:lnTo>
                      <a:lnTo>
                        <a:pt x="74" y="81"/>
                      </a:lnTo>
                      <a:lnTo>
                        <a:pt x="74" y="78"/>
                      </a:lnTo>
                      <a:lnTo>
                        <a:pt x="74" y="74"/>
                      </a:lnTo>
                      <a:lnTo>
                        <a:pt x="78" y="71"/>
                      </a:lnTo>
                      <a:lnTo>
                        <a:pt x="81" y="67"/>
                      </a:lnTo>
                      <a:lnTo>
                        <a:pt x="83" y="62"/>
                      </a:lnTo>
                      <a:lnTo>
                        <a:pt x="85" y="59"/>
                      </a:lnTo>
                      <a:lnTo>
                        <a:pt x="85" y="57"/>
                      </a:lnTo>
                      <a:lnTo>
                        <a:pt x="90" y="52"/>
                      </a:lnTo>
                      <a:lnTo>
                        <a:pt x="92" y="50"/>
                      </a:lnTo>
                      <a:lnTo>
                        <a:pt x="92" y="43"/>
                      </a:lnTo>
                      <a:lnTo>
                        <a:pt x="92" y="40"/>
                      </a:lnTo>
                      <a:lnTo>
                        <a:pt x="95" y="40"/>
                      </a:lnTo>
                      <a:lnTo>
                        <a:pt x="97" y="36"/>
                      </a:lnTo>
                      <a:lnTo>
                        <a:pt x="100" y="33"/>
                      </a:lnTo>
                      <a:close/>
                      <a:moveTo>
                        <a:pt x="364" y="62"/>
                      </a:moveTo>
                      <a:lnTo>
                        <a:pt x="364" y="62"/>
                      </a:lnTo>
                      <a:lnTo>
                        <a:pt x="364" y="62"/>
                      </a:lnTo>
                      <a:lnTo>
                        <a:pt x="362" y="62"/>
                      </a:lnTo>
                      <a:lnTo>
                        <a:pt x="362" y="62"/>
                      </a:lnTo>
                      <a:lnTo>
                        <a:pt x="362" y="62"/>
                      </a:lnTo>
                      <a:lnTo>
                        <a:pt x="362" y="62"/>
                      </a:lnTo>
                      <a:lnTo>
                        <a:pt x="362" y="62"/>
                      </a:lnTo>
                      <a:lnTo>
                        <a:pt x="362" y="64"/>
                      </a:lnTo>
                      <a:lnTo>
                        <a:pt x="362" y="64"/>
                      </a:lnTo>
                      <a:lnTo>
                        <a:pt x="362" y="64"/>
                      </a:lnTo>
                      <a:lnTo>
                        <a:pt x="362" y="64"/>
                      </a:lnTo>
                      <a:lnTo>
                        <a:pt x="362" y="64"/>
                      </a:lnTo>
                      <a:lnTo>
                        <a:pt x="362" y="64"/>
                      </a:lnTo>
                      <a:lnTo>
                        <a:pt x="362" y="64"/>
                      </a:lnTo>
                      <a:lnTo>
                        <a:pt x="362" y="64"/>
                      </a:lnTo>
                      <a:lnTo>
                        <a:pt x="364" y="64"/>
                      </a:lnTo>
                      <a:lnTo>
                        <a:pt x="364" y="64"/>
                      </a:lnTo>
                      <a:lnTo>
                        <a:pt x="364" y="64"/>
                      </a:lnTo>
                      <a:lnTo>
                        <a:pt x="364" y="62"/>
                      </a:lnTo>
                      <a:close/>
                      <a:moveTo>
                        <a:pt x="126" y="36"/>
                      </a:moveTo>
                      <a:lnTo>
                        <a:pt x="126" y="36"/>
                      </a:lnTo>
                      <a:lnTo>
                        <a:pt x="126" y="36"/>
                      </a:lnTo>
                      <a:lnTo>
                        <a:pt x="126" y="36"/>
                      </a:lnTo>
                      <a:lnTo>
                        <a:pt x="126" y="36"/>
                      </a:lnTo>
                      <a:lnTo>
                        <a:pt x="128" y="36"/>
                      </a:lnTo>
                      <a:lnTo>
                        <a:pt x="128" y="36"/>
                      </a:lnTo>
                      <a:lnTo>
                        <a:pt x="126" y="36"/>
                      </a:lnTo>
                      <a:lnTo>
                        <a:pt x="126" y="36"/>
                      </a:lnTo>
                      <a:lnTo>
                        <a:pt x="126" y="36"/>
                      </a:lnTo>
                      <a:lnTo>
                        <a:pt x="126" y="36"/>
                      </a:lnTo>
                      <a:lnTo>
                        <a:pt x="126" y="33"/>
                      </a:lnTo>
                      <a:lnTo>
                        <a:pt x="123" y="36"/>
                      </a:lnTo>
                      <a:lnTo>
                        <a:pt x="123" y="36"/>
                      </a:lnTo>
                      <a:lnTo>
                        <a:pt x="123" y="38"/>
                      </a:lnTo>
                      <a:lnTo>
                        <a:pt x="126" y="36"/>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2" name="Freeform 11">
                  <a:extLst>
                    <a:ext uri="{FF2B5EF4-FFF2-40B4-BE49-F238E27FC236}">
                      <a16:creationId xmlns:a16="http://schemas.microsoft.com/office/drawing/2014/main" id="{6429B141-187B-C84D-A9A6-E0B82BCED454}"/>
                    </a:ext>
                  </a:extLst>
                </p:cNvPr>
                <p:cNvSpPr>
                  <a:spLocks/>
                </p:cNvSpPr>
                <p:nvPr/>
              </p:nvSpPr>
              <p:spPr bwMode="auto">
                <a:xfrm>
                  <a:off x="2143728" y="4713949"/>
                  <a:ext cx="430928" cy="329247"/>
                </a:xfrm>
                <a:custGeom>
                  <a:avLst/>
                  <a:gdLst>
                    <a:gd name="T0" fmla="*/ 263 w 267"/>
                    <a:gd name="T1" fmla="*/ 94 h 204"/>
                    <a:gd name="T2" fmla="*/ 237 w 267"/>
                    <a:gd name="T3" fmla="*/ 90 h 204"/>
                    <a:gd name="T4" fmla="*/ 220 w 267"/>
                    <a:gd name="T5" fmla="*/ 56 h 204"/>
                    <a:gd name="T6" fmla="*/ 208 w 267"/>
                    <a:gd name="T7" fmla="*/ 38 h 204"/>
                    <a:gd name="T8" fmla="*/ 192 w 267"/>
                    <a:gd name="T9" fmla="*/ 35 h 204"/>
                    <a:gd name="T10" fmla="*/ 194 w 267"/>
                    <a:gd name="T11" fmla="*/ 40 h 204"/>
                    <a:gd name="T12" fmla="*/ 187 w 267"/>
                    <a:gd name="T13" fmla="*/ 45 h 204"/>
                    <a:gd name="T14" fmla="*/ 170 w 267"/>
                    <a:gd name="T15" fmla="*/ 40 h 204"/>
                    <a:gd name="T16" fmla="*/ 158 w 267"/>
                    <a:gd name="T17" fmla="*/ 30 h 204"/>
                    <a:gd name="T18" fmla="*/ 151 w 267"/>
                    <a:gd name="T19" fmla="*/ 30 h 204"/>
                    <a:gd name="T20" fmla="*/ 149 w 267"/>
                    <a:gd name="T21" fmla="*/ 30 h 204"/>
                    <a:gd name="T22" fmla="*/ 142 w 267"/>
                    <a:gd name="T23" fmla="*/ 35 h 204"/>
                    <a:gd name="T24" fmla="*/ 125 w 267"/>
                    <a:gd name="T25" fmla="*/ 28 h 204"/>
                    <a:gd name="T26" fmla="*/ 106 w 267"/>
                    <a:gd name="T27" fmla="*/ 11 h 204"/>
                    <a:gd name="T28" fmla="*/ 85 w 267"/>
                    <a:gd name="T29" fmla="*/ 7 h 204"/>
                    <a:gd name="T30" fmla="*/ 78 w 267"/>
                    <a:gd name="T31" fmla="*/ 2 h 204"/>
                    <a:gd name="T32" fmla="*/ 66 w 267"/>
                    <a:gd name="T33" fmla="*/ 9 h 204"/>
                    <a:gd name="T34" fmla="*/ 66 w 267"/>
                    <a:gd name="T35" fmla="*/ 16 h 204"/>
                    <a:gd name="T36" fmla="*/ 64 w 267"/>
                    <a:gd name="T37" fmla="*/ 26 h 204"/>
                    <a:gd name="T38" fmla="*/ 64 w 267"/>
                    <a:gd name="T39" fmla="*/ 40 h 204"/>
                    <a:gd name="T40" fmla="*/ 50 w 267"/>
                    <a:gd name="T41" fmla="*/ 45 h 204"/>
                    <a:gd name="T42" fmla="*/ 43 w 267"/>
                    <a:gd name="T43" fmla="*/ 45 h 204"/>
                    <a:gd name="T44" fmla="*/ 40 w 267"/>
                    <a:gd name="T45" fmla="*/ 47 h 204"/>
                    <a:gd name="T46" fmla="*/ 21 w 267"/>
                    <a:gd name="T47" fmla="*/ 49 h 204"/>
                    <a:gd name="T48" fmla="*/ 12 w 267"/>
                    <a:gd name="T49" fmla="*/ 49 h 204"/>
                    <a:gd name="T50" fmla="*/ 7 w 267"/>
                    <a:gd name="T51" fmla="*/ 45 h 204"/>
                    <a:gd name="T52" fmla="*/ 5 w 267"/>
                    <a:gd name="T53" fmla="*/ 54 h 204"/>
                    <a:gd name="T54" fmla="*/ 5 w 267"/>
                    <a:gd name="T55" fmla="*/ 85 h 204"/>
                    <a:gd name="T56" fmla="*/ 14 w 267"/>
                    <a:gd name="T57" fmla="*/ 92 h 204"/>
                    <a:gd name="T58" fmla="*/ 2 w 267"/>
                    <a:gd name="T59" fmla="*/ 111 h 204"/>
                    <a:gd name="T60" fmla="*/ 7 w 267"/>
                    <a:gd name="T61" fmla="*/ 111 h 204"/>
                    <a:gd name="T62" fmla="*/ 17 w 267"/>
                    <a:gd name="T63" fmla="*/ 123 h 204"/>
                    <a:gd name="T64" fmla="*/ 9 w 267"/>
                    <a:gd name="T65" fmla="*/ 135 h 204"/>
                    <a:gd name="T66" fmla="*/ 0 w 267"/>
                    <a:gd name="T67" fmla="*/ 142 h 204"/>
                    <a:gd name="T68" fmla="*/ 2 w 267"/>
                    <a:gd name="T69" fmla="*/ 154 h 204"/>
                    <a:gd name="T70" fmla="*/ 12 w 267"/>
                    <a:gd name="T71" fmla="*/ 156 h 204"/>
                    <a:gd name="T72" fmla="*/ 78 w 267"/>
                    <a:gd name="T73" fmla="*/ 166 h 204"/>
                    <a:gd name="T74" fmla="*/ 97 w 267"/>
                    <a:gd name="T75" fmla="*/ 170 h 204"/>
                    <a:gd name="T76" fmla="*/ 111 w 267"/>
                    <a:gd name="T77" fmla="*/ 170 h 204"/>
                    <a:gd name="T78" fmla="*/ 125 w 267"/>
                    <a:gd name="T79" fmla="*/ 175 h 204"/>
                    <a:gd name="T80" fmla="*/ 140 w 267"/>
                    <a:gd name="T81" fmla="*/ 187 h 204"/>
                    <a:gd name="T82" fmla="*/ 154 w 267"/>
                    <a:gd name="T83" fmla="*/ 194 h 204"/>
                    <a:gd name="T84" fmla="*/ 208 w 267"/>
                    <a:gd name="T85" fmla="*/ 204 h 204"/>
                    <a:gd name="T86" fmla="*/ 229 w 267"/>
                    <a:gd name="T87" fmla="*/ 189 h 204"/>
                    <a:gd name="T88" fmla="*/ 241 w 267"/>
                    <a:gd name="T89" fmla="*/ 192 h 204"/>
                    <a:gd name="T90" fmla="*/ 246 w 267"/>
                    <a:gd name="T91" fmla="*/ 189 h 204"/>
                    <a:gd name="T92" fmla="*/ 251 w 267"/>
                    <a:gd name="T93" fmla="*/ 189 h 204"/>
                    <a:gd name="T94" fmla="*/ 251 w 267"/>
                    <a:gd name="T95" fmla="*/ 182 h 204"/>
                    <a:gd name="T96" fmla="*/ 251 w 267"/>
                    <a:gd name="T97" fmla="*/ 178 h 204"/>
                    <a:gd name="T98" fmla="*/ 248 w 267"/>
                    <a:gd name="T99" fmla="*/ 159 h 204"/>
                    <a:gd name="T100" fmla="*/ 244 w 267"/>
                    <a:gd name="T101" fmla="*/ 156 h 204"/>
                    <a:gd name="T102" fmla="*/ 239 w 267"/>
                    <a:gd name="T103" fmla="*/ 154 h 204"/>
                    <a:gd name="T104" fmla="*/ 232 w 267"/>
                    <a:gd name="T105" fmla="*/ 149 h 204"/>
                    <a:gd name="T106" fmla="*/ 234 w 267"/>
                    <a:gd name="T107" fmla="*/ 132 h 204"/>
                    <a:gd name="T108" fmla="*/ 246 w 267"/>
                    <a:gd name="T109" fmla="*/ 130 h 204"/>
                    <a:gd name="T110" fmla="*/ 255 w 267"/>
                    <a:gd name="T111" fmla="*/ 125 h 204"/>
                    <a:gd name="T112" fmla="*/ 255 w 267"/>
                    <a:gd name="T113" fmla="*/ 116 h 204"/>
                    <a:gd name="T114" fmla="*/ 267 w 267"/>
                    <a:gd name="T115" fmla="*/ 9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 h="204">
                      <a:moveTo>
                        <a:pt x="267" y="97"/>
                      </a:moveTo>
                      <a:lnTo>
                        <a:pt x="265" y="94"/>
                      </a:lnTo>
                      <a:lnTo>
                        <a:pt x="265" y="94"/>
                      </a:lnTo>
                      <a:lnTo>
                        <a:pt x="263" y="94"/>
                      </a:lnTo>
                      <a:lnTo>
                        <a:pt x="263" y="94"/>
                      </a:lnTo>
                      <a:lnTo>
                        <a:pt x="258" y="97"/>
                      </a:lnTo>
                      <a:lnTo>
                        <a:pt x="253" y="97"/>
                      </a:lnTo>
                      <a:lnTo>
                        <a:pt x="248" y="94"/>
                      </a:lnTo>
                      <a:lnTo>
                        <a:pt x="244" y="92"/>
                      </a:lnTo>
                      <a:lnTo>
                        <a:pt x="237" y="90"/>
                      </a:lnTo>
                      <a:lnTo>
                        <a:pt x="234" y="80"/>
                      </a:lnTo>
                      <a:lnTo>
                        <a:pt x="229" y="61"/>
                      </a:lnTo>
                      <a:lnTo>
                        <a:pt x="225" y="59"/>
                      </a:lnTo>
                      <a:lnTo>
                        <a:pt x="222" y="56"/>
                      </a:lnTo>
                      <a:lnTo>
                        <a:pt x="220" y="56"/>
                      </a:lnTo>
                      <a:lnTo>
                        <a:pt x="213" y="45"/>
                      </a:lnTo>
                      <a:lnTo>
                        <a:pt x="210" y="38"/>
                      </a:lnTo>
                      <a:lnTo>
                        <a:pt x="210" y="35"/>
                      </a:lnTo>
                      <a:lnTo>
                        <a:pt x="208" y="35"/>
                      </a:lnTo>
                      <a:lnTo>
                        <a:pt x="208" y="38"/>
                      </a:lnTo>
                      <a:lnTo>
                        <a:pt x="206" y="35"/>
                      </a:lnTo>
                      <a:lnTo>
                        <a:pt x="199" y="35"/>
                      </a:lnTo>
                      <a:lnTo>
                        <a:pt x="196" y="35"/>
                      </a:lnTo>
                      <a:lnTo>
                        <a:pt x="194" y="33"/>
                      </a:lnTo>
                      <a:lnTo>
                        <a:pt x="192" y="35"/>
                      </a:lnTo>
                      <a:lnTo>
                        <a:pt x="194" y="35"/>
                      </a:lnTo>
                      <a:lnTo>
                        <a:pt x="194" y="35"/>
                      </a:lnTo>
                      <a:lnTo>
                        <a:pt x="194" y="38"/>
                      </a:lnTo>
                      <a:lnTo>
                        <a:pt x="194" y="40"/>
                      </a:lnTo>
                      <a:lnTo>
                        <a:pt x="194" y="40"/>
                      </a:lnTo>
                      <a:lnTo>
                        <a:pt x="192" y="40"/>
                      </a:lnTo>
                      <a:lnTo>
                        <a:pt x="192" y="42"/>
                      </a:lnTo>
                      <a:lnTo>
                        <a:pt x="189" y="42"/>
                      </a:lnTo>
                      <a:lnTo>
                        <a:pt x="187" y="45"/>
                      </a:lnTo>
                      <a:lnTo>
                        <a:pt x="187" y="45"/>
                      </a:lnTo>
                      <a:lnTo>
                        <a:pt x="184" y="45"/>
                      </a:lnTo>
                      <a:lnTo>
                        <a:pt x="182" y="45"/>
                      </a:lnTo>
                      <a:lnTo>
                        <a:pt x="180" y="42"/>
                      </a:lnTo>
                      <a:lnTo>
                        <a:pt x="177" y="42"/>
                      </a:lnTo>
                      <a:lnTo>
                        <a:pt x="170" y="40"/>
                      </a:lnTo>
                      <a:lnTo>
                        <a:pt x="168" y="38"/>
                      </a:lnTo>
                      <a:lnTo>
                        <a:pt x="161" y="35"/>
                      </a:lnTo>
                      <a:lnTo>
                        <a:pt x="161" y="33"/>
                      </a:lnTo>
                      <a:lnTo>
                        <a:pt x="161" y="30"/>
                      </a:lnTo>
                      <a:lnTo>
                        <a:pt x="158" y="30"/>
                      </a:lnTo>
                      <a:lnTo>
                        <a:pt x="158" y="30"/>
                      </a:lnTo>
                      <a:lnTo>
                        <a:pt x="156" y="30"/>
                      </a:lnTo>
                      <a:lnTo>
                        <a:pt x="156" y="30"/>
                      </a:lnTo>
                      <a:lnTo>
                        <a:pt x="154" y="28"/>
                      </a:lnTo>
                      <a:lnTo>
                        <a:pt x="151" y="30"/>
                      </a:lnTo>
                      <a:lnTo>
                        <a:pt x="154" y="30"/>
                      </a:lnTo>
                      <a:lnTo>
                        <a:pt x="151" y="33"/>
                      </a:lnTo>
                      <a:lnTo>
                        <a:pt x="151" y="33"/>
                      </a:lnTo>
                      <a:lnTo>
                        <a:pt x="151" y="33"/>
                      </a:lnTo>
                      <a:lnTo>
                        <a:pt x="149" y="30"/>
                      </a:lnTo>
                      <a:lnTo>
                        <a:pt x="149" y="33"/>
                      </a:lnTo>
                      <a:lnTo>
                        <a:pt x="147" y="33"/>
                      </a:lnTo>
                      <a:lnTo>
                        <a:pt x="144" y="33"/>
                      </a:lnTo>
                      <a:lnTo>
                        <a:pt x="144" y="35"/>
                      </a:lnTo>
                      <a:lnTo>
                        <a:pt x="142" y="35"/>
                      </a:lnTo>
                      <a:lnTo>
                        <a:pt x="140" y="33"/>
                      </a:lnTo>
                      <a:lnTo>
                        <a:pt x="137" y="35"/>
                      </a:lnTo>
                      <a:lnTo>
                        <a:pt x="135" y="33"/>
                      </a:lnTo>
                      <a:lnTo>
                        <a:pt x="132" y="30"/>
                      </a:lnTo>
                      <a:lnTo>
                        <a:pt x="125" y="28"/>
                      </a:lnTo>
                      <a:lnTo>
                        <a:pt x="121" y="28"/>
                      </a:lnTo>
                      <a:lnTo>
                        <a:pt x="116" y="26"/>
                      </a:lnTo>
                      <a:lnTo>
                        <a:pt x="114" y="21"/>
                      </a:lnTo>
                      <a:lnTo>
                        <a:pt x="109" y="16"/>
                      </a:lnTo>
                      <a:lnTo>
                        <a:pt x="106" y="11"/>
                      </a:lnTo>
                      <a:lnTo>
                        <a:pt x="104" y="7"/>
                      </a:lnTo>
                      <a:lnTo>
                        <a:pt x="99" y="4"/>
                      </a:lnTo>
                      <a:lnTo>
                        <a:pt x="97" y="4"/>
                      </a:lnTo>
                      <a:lnTo>
                        <a:pt x="88" y="7"/>
                      </a:lnTo>
                      <a:lnTo>
                        <a:pt x="85" y="7"/>
                      </a:lnTo>
                      <a:lnTo>
                        <a:pt x="85" y="7"/>
                      </a:lnTo>
                      <a:lnTo>
                        <a:pt x="83" y="7"/>
                      </a:lnTo>
                      <a:lnTo>
                        <a:pt x="80" y="4"/>
                      </a:lnTo>
                      <a:lnTo>
                        <a:pt x="80" y="4"/>
                      </a:lnTo>
                      <a:lnTo>
                        <a:pt x="78" y="2"/>
                      </a:lnTo>
                      <a:lnTo>
                        <a:pt x="76" y="2"/>
                      </a:lnTo>
                      <a:lnTo>
                        <a:pt x="71" y="0"/>
                      </a:lnTo>
                      <a:lnTo>
                        <a:pt x="69" y="2"/>
                      </a:lnTo>
                      <a:lnTo>
                        <a:pt x="69" y="4"/>
                      </a:lnTo>
                      <a:lnTo>
                        <a:pt x="66" y="9"/>
                      </a:lnTo>
                      <a:lnTo>
                        <a:pt x="66" y="9"/>
                      </a:lnTo>
                      <a:lnTo>
                        <a:pt x="66" y="11"/>
                      </a:lnTo>
                      <a:lnTo>
                        <a:pt x="69" y="11"/>
                      </a:lnTo>
                      <a:lnTo>
                        <a:pt x="69" y="14"/>
                      </a:lnTo>
                      <a:lnTo>
                        <a:pt x="66" y="16"/>
                      </a:lnTo>
                      <a:lnTo>
                        <a:pt x="66" y="16"/>
                      </a:lnTo>
                      <a:lnTo>
                        <a:pt x="66" y="19"/>
                      </a:lnTo>
                      <a:lnTo>
                        <a:pt x="64" y="19"/>
                      </a:lnTo>
                      <a:lnTo>
                        <a:pt x="64" y="19"/>
                      </a:lnTo>
                      <a:lnTo>
                        <a:pt x="64" y="26"/>
                      </a:lnTo>
                      <a:lnTo>
                        <a:pt x="64" y="30"/>
                      </a:lnTo>
                      <a:lnTo>
                        <a:pt x="64" y="35"/>
                      </a:lnTo>
                      <a:lnTo>
                        <a:pt x="64" y="35"/>
                      </a:lnTo>
                      <a:lnTo>
                        <a:pt x="64" y="38"/>
                      </a:lnTo>
                      <a:lnTo>
                        <a:pt x="64" y="40"/>
                      </a:lnTo>
                      <a:lnTo>
                        <a:pt x="61" y="47"/>
                      </a:lnTo>
                      <a:lnTo>
                        <a:pt x="59" y="49"/>
                      </a:lnTo>
                      <a:lnTo>
                        <a:pt x="57" y="49"/>
                      </a:lnTo>
                      <a:lnTo>
                        <a:pt x="54" y="47"/>
                      </a:lnTo>
                      <a:lnTo>
                        <a:pt x="50" y="45"/>
                      </a:lnTo>
                      <a:lnTo>
                        <a:pt x="47" y="47"/>
                      </a:lnTo>
                      <a:lnTo>
                        <a:pt x="47" y="47"/>
                      </a:lnTo>
                      <a:lnTo>
                        <a:pt x="47" y="47"/>
                      </a:lnTo>
                      <a:lnTo>
                        <a:pt x="45" y="45"/>
                      </a:lnTo>
                      <a:lnTo>
                        <a:pt x="43" y="45"/>
                      </a:lnTo>
                      <a:lnTo>
                        <a:pt x="43" y="45"/>
                      </a:lnTo>
                      <a:lnTo>
                        <a:pt x="43" y="42"/>
                      </a:lnTo>
                      <a:lnTo>
                        <a:pt x="43" y="42"/>
                      </a:lnTo>
                      <a:lnTo>
                        <a:pt x="40" y="42"/>
                      </a:lnTo>
                      <a:lnTo>
                        <a:pt x="40" y="47"/>
                      </a:lnTo>
                      <a:lnTo>
                        <a:pt x="40" y="49"/>
                      </a:lnTo>
                      <a:lnTo>
                        <a:pt x="38" y="52"/>
                      </a:lnTo>
                      <a:lnTo>
                        <a:pt x="26" y="49"/>
                      </a:lnTo>
                      <a:lnTo>
                        <a:pt x="24" y="49"/>
                      </a:lnTo>
                      <a:lnTo>
                        <a:pt x="21" y="49"/>
                      </a:lnTo>
                      <a:lnTo>
                        <a:pt x="19" y="47"/>
                      </a:lnTo>
                      <a:lnTo>
                        <a:pt x="17" y="47"/>
                      </a:lnTo>
                      <a:lnTo>
                        <a:pt x="14" y="47"/>
                      </a:lnTo>
                      <a:lnTo>
                        <a:pt x="12" y="49"/>
                      </a:lnTo>
                      <a:lnTo>
                        <a:pt x="12" y="49"/>
                      </a:lnTo>
                      <a:lnTo>
                        <a:pt x="9" y="49"/>
                      </a:lnTo>
                      <a:lnTo>
                        <a:pt x="9" y="47"/>
                      </a:lnTo>
                      <a:lnTo>
                        <a:pt x="9" y="47"/>
                      </a:lnTo>
                      <a:lnTo>
                        <a:pt x="9" y="45"/>
                      </a:lnTo>
                      <a:lnTo>
                        <a:pt x="7" y="45"/>
                      </a:lnTo>
                      <a:lnTo>
                        <a:pt x="7" y="47"/>
                      </a:lnTo>
                      <a:lnTo>
                        <a:pt x="5" y="47"/>
                      </a:lnTo>
                      <a:lnTo>
                        <a:pt x="5" y="49"/>
                      </a:lnTo>
                      <a:lnTo>
                        <a:pt x="5" y="52"/>
                      </a:lnTo>
                      <a:lnTo>
                        <a:pt x="5" y="54"/>
                      </a:lnTo>
                      <a:lnTo>
                        <a:pt x="5" y="56"/>
                      </a:lnTo>
                      <a:lnTo>
                        <a:pt x="5" y="59"/>
                      </a:lnTo>
                      <a:lnTo>
                        <a:pt x="2" y="61"/>
                      </a:lnTo>
                      <a:lnTo>
                        <a:pt x="2" y="66"/>
                      </a:lnTo>
                      <a:lnTo>
                        <a:pt x="5" y="85"/>
                      </a:lnTo>
                      <a:lnTo>
                        <a:pt x="5" y="87"/>
                      </a:lnTo>
                      <a:lnTo>
                        <a:pt x="7" y="87"/>
                      </a:lnTo>
                      <a:lnTo>
                        <a:pt x="9" y="90"/>
                      </a:lnTo>
                      <a:lnTo>
                        <a:pt x="12" y="90"/>
                      </a:lnTo>
                      <a:lnTo>
                        <a:pt x="14" y="92"/>
                      </a:lnTo>
                      <a:lnTo>
                        <a:pt x="14" y="92"/>
                      </a:lnTo>
                      <a:lnTo>
                        <a:pt x="7" y="99"/>
                      </a:lnTo>
                      <a:lnTo>
                        <a:pt x="2" y="106"/>
                      </a:lnTo>
                      <a:lnTo>
                        <a:pt x="2" y="109"/>
                      </a:lnTo>
                      <a:lnTo>
                        <a:pt x="2" y="111"/>
                      </a:lnTo>
                      <a:lnTo>
                        <a:pt x="2" y="113"/>
                      </a:lnTo>
                      <a:lnTo>
                        <a:pt x="2" y="113"/>
                      </a:lnTo>
                      <a:lnTo>
                        <a:pt x="2" y="116"/>
                      </a:lnTo>
                      <a:lnTo>
                        <a:pt x="5" y="113"/>
                      </a:lnTo>
                      <a:lnTo>
                        <a:pt x="7" y="111"/>
                      </a:lnTo>
                      <a:lnTo>
                        <a:pt x="12" y="113"/>
                      </a:lnTo>
                      <a:lnTo>
                        <a:pt x="14" y="113"/>
                      </a:lnTo>
                      <a:lnTo>
                        <a:pt x="17" y="113"/>
                      </a:lnTo>
                      <a:lnTo>
                        <a:pt x="17" y="118"/>
                      </a:lnTo>
                      <a:lnTo>
                        <a:pt x="17" y="123"/>
                      </a:lnTo>
                      <a:lnTo>
                        <a:pt x="14" y="125"/>
                      </a:lnTo>
                      <a:lnTo>
                        <a:pt x="9" y="130"/>
                      </a:lnTo>
                      <a:lnTo>
                        <a:pt x="7" y="132"/>
                      </a:lnTo>
                      <a:lnTo>
                        <a:pt x="9" y="135"/>
                      </a:lnTo>
                      <a:lnTo>
                        <a:pt x="9" y="135"/>
                      </a:lnTo>
                      <a:lnTo>
                        <a:pt x="7" y="135"/>
                      </a:lnTo>
                      <a:lnTo>
                        <a:pt x="5" y="135"/>
                      </a:lnTo>
                      <a:lnTo>
                        <a:pt x="5" y="137"/>
                      </a:lnTo>
                      <a:lnTo>
                        <a:pt x="2" y="140"/>
                      </a:lnTo>
                      <a:lnTo>
                        <a:pt x="0" y="142"/>
                      </a:lnTo>
                      <a:lnTo>
                        <a:pt x="0" y="142"/>
                      </a:lnTo>
                      <a:lnTo>
                        <a:pt x="0" y="144"/>
                      </a:lnTo>
                      <a:lnTo>
                        <a:pt x="0" y="149"/>
                      </a:lnTo>
                      <a:lnTo>
                        <a:pt x="2" y="151"/>
                      </a:lnTo>
                      <a:lnTo>
                        <a:pt x="2" y="154"/>
                      </a:lnTo>
                      <a:lnTo>
                        <a:pt x="2" y="156"/>
                      </a:lnTo>
                      <a:lnTo>
                        <a:pt x="2" y="156"/>
                      </a:lnTo>
                      <a:lnTo>
                        <a:pt x="5" y="154"/>
                      </a:lnTo>
                      <a:lnTo>
                        <a:pt x="9" y="156"/>
                      </a:lnTo>
                      <a:lnTo>
                        <a:pt x="12" y="156"/>
                      </a:lnTo>
                      <a:lnTo>
                        <a:pt x="14" y="161"/>
                      </a:lnTo>
                      <a:lnTo>
                        <a:pt x="24" y="161"/>
                      </a:lnTo>
                      <a:lnTo>
                        <a:pt x="43" y="163"/>
                      </a:lnTo>
                      <a:lnTo>
                        <a:pt x="52" y="163"/>
                      </a:lnTo>
                      <a:lnTo>
                        <a:pt x="78" y="166"/>
                      </a:lnTo>
                      <a:lnTo>
                        <a:pt x="80" y="166"/>
                      </a:lnTo>
                      <a:lnTo>
                        <a:pt x="85" y="168"/>
                      </a:lnTo>
                      <a:lnTo>
                        <a:pt x="88" y="168"/>
                      </a:lnTo>
                      <a:lnTo>
                        <a:pt x="92" y="168"/>
                      </a:lnTo>
                      <a:lnTo>
                        <a:pt x="97" y="170"/>
                      </a:lnTo>
                      <a:lnTo>
                        <a:pt x="104" y="170"/>
                      </a:lnTo>
                      <a:lnTo>
                        <a:pt x="109" y="170"/>
                      </a:lnTo>
                      <a:lnTo>
                        <a:pt x="111" y="170"/>
                      </a:lnTo>
                      <a:lnTo>
                        <a:pt x="111" y="170"/>
                      </a:lnTo>
                      <a:lnTo>
                        <a:pt x="111" y="170"/>
                      </a:lnTo>
                      <a:lnTo>
                        <a:pt x="114" y="170"/>
                      </a:lnTo>
                      <a:lnTo>
                        <a:pt x="116" y="170"/>
                      </a:lnTo>
                      <a:lnTo>
                        <a:pt x="118" y="173"/>
                      </a:lnTo>
                      <a:lnTo>
                        <a:pt x="123" y="175"/>
                      </a:lnTo>
                      <a:lnTo>
                        <a:pt x="125" y="175"/>
                      </a:lnTo>
                      <a:lnTo>
                        <a:pt x="130" y="178"/>
                      </a:lnTo>
                      <a:lnTo>
                        <a:pt x="132" y="180"/>
                      </a:lnTo>
                      <a:lnTo>
                        <a:pt x="137" y="182"/>
                      </a:lnTo>
                      <a:lnTo>
                        <a:pt x="137" y="185"/>
                      </a:lnTo>
                      <a:lnTo>
                        <a:pt x="140" y="187"/>
                      </a:lnTo>
                      <a:lnTo>
                        <a:pt x="142" y="187"/>
                      </a:lnTo>
                      <a:lnTo>
                        <a:pt x="149" y="189"/>
                      </a:lnTo>
                      <a:lnTo>
                        <a:pt x="151" y="189"/>
                      </a:lnTo>
                      <a:lnTo>
                        <a:pt x="154" y="192"/>
                      </a:lnTo>
                      <a:lnTo>
                        <a:pt x="154" y="194"/>
                      </a:lnTo>
                      <a:lnTo>
                        <a:pt x="158" y="196"/>
                      </a:lnTo>
                      <a:lnTo>
                        <a:pt x="163" y="194"/>
                      </a:lnTo>
                      <a:lnTo>
                        <a:pt x="168" y="196"/>
                      </a:lnTo>
                      <a:lnTo>
                        <a:pt x="187" y="201"/>
                      </a:lnTo>
                      <a:lnTo>
                        <a:pt x="208" y="204"/>
                      </a:lnTo>
                      <a:lnTo>
                        <a:pt x="220" y="204"/>
                      </a:lnTo>
                      <a:lnTo>
                        <a:pt x="225" y="201"/>
                      </a:lnTo>
                      <a:lnTo>
                        <a:pt x="227" y="199"/>
                      </a:lnTo>
                      <a:lnTo>
                        <a:pt x="227" y="194"/>
                      </a:lnTo>
                      <a:lnTo>
                        <a:pt x="229" y="189"/>
                      </a:lnTo>
                      <a:lnTo>
                        <a:pt x="232" y="189"/>
                      </a:lnTo>
                      <a:lnTo>
                        <a:pt x="239" y="189"/>
                      </a:lnTo>
                      <a:lnTo>
                        <a:pt x="241" y="189"/>
                      </a:lnTo>
                      <a:lnTo>
                        <a:pt x="241" y="189"/>
                      </a:lnTo>
                      <a:lnTo>
                        <a:pt x="241" y="192"/>
                      </a:lnTo>
                      <a:lnTo>
                        <a:pt x="244" y="194"/>
                      </a:lnTo>
                      <a:lnTo>
                        <a:pt x="244" y="194"/>
                      </a:lnTo>
                      <a:lnTo>
                        <a:pt x="246" y="192"/>
                      </a:lnTo>
                      <a:lnTo>
                        <a:pt x="244" y="189"/>
                      </a:lnTo>
                      <a:lnTo>
                        <a:pt x="246" y="189"/>
                      </a:lnTo>
                      <a:lnTo>
                        <a:pt x="246" y="187"/>
                      </a:lnTo>
                      <a:lnTo>
                        <a:pt x="248" y="187"/>
                      </a:lnTo>
                      <a:lnTo>
                        <a:pt x="248" y="187"/>
                      </a:lnTo>
                      <a:lnTo>
                        <a:pt x="248" y="187"/>
                      </a:lnTo>
                      <a:lnTo>
                        <a:pt x="251" y="189"/>
                      </a:lnTo>
                      <a:lnTo>
                        <a:pt x="251" y="189"/>
                      </a:lnTo>
                      <a:lnTo>
                        <a:pt x="253" y="189"/>
                      </a:lnTo>
                      <a:lnTo>
                        <a:pt x="255" y="189"/>
                      </a:lnTo>
                      <a:lnTo>
                        <a:pt x="258" y="187"/>
                      </a:lnTo>
                      <a:lnTo>
                        <a:pt x="251" y="182"/>
                      </a:lnTo>
                      <a:lnTo>
                        <a:pt x="251" y="182"/>
                      </a:lnTo>
                      <a:lnTo>
                        <a:pt x="251" y="180"/>
                      </a:lnTo>
                      <a:lnTo>
                        <a:pt x="251" y="180"/>
                      </a:lnTo>
                      <a:lnTo>
                        <a:pt x="251" y="178"/>
                      </a:lnTo>
                      <a:lnTo>
                        <a:pt x="251" y="178"/>
                      </a:lnTo>
                      <a:lnTo>
                        <a:pt x="251" y="175"/>
                      </a:lnTo>
                      <a:lnTo>
                        <a:pt x="251" y="173"/>
                      </a:lnTo>
                      <a:lnTo>
                        <a:pt x="248" y="166"/>
                      </a:lnTo>
                      <a:lnTo>
                        <a:pt x="248" y="161"/>
                      </a:lnTo>
                      <a:lnTo>
                        <a:pt x="248" y="159"/>
                      </a:lnTo>
                      <a:lnTo>
                        <a:pt x="248" y="159"/>
                      </a:lnTo>
                      <a:lnTo>
                        <a:pt x="248" y="159"/>
                      </a:lnTo>
                      <a:lnTo>
                        <a:pt x="246" y="159"/>
                      </a:lnTo>
                      <a:lnTo>
                        <a:pt x="246" y="156"/>
                      </a:lnTo>
                      <a:lnTo>
                        <a:pt x="244" y="156"/>
                      </a:lnTo>
                      <a:lnTo>
                        <a:pt x="244" y="154"/>
                      </a:lnTo>
                      <a:lnTo>
                        <a:pt x="244" y="154"/>
                      </a:lnTo>
                      <a:lnTo>
                        <a:pt x="244" y="154"/>
                      </a:lnTo>
                      <a:lnTo>
                        <a:pt x="241" y="154"/>
                      </a:lnTo>
                      <a:lnTo>
                        <a:pt x="239" y="154"/>
                      </a:lnTo>
                      <a:lnTo>
                        <a:pt x="239" y="154"/>
                      </a:lnTo>
                      <a:lnTo>
                        <a:pt x="237" y="151"/>
                      </a:lnTo>
                      <a:lnTo>
                        <a:pt x="237" y="151"/>
                      </a:lnTo>
                      <a:lnTo>
                        <a:pt x="234" y="149"/>
                      </a:lnTo>
                      <a:lnTo>
                        <a:pt x="232" y="149"/>
                      </a:lnTo>
                      <a:lnTo>
                        <a:pt x="232" y="147"/>
                      </a:lnTo>
                      <a:lnTo>
                        <a:pt x="234" y="137"/>
                      </a:lnTo>
                      <a:lnTo>
                        <a:pt x="234" y="135"/>
                      </a:lnTo>
                      <a:lnTo>
                        <a:pt x="234" y="135"/>
                      </a:lnTo>
                      <a:lnTo>
                        <a:pt x="234" y="132"/>
                      </a:lnTo>
                      <a:lnTo>
                        <a:pt x="237" y="132"/>
                      </a:lnTo>
                      <a:lnTo>
                        <a:pt x="239" y="130"/>
                      </a:lnTo>
                      <a:lnTo>
                        <a:pt x="239" y="130"/>
                      </a:lnTo>
                      <a:lnTo>
                        <a:pt x="244" y="132"/>
                      </a:lnTo>
                      <a:lnTo>
                        <a:pt x="246" y="130"/>
                      </a:lnTo>
                      <a:lnTo>
                        <a:pt x="248" y="130"/>
                      </a:lnTo>
                      <a:lnTo>
                        <a:pt x="248" y="130"/>
                      </a:lnTo>
                      <a:lnTo>
                        <a:pt x="251" y="128"/>
                      </a:lnTo>
                      <a:lnTo>
                        <a:pt x="253" y="128"/>
                      </a:lnTo>
                      <a:lnTo>
                        <a:pt x="255" y="125"/>
                      </a:lnTo>
                      <a:lnTo>
                        <a:pt x="255" y="123"/>
                      </a:lnTo>
                      <a:lnTo>
                        <a:pt x="255" y="123"/>
                      </a:lnTo>
                      <a:lnTo>
                        <a:pt x="258" y="121"/>
                      </a:lnTo>
                      <a:lnTo>
                        <a:pt x="258" y="118"/>
                      </a:lnTo>
                      <a:lnTo>
                        <a:pt x="255" y="116"/>
                      </a:lnTo>
                      <a:lnTo>
                        <a:pt x="258" y="111"/>
                      </a:lnTo>
                      <a:lnTo>
                        <a:pt x="258" y="109"/>
                      </a:lnTo>
                      <a:lnTo>
                        <a:pt x="260" y="104"/>
                      </a:lnTo>
                      <a:lnTo>
                        <a:pt x="267" y="97"/>
                      </a:lnTo>
                      <a:lnTo>
                        <a:pt x="267" y="97"/>
                      </a:lnTo>
                      <a:lnTo>
                        <a:pt x="267" y="97"/>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3" name="Freeform 26">
                  <a:extLst>
                    <a:ext uri="{FF2B5EF4-FFF2-40B4-BE49-F238E27FC236}">
                      <a16:creationId xmlns:a16="http://schemas.microsoft.com/office/drawing/2014/main" id="{E3FEBDD1-EC7D-624A-9026-FE90C39BF7A6}"/>
                    </a:ext>
                  </a:extLst>
                </p:cNvPr>
                <p:cNvSpPr>
                  <a:spLocks/>
                </p:cNvSpPr>
                <p:nvPr/>
              </p:nvSpPr>
              <p:spPr bwMode="auto">
                <a:xfrm>
                  <a:off x="2196988" y="4739772"/>
                  <a:ext cx="50033" cy="53261"/>
                </a:xfrm>
                <a:custGeom>
                  <a:avLst/>
                  <a:gdLst>
                    <a:gd name="T0" fmla="*/ 31 w 31"/>
                    <a:gd name="T1" fmla="*/ 3 h 33"/>
                    <a:gd name="T2" fmla="*/ 31 w 31"/>
                    <a:gd name="T3" fmla="*/ 3 h 33"/>
                    <a:gd name="T4" fmla="*/ 31 w 31"/>
                    <a:gd name="T5" fmla="*/ 3 h 33"/>
                    <a:gd name="T6" fmla="*/ 17 w 31"/>
                    <a:gd name="T7" fmla="*/ 5 h 33"/>
                    <a:gd name="T8" fmla="*/ 12 w 31"/>
                    <a:gd name="T9" fmla="*/ 5 h 33"/>
                    <a:gd name="T10" fmla="*/ 7 w 31"/>
                    <a:gd name="T11" fmla="*/ 3 h 33"/>
                    <a:gd name="T12" fmla="*/ 5 w 31"/>
                    <a:gd name="T13" fmla="*/ 3 h 33"/>
                    <a:gd name="T14" fmla="*/ 5 w 31"/>
                    <a:gd name="T15" fmla="*/ 0 h 33"/>
                    <a:gd name="T16" fmla="*/ 5 w 31"/>
                    <a:gd name="T17" fmla="*/ 0 h 33"/>
                    <a:gd name="T18" fmla="*/ 5 w 31"/>
                    <a:gd name="T19" fmla="*/ 0 h 33"/>
                    <a:gd name="T20" fmla="*/ 0 w 31"/>
                    <a:gd name="T21" fmla="*/ 3 h 33"/>
                    <a:gd name="T22" fmla="*/ 0 w 31"/>
                    <a:gd name="T23" fmla="*/ 5 h 33"/>
                    <a:gd name="T24" fmla="*/ 0 w 31"/>
                    <a:gd name="T25" fmla="*/ 17 h 33"/>
                    <a:gd name="T26" fmla="*/ 5 w 31"/>
                    <a:gd name="T27" fmla="*/ 19 h 33"/>
                    <a:gd name="T28" fmla="*/ 5 w 31"/>
                    <a:gd name="T29" fmla="*/ 24 h 33"/>
                    <a:gd name="T30" fmla="*/ 7 w 31"/>
                    <a:gd name="T31" fmla="*/ 26 h 33"/>
                    <a:gd name="T32" fmla="*/ 7 w 31"/>
                    <a:gd name="T33" fmla="*/ 26 h 33"/>
                    <a:gd name="T34" fmla="*/ 10 w 31"/>
                    <a:gd name="T35" fmla="*/ 26 h 33"/>
                    <a:gd name="T36" fmla="*/ 10 w 31"/>
                    <a:gd name="T37" fmla="*/ 26 h 33"/>
                    <a:gd name="T38" fmla="*/ 10 w 31"/>
                    <a:gd name="T39" fmla="*/ 29 h 33"/>
                    <a:gd name="T40" fmla="*/ 10 w 31"/>
                    <a:gd name="T41" fmla="*/ 29 h 33"/>
                    <a:gd name="T42" fmla="*/ 12 w 31"/>
                    <a:gd name="T43" fmla="*/ 29 h 33"/>
                    <a:gd name="T44" fmla="*/ 14 w 31"/>
                    <a:gd name="T45" fmla="*/ 31 h 33"/>
                    <a:gd name="T46" fmla="*/ 14 w 31"/>
                    <a:gd name="T47" fmla="*/ 31 h 33"/>
                    <a:gd name="T48" fmla="*/ 14 w 31"/>
                    <a:gd name="T49" fmla="*/ 31 h 33"/>
                    <a:gd name="T50" fmla="*/ 17 w 31"/>
                    <a:gd name="T51" fmla="*/ 29 h 33"/>
                    <a:gd name="T52" fmla="*/ 21 w 31"/>
                    <a:gd name="T53" fmla="*/ 31 h 33"/>
                    <a:gd name="T54" fmla="*/ 24 w 31"/>
                    <a:gd name="T55" fmla="*/ 33 h 33"/>
                    <a:gd name="T56" fmla="*/ 26 w 31"/>
                    <a:gd name="T57" fmla="*/ 33 h 33"/>
                    <a:gd name="T58" fmla="*/ 28 w 31"/>
                    <a:gd name="T59" fmla="*/ 31 h 33"/>
                    <a:gd name="T60" fmla="*/ 31 w 31"/>
                    <a:gd name="T61" fmla="*/ 24 h 33"/>
                    <a:gd name="T62" fmla="*/ 31 w 31"/>
                    <a:gd name="T63" fmla="*/ 22 h 33"/>
                    <a:gd name="T64" fmla="*/ 31 w 31"/>
                    <a:gd name="T65" fmla="*/ 19 h 33"/>
                    <a:gd name="T66" fmla="*/ 31 w 31"/>
                    <a:gd name="T67" fmla="*/ 19 h 33"/>
                    <a:gd name="T68" fmla="*/ 31 w 31"/>
                    <a:gd name="T69" fmla="*/ 14 h 33"/>
                    <a:gd name="T70" fmla="*/ 31 w 31"/>
                    <a:gd name="T71" fmla="*/ 10 h 33"/>
                    <a:gd name="T72" fmla="*/ 31 w 31"/>
                    <a:gd name="T7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3">
                      <a:moveTo>
                        <a:pt x="31" y="3"/>
                      </a:moveTo>
                      <a:lnTo>
                        <a:pt x="31" y="3"/>
                      </a:lnTo>
                      <a:lnTo>
                        <a:pt x="31" y="3"/>
                      </a:lnTo>
                      <a:lnTo>
                        <a:pt x="17" y="5"/>
                      </a:lnTo>
                      <a:lnTo>
                        <a:pt x="12" y="5"/>
                      </a:lnTo>
                      <a:lnTo>
                        <a:pt x="7" y="3"/>
                      </a:lnTo>
                      <a:lnTo>
                        <a:pt x="5" y="3"/>
                      </a:lnTo>
                      <a:lnTo>
                        <a:pt x="5" y="0"/>
                      </a:lnTo>
                      <a:lnTo>
                        <a:pt x="5" y="0"/>
                      </a:lnTo>
                      <a:lnTo>
                        <a:pt x="5" y="0"/>
                      </a:lnTo>
                      <a:lnTo>
                        <a:pt x="0" y="3"/>
                      </a:lnTo>
                      <a:lnTo>
                        <a:pt x="0" y="5"/>
                      </a:lnTo>
                      <a:lnTo>
                        <a:pt x="0" y="17"/>
                      </a:lnTo>
                      <a:lnTo>
                        <a:pt x="5" y="19"/>
                      </a:lnTo>
                      <a:lnTo>
                        <a:pt x="5" y="24"/>
                      </a:lnTo>
                      <a:lnTo>
                        <a:pt x="7" y="26"/>
                      </a:lnTo>
                      <a:lnTo>
                        <a:pt x="7" y="26"/>
                      </a:lnTo>
                      <a:lnTo>
                        <a:pt x="10" y="26"/>
                      </a:lnTo>
                      <a:lnTo>
                        <a:pt x="10" y="26"/>
                      </a:lnTo>
                      <a:lnTo>
                        <a:pt x="10" y="29"/>
                      </a:lnTo>
                      <a:lnTo>
                        <a:pt x="10" y="29"/>
                      </a:lnTo>
                      <a:lnTo>
                        <a:pt x="12" y="29"/>
                      </a:lnTo>
                      <a:lnTo>
                        <a:pt x="14" y="31"/>
                      </a:lnTo>
                      <a:lnTo>
                        <a:pt x="14" y="31"/>
                      </a:lnTo>
                      <a:lnTo>
                        <a:pt x="14" y="31"/>
                      </a:lnTo>
                      <a:lnTo>
                        <a:pt x="17" y="29"/>
                      </a:lnTo>
                      <a:lnTo>
                        <a:pt x="21" y="31"/>
                      </a:lnTo>
                      <a:lnTo>
                        <a:pt x="24" y="33"/>
                      </a:lnTo>
                      <a:lnTo>
                        <a:pt x="26" y="33"/>
                      </a:lnTo>
                      <a:lnTo>
                        <a:pt x="28" y="31"/>
                      </a:lnTo>
                      <a:lnTo>
                        <a:pt x="31" y="24"/>
                      </a:lnTo>
                      <a:lnTo>
                        <a:pt x="31" y="22"/>
                      </a:lnTo>
                      <a:lnTo>
                        <a:pt x="31" y="19"/>
                      </a:lnTo>
                      <a:lnTo>
                        <a:pt x="31" y="19"/>
                      </a:lnTo>
                      <a:lnTo>
                        <a:pt x="31" y="14"/>
                      </a:lnTo>
                      <a:lnTo>
                        <a:pt x="31" y="10"/>
                      </a:lnTo>
                      <a:lnTo>
                        <a:pt x="31" y="3"/>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4" name="Freeform 28">
                  <a:extLst>
                    <a:ext uri="{FF2B5EF4-FFF2-40B4-BE49-F238E27FC236}">
                      <a16:creationId xmlns:a16="http://schemas.microsoft.com/office/drawing/2014/main" id="{D3AEBF56-2B2D-754A-910C-333087D5BC64}"/>
                    </a:ext>
                  </a:extLst>
                </p:cNvPr>
                <p:cNvSpPr>
                  <a:spLocks noEditPoints="1"/>
                </p:cNvSpPr>
                <p:nvPr/>
              </p:nvSpPr>
              <p:spPr bwMode="auto">
                <a:xfrm>
                  <a:off x="4299973" y="5085162"/>
                  <a:ext cx="1073280" cy="508396"/>
                </a:xfrm>
                <a:custGeom>
                  <a:avLst/>
                  <a:gdLst>
                    <a:gd name="T0" fmla="*/ 67 w 665"/>
                    <a:gd name="T1" fmla="*/ 66 h 315"/>
                    <a:gd name="T2" fmla="*/ 93 w 665"/>
                    <a:gd name="T3" fmla="*/ 80 h 315"/>
                    <a:gd name="T4" fmla="*/ 301 w 665"/>
                    <a:gd name="T5" fmla="*/ 26 h 315"/>
                    <a:gd name="T6" fmla="*/ 594 w 665"/>
                    <a:gd name="T7" fmla="*/ 40 h 315"/>
                    <a:gd name="T8" fmla="*/ 660 w 665"/>
                    <a:gd name="T9" fmla="*/ 16 h 315"/>
                    <a:gd name="T10" fmla="*/ 599 w 665"/>
                    <a:gd name="T11" fmla="*/ 7 h 315"/>
                    <a:gd name="T12" fmla="*/ 585 w 665"/>
                    <a:gd name="T13" fmla="*/ 28 h 315"/>
                    <a:gd name="T14" fmla="*/ 438 w 665"/>
                    <a:gd name="T15" fmla="*/ 47 h 315"/>
                    <a:gd name="T16" fmla="*/ 554 w 665"/>
                    <a:gd name="T17" fmla="*/ 52 h 315"/>
                    <a:gd name="T18" fmla="*/ 556 w 665"/>
                    <a:gd name="T19" fmla="*/ 28 h 315"/>
                    <a:gd name="T20" fmla="*/ 469 w 665"/>
                    <a:gd name="T21" fmla="*/ 33 h 315"/>
                    <a:gd name="T22" fmla="*/ 466 w 665"/>
                    <a:gd name="T23" fmla="*/ 42 h 315"/>
                    <a:gd name="T24" fmla="*/ 490 w 665"/>
                    <a:gd name="T25" fmla="*/ 54 h 315"/>
                    <a:gd name="T26" fmla="*/ 521 w 665"/>
                    <a:gd name="T27" fmla="*/ 23 h 315"/>
                    <a:gd name="T28" fmla="*/ 509 w 665"/>
                    <a:gd name="T29" fmla="*/ 19 h 315"/>
                    <a:gd name="T30" fmla="*/ 497 w 665"/>
                    <a:gd name="T31" fmla="*/ 33 h 315"/>
                    <a:gd name="T32" fmla="*/ 473 w 665"/>
                    <a:gd name="T33" fmla="*/ 28 h 315"/>
                    <a:gd name="T34" fmla="*/ 86 w 665"/>
                    <a:gd name="T35" fmla="*/ 66 h 315"/>
                    <a:gd name="T36" fmla="*/ 76 w 665"/>
                    <a:gd name="T37" fmla="*/ 71 h 315"/>
                    <a:gd name="T38" fmla="*/ 412 w 665"/>
                    <a:gd name="T39" fmla="*/ 42 h 315"/>
                    <a:gd name="T40" fmla="*/ 431 w 665"/>
                    <a:gd name="T41" fmla="*/ 7 h 315"/>
                    <a:gd name="T42" fmla="*/ 428 w 665"/>
                    <a:gd name="T43" fmla="*/ 14 h 315"/>
                    <a:gd name="T44" fmla="*/ 381 w 665"/>
                    <a:gd name="T45" fmla="*/ 50 h 315"/>
                    <a:gd name="T46" fmla="*/ 327 w 665"/>
                    <a:gd name="T47" fmla="*/ 40 h 315"/>
                    <a:gd name="T48" fmla="*/ 287 w 665"/>
                    <a:gd name="T49" fmla="*/ 52 h 315"/>
                    <a:gd name="T50" fmla="*/ 246 w 665"/>
                    <a:gd name="T51" fmla="*/ 42 h 315"/>
                    <a:gd name="T52" fmla="*/ 185 w 665"/>
                    <a:gd name="T53" fmla="*/ 23 h 315"/>
                    <a:gd name="T54" fmla="*/ 135 w 665"/>
                    <a:gd name="T55" fmla="*/ 28 h 315"/>
                    <a:gd name="T56" fmla="*/ 116 w 665"/>
                    <a:gd name="T57" fmla="*/ 38 h 315"/>
                    <a:gd name="T58" fmla="*/ 102 w 665"/>
                    <a:gd name="T59" fmla="*/ 80 h 315"/>
                    <a:gd name="T60" fmla="*/ 156 w 665"/>
                    <a:gd name="T61" fmla="*/ 78 h 315"/>
                    <a:gd name="T62" fmla="*/ 199 w 665"/>
                    <a:gd name="T63" fmla="*/ 80 h 315"/>
                    <a:gd name="T64" fmla="*/ 265 w 665"/>
                    <a:gd name="T65" fmla="*/ 78 h 315"/>
                    <a:gd name="T66" fmla="*/ 339 w 665"/>
                    <a:gd name="T67" fmla="*/ 71 h 315"/>
                    <a:gd name="T68" fmla="*/ 417 w 665"/>
                    <a:gd name="T69" fmla="*/ 52 h 315"/>
                    <a:gd name="T70" fmla="*/ 457 w 665"/>
                    <a:gd name="T71" fmla="*/ 270 h 315"/>
                    <a:gd name="T72" fmla="*/ 414 w 665"/>
                    <a:gd name="T73" fmla="*/ 303 h 315"/>
                    <a:gd name="T74" fmla="*/ 478 w 665"/>
                    <a:gd name="T75" fmla="*/ 275 h 315"/>
                    <a:gd name="T76" fmla="*/ 656 w 665"/>
                    <a:gd name="T77" fmla="*/ 99 h 315"/>
                    <a:gd name="T78" fmla="*/ 613 w 665"/>
                    <a:gd name="T79" fmla="*/ 109 h 315"/>
                    <a:gd name="T80" fmla="*/ 575 w 665"/>
                    <a:gd name="T81" fmla="*/ 147 h 315"/>
                    <a:gd name="T82" fmla="*/ 549 w 665"/>
                    <a:gd name="T83" fmla="*/ 147 h 315"/>
                    <a:gd name="T84" fmla="*/ 507 w 665"/>
                    <a:gd name="T85" fmla="*/ 168 h 315"/>
                    <a:gd name="T86" fmla="*/ 511 w 665"/>
                    <a:gd name="T87" fmla="*/ 213 h 315"/>
                    <a:gd name="T88" fmla="*/ 495 w 665"/>
                    <a:gd name="T89" fmla="*/ 244 h 315"/>
                    <a:gd name="T90" fmla="*/ 559 w 665"/>
                    <a:gd name="T91" fmla="*/ 227 h 315"/>
                    <a:gd name="T92" fmla="*/ 653 w 665"/>
                    <a:gd name="T93" fmla="*/ 154 h 315"/>
                    <a:gd name="T94" fmla="*/ 658 w 665"/>
                    <a:gd name="T95" fmla="*/ 121 h 315"/>
                    <a:gd name="T96" fmla="*/ 466 w 665"/>
                    <a:gd name="T97" fmla="*/ 242 h 315"/>
                    <a:gd name="T98" fmla="*/ 50 w 665"/>
                    <a:gd name="T99" fmla="*/ 71 h 315"/>
                    <a:gd name="T100" fmla="*/ 69 w 665"/>
                    <a:gd name="T101" fmla="*/ 57 h 315"/>
                    <a:gd name="T102" fmla="*/ 52 w 665"/>
                    <a:gd name="T103" fmla="*/ 45 h 315"/>
                    <a:gd name="T104" fmla="*/ 36 w 665"/>
                    <a:gd name="T105" fmla="*/ 38 h 315"/>
                    <a:gd name="T106" fmla="*/ 36 w 665"/>
                    <a:gd name="T107" fmla="*/ 35 h 315"/>
                    <a:gd name="T108" fmla="*/ 142 w 665"/>
                    <a:gd name="T109" fmla="*/ 163 h 315"/>
                    <a:gd name="T110" fmla="*/ 67 w 665"/>
                    <a:gd name="T111" fmla="*/ 140 h 315"/>
                    <a:gd name="T112" fmla="*/ 3 w 665"/>
                    <a:gd name="T113" fmla="*/ 161 h 315"/>
                    <a:gd name="T114" fmla="*/ 59 w 665"/>
                    <a:gd name="T115" fmla="*/ 180 h 315"/>
                    <a:gd name="T116" fmla="*/ 104 w 665"/>
                    <a:gd name="T117" fmla="*/ 201 h 315"/>
                    <a:gd name="T118" fmla="*/ 161 w 665"/>
                    <a:gd name="T119" fmla="*/ 239 h 315"/>
                    <a:gd name="T120" fmla="*/ 147 w 665"/>
                    <a:gd name="T121" fmla="*/ 87 h 315"/>
                    <a:gd name="T122" fmla="*/ 298 w 665"/>
                    <a:gd name="T123" fmla="*/ 273 h 315"/>
                    <a:gd name="T124" fmla="*/ 279 w 665"/>
                    <a:gd name="T125" fmla="*/ 27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315">
                      <a:moveTo>
                        <a:pt x="97" y="35"/>
                      </a:moveTo>
                      <a:lnTo>
                        <a:pt x="100" y="35"/>
                      </a:lnTo>
                      <a:lnTo>
                        <a:pt x="100" y="35"/>
                      </a:lnTo>
                      <a:lnTo>
                        <a:pt x="100" y="35"/>
                      </a:lnTo>
                      <a:lnTo>
                        <a:pt x="100" y="33"/>
                      </a:lnTo>
                      <a:lnTo>
                        <a:pt x="100" y="33"/>
                      </a:lnTo>
                      <a:lnTo>
                        <a:pt x="100" y="33"/>
                      </a:lnTo>
                      <a:lnTo>
                        <a:pt x="100" y="33"/>
                      </a:lnTo>
                      <a:lnTo>
                        <a:pt x="97" y="33"/>
                      </a:lnTo>
                      <a:lnTo>
                        <a:pt x="97" y="33"/>
                      </a:lnTo>
                      <a:lnTo>
                        <a:pt x="97" y="33"/>
                      </a:lnTo>
                      <a:lnTo>
                        <a:pt x="97" y="33"/>
                      </a:lnTo>
                      <a:lnTo>
                        <a:pt x="97" y="33"/>
                      </a:lnTo>
                      <a:lnTo>
                        <a:pt x="97" y="35"/>
                      </a:lnTo>
                      <a:lnTo>
                        <a:pt x="97" y="35"/>
                      </a:lnTo>
                      <a:close/>
                      <a:moveTo>
                        <a:pt x="69" y="61"/>
                      </a:moveTo>
                      <a:lnTo>
                        <a:pt x="69" y="61"/>
                      </a:lnTo>
                      <a:lnTo>
                        <a:pt x="67" y="64"/>
                      </a:lnTo>
                      <a:lnTo>
                        <a:pt x="67" y="64"/>
                      </a:lnTo>
                      <a:lnTo>
                        <a:pt x="67" y="64"/>
                      </a:lnTo>
                      <a:lnTo>
                        <a:pt x="67" y="66"/>
                      </a:lnTo>
                      <a:lnTo>
                        <a:pt x="67" y="66"/>
                      </a:lnTo>
                      <a:lnTo>
                        <a:pt x="67" y="66"/>
                      </a:lnTo>
                      <a:lnTo>
                        <a:pt x="67" y="66"/>
                      </a:lnTo>
                      <a:lnTo>
                        <a:pt x="67" y="66"/>
                      </a:lnTo>
                      <a:lnTo>
                        <a:pt x="67" y="66"/>
                      </a:lnTo>
                      <a:lnTo>
                        <a:pt x="69" y="66"/>
                      </a:lnTo>
                      <a:lnTo>
                        <a:pt x="67" y="66"/>
                      </a:lnTo>
                      <a:lnTo>
                        <a:pt x="69" y="64"/>
                      </a:lnTo>
                      <a:lnTo>
                        <a:pt x="69" y="64"/>
                      </a:lnTo>
                      <a:lnTo>
                        <a:pt x="69" y="64"/>
                      </a:lnTo>
                      <a:lnTo>
                        <a:pt x="69" y="64"/>
                      </a:lnTo>
                      <a:lnTo>
                        <a:pt x="71" y="64"/>
                      </a:lnTo>
                      <a:lnTo>
                        <a:pt x="71" y="64"/>
                      </a:lnTo>
                      <a:lnTo>
                        <a:pt x="71" y="64"/>
                      </a:lnTo>
                      <a:lnTo>
                        <a:pt x="74" y="61"/>
                      </a:lnTo>
                      <a:lnTo>
                        <a:pt x="71" y="61"/>
                      </a:lnTo>
                      <a:lnTo>
                        <a:pt x="69" y="61"/>
                      </a:lnTo>
                      <a:lnTo>
                        <a:pt x="69" y="61"/>
                      </a:lnTo>
                      <a:close/>
                      <a:moveTo>
                        <a:pt x="93" y="78"/>
                      </a:moveTo>
                      <a:lnTo>
                        <a:pt x="93" y="78"/>
                      </a:lnTo>
                      <a:lnTo>
                        <a:pt x="90" y="78"/>
                      </a:lnTo>
                      <a:lnTo>
                        <a:pt x="90" y="78"/>
                      </a:lnTo>
                      <a:lnTo>
                        <a:pt x="90" y="80"/>
                      </a:lnTo>
                      <a:lnTo>
                        <a:pt x="90" y="80"/>
                      </a:lnTo>
                      <a:lnTo>
                        <a:pt x="90" y="80"/>
                      </a:lnTo>
                      <a:lnTo>
                        <a:pt x="93" y="80"/>
                      </a:lnTo>
                      <a:lnTo>
                        <a:pt x="93" y="83"/>
                      </a:lnTo>
                      <a:lnTo>
                        <a:pt x="93" y="80"/>
                      </a:lnTo>
                      <a:lnTo>
                        <a:pt x="93" y="80"/>
                      </a:lnTo>
                      <a:lnTo>
                        <a:pt x="93" y="78"/>
                      </a:lnTo>
                      <a:lnTo>
                        <a:pt x="93" y="78"/>
                      </a:lnTo>
                      <a:lnTo>
                        <a:pt x="93" y="78"/>
                      </a:lnTo>
                      <a:lnTo>
                        <a:pt x="93" y="78"/>
                      </a:lnTo>
                      <a:close/>
                      <a:moveTo>
                        <a:pt x="86" y="47"/>
                      </a:moveTo>
                      <a:lnTo>
                        <a:pt x="86" y="47"/>
                      </a:lnTo>
                      <a:lnTo>
                        <a:pt x="86" y="47"/>
                      </a:lnTo>
                      <a:lnTo>
                        <a:pt x="86" y="47"/>
                      </a:lnTo>
                      <a:lnTo>
                        <a:pt x="86" y="45"/>
                      </a:lnTo>
                      <a:lnTo>
                        <a:pt x="83" y="47"/>
                      </a:lnTo>
                      <a:lnTo>
                        <a:pt x="83" y="47"/>
                      </a:lnTo>
                      <a:lnTo>
                        <a:pt x="86" y="47"/>
                      </a:lnTo>
                      <a:close/>
                      <a:moveTo>
                        <a:pt x="367" y="47"/>
                      </a:moveTo>
                      <a:lnTo>
                        <a:pt x="372" y="45"/>
                      </a:lnTo>
                      <a:lnTo>
                        <a:pt x="372" y="42"/>
                      </a:lnTo>
                      <a:lnTo>
                        <a:pt x="372" y="40"/>
                      </a:lnTo>
                      <a:lnTo>
                        <a:pt x="369" y="40"/>
                      </a:lnTo>
                      <a:lnTo>
                        <a:pt x="365" y="40"/>
                      </a:lnTo>
                      <a:lnTo>
                        <a:pt x="365" y="42"/>
                      </a:lnTo>
                      <a:lnTo>
                        <a:pt x="365" y="45"/>
                      </a:lnTo>
                      <a:lnTo>
                        <a:pt x="367" y="47"/>
                      </a:lnTo>
                      <a:close/>
                      <a:moveTo>
                        <a:pt x="296" y="31"/>
                      </a:moveTo>
                      <a:lnTo>
                        <a:pt x="298" y="31"/>
                      </a:lnTo>
                      <a:lnTo>
                        <a:pt x="301" y="28"/>
                      </a:lnTo>
                      <a:lnTo>
                        <a:pt x="301" y="26"/>
                      </a:lnTo>
                      <a:lnTo>
                        <a:pt x="298" y="26"/>
                      </a:lnTo>
                      <a:lnTo>
                        <a:pt x="296" y="23"/>
                      </a:lnTo>
                      <a:lnTo>
                        <a:pt x="296" y="23"/>
                      </a:lnTo>
                      <a:lnTo>
                        <a:pt x="294" y="26"/>
                      </a:lnTo>
                      <a:lnTo>
                        <a:pt x="294" y="26"/>
                      </a:lnTo>
                      <a:lnTo>
                        <a:pt x="294" y="26"/>
                      </a:lnTo>
                      <a:lnTo>
                        <a:pt x="294" y="31"/>
                      </a:lnTo>
                      <a:lnTo>
                        <a:pt x="296" y="31"/>
                      </a:lnTo>
                      <a:close/>
                      <a:moveTo>
                        <a:pt x="577" y="40"/>
                      </a:moveTo>
                      <a:lnTo>
                        <a:pt x="577" y="42"/>
                      </a:lnTo>
                      <a:lnTo>
                        <a:pt x="577" y="42"/>
                      </a:lnTo>
                      <a:lnTo>
                        <a:pt x="580" y="42"/>
                      </a:lnTo>
                      <a:lnTo>
                        <a:pt x="580" y="42"/>
                      </a:lnTo>
                      <a:lnTo>
                        <a:pt x="582" y="42"/>
                      </a:lnTo>
                      <a:lnTo>
                        <a:pt x="582" y="40"/>
                      </a:lnTo>
                      <a:lnTo>
                        <a:pt x="585" y="42"/>
                      </a:lnTo>
                      <a:lnTo>
                        <a:pt x="585" y="42"/>
                      </a:lnTo>
                      <a:lnTo>
                        <a:pt x="587" y="42"/>
                      </a:lnTo>
                      <a:lnTo>
                        <a:pt x="587" y="42"/>
                      </a:lnTo>
                      <a:lnTo>
                        <a:pt x="587" y="42"/>
                      </a:lnTo>
                      <a:lnTo>
                        <a:pt x="589" y="42"/>
                      </a:lnTo>
                      <a:lnTo>
                        <a:pt x="589" y="40"/>
                      </a:lnTo>
                      <a:lnTo>
                        <a:pt x="589" y="40"/>
                      </a:lnTo>
                      <a:lnTo>
                        <a:pt x="592" y="40"/>
                      </a:lnTo>
                      <a:lnTo>
                        <a:pt x="594" y="40"/>
                      </a:lnTo>
                      <a:lnTo>
                        <a:pt x="594" y="40"/>
                      </a:lnTo>
                      <a:lnTo>
                        <a:pt x="596" y="40"/>
                      </a:lnTo>
                      <a:lnTo>
                        <a:pt x="596" y="40"/>
                      </a:lnTo>
                      <a:lnTo>
                        <a:pt x="599" y="40"/>
                      </a:lnTo>
                      <a:lnTo>
                        <a:pt x="599" y="40"/>
                      </a:lnTo>
                      <a:lnTo>
                        <a:pt x="599" y="40"/>
                      </a:lnTo>
                      <a:lnTo>
                        <a:pt x="599" y="40"/>
                      </a:lnTo>
                      <a:lnTo>
                        <a:pt x="601" y="40"/>
                      </a:lnTo>
                      <a:lnTo>
                        <a:pt x="604" y="40"/>
                      </a:lnTo>
                      <a:lnTo>
                        <a:pt x="606" y="38"/>
                      </a:lnTo>
                      <a:lnTo>
                        <a:pt x="608" y="38"/>
                      </a:lnTo>
                      <a:lnTo>
                        <a:pt x="611" y="38"/>
                      </a:lnTo>
                      <a:lnTo>
                        <a:pt x="611" y="38"/>
                      </a:lnTo>
                      <a:lnTo>
                        <a:pt x="611" y="35"/>
                      </a:lnTo>
                      <a:lnTo>
                        <a:pt x="618" y="38"/>
                      </a:lnTo>
                      <a:lnTo>
                        <a:pt x="622" y="38"/>
                      </a:lnTo>
                      <a:lnTo>
                        <a:pt x="639" y="33"/>
                      </a:lnTo>
                      <a:lnTo>
                        <a:pt x="648" y="33"/>
                      </a:lnTo>
                      <a:lnTo>
                        <a:pt x="656" y="33"/>
                      </a:lnTo>
                      <a:lnTo>
                        <a:pt x="658" y="31"/>
                      </a:lnTo>
                      <a:lnTo>
                        <a:pt x="660" y="31"/>
                      </a:lnTo>
                      <a:lnTo>
                        <a:pt x="660" y="31"/>
                      </a:lnTo>
                      <a:lnTo>
                        <a:pt x="660" y="28"/>
                      </a:lnTo>
                      <a:lnTo>
                        <a:pt x="663" y="19"/>
                      </a:lnTo>
                      <a:lnTo>
                        <a:pt x="660" y="16"/>
                      </a:lnTo>
                      <a:lnTo>
                        <a:pt x="660" y="16"/>
                      </a:lnTo>
                      <a:lnTo>
                        <a:pt x="658" y="12"/>
                      </a:lnTo>
                      <a:lnTo>
                        <a:pt x="656" y="12"/>
                      </a:lnTo>
                      <a:lnTo>
                        <a:pt x="656" y="9"/>
                      </a:lnTo>
                      <a:lnTo>
                        <a:pt x="656" y="9"/>
                      </a:lnTo>
                      <a:lnTo>
                        <a:pt x="651" y="9"/>
                      </a:lnTo>
                      <a:lnTo>
                        <a:pt x="646" y="12"/>
                      </a:lnTo>
                      <a:lnTo>
                        <a:pt x="646" y="12"/>
                      </a:lnTo>
                      <a:lnTo>
                        <a:pt x="644" y="9"/>
                      </a:lnTo>
                      <a:lnTo>
                        <a:pt x="644" y="9"/>
                      </a:lnTo>
                      <a:lnTo>
                        <a:pt x="644" y="9"/>
                      </a:lnTo>
                      <a:lnTo>
                        <a:pt x="641" y="9"/>
                      </a:lnTo>
                      <a:lnTo>
                        <a:pt x="641" y="9"/>
                      </a:lnTo>
                      <a:lnTo>
                        <a:pt x="641" y="9"/>
                      </a:lnTo>
                      <a:lnTo>
                        <a:pt x="641" y="9"/>
                      </a:lnTo>
                      <a:lnTo>
                        <a:pt x="637" y="12"/>
                      </a:lnTo>
                      <a:lnTo>
                        <a:pt x="622" y="9"/>
                      </a:lnTo>
                      <a:lnTo>
                        <a:pt x="613" y="12"/>
                      </a:lnTo>
                      <a:lnTo>
                        <a:pt x="611" y="12"/>
                      </a:lnTo>
                      <a:lnTo>
                        <a:pt x="608" y="12"/>
                      </a:lnTo>
                      <a:lnTo>
                        <a:pt x="604" y="16"/>
                      </a:lnTo>
                      <a:lnTo>
                        <a:pt x="604" y="14"/>
                      </a:lnTo>
                      <a:lnTo>
                        <a:pt x="604" y="9"/>
                      </a:lnTo>
                      <a:lnTo>
                        <a:pt x="601" y="7"/>
                      </a:lnTo>
                      <a:lnTo>
                        <a:pt x="599" y="7"/>
                      </a:lnTo>
                      <a:lnTo>
                        <a:pt x="594" y="9"/>
                      </a:lnTo>
                      <a:lnTo>
                        <a:pt x="592" y="7"/>
                      </a:lnTo>
                      <a:lnTo>
                        <a:pt x="589" y="9"/>
                      </a:lnTo>
                      <a:lnTo>
                        <a:pt x="589" y="9"/>
                      </a:lnTo>
                      <a:lnTo>
                        <a:pt x="587" y="12"/>
                      </a:lnTo>
                      <a:lnTo>
                        <a:pt x="587" y="12"/>
                      </a:lnTo>
                      <a:lnTo>
                        <a:pt x="587" y="14"/>
                      </a:lnTo>
                      <a:lnTo>
                        <a:pt x="585" y="14"/>
                      </a:lnTo>
                      <a:lnTo>
                        <a:pt x="585" y="16"/>
                      </a:lnTo>
                      <a:lnTo>
                        <a:pt x="582" y="16"/>
                      </a:lnTo>
                      <a:lnTo>
                        <a:pt x="582" y="21"/>
                      </a:lnTo>
                      <a:lnTo>
                        <a:pt x="585" y="21"/>
                      </a:lnTo>
                      <a:lnTo>
                        <a:pt x="592" y="19"/>
                      </a:lnTo>
                      <a:lnTo>
                        <a:pt x="594" y="16"/>
                      </a:lnTo>
                      <a:lnTo>
                        <a:pt x="596" y="16"/>
                      </a:lnTo>
                      <a:lnTo>
                        <a:pt x="599" y="16"/>
                      </a:lnTo>
                      <a:lnTo>
                        <a:pt x="599" y="19"/>
                      </a:lnTo>
                      <a:lnTo>
                        <a:pt x="599" y="19"/>
                      </a:lnTo>
                      <a:lnTo>
                        <a:pt x="596" y="19"/>
                      </a:lnTo>
                      <a:lnTo>
                        <a:pt x="596" y="21"/>
                      </a:lnTo>
                      <a:lnTo>
                        <a:pt x="594" y="21"/>
                      </a:lnTo>
                      <a:lnTo>
                        <a:pt x="594" y="21"/>
                      </a:lnTo>
                      <a:lnTo>
                        <a:pt x="592" y="21"/>
                      </a:lnTo>
                      <a:lnTo>
                        <a:pt x="585" y="26"/>
                      </a:lnTo>
                      <a:lnTo>
                        <a:pt x="585" y="28"/>
                      </a:lnTo>
                      <a:lnTo>
                        <a:pt x="582" y="31"/>
                      </a:lnTo>
                      <a:lnTo>
                        <a:pt x="580" y="33"/>
                      </a:lnTo>
                      <a:lnTo>
                        <a:pt x="577" y="35"/>
                      </a:lnTo>
                      <a:lnTo>
                        <a:pt x="575" y="38"/>
                      </a:lnTo>
                      <a:lnTo>
                        <a:pt x="577" y="40"/>
                      </a:lnTo>
                      <a:lnTo>
                        <a:pt x="577" y="40"/>
                      </a:lnTo>
                      <a:close/>
                      <a:moveTo>
                        <a:pt x="450" y="40"/>
                      </a:moveTo>
                      <a:lnTo>
                        <a:pt x="447" y="40"/>
                      </a:lnTo>
                      <a:lnTo>
                        <a:pt x="445" y="40"/>
                      </a:lnTo>
                      <a:lnTo>
                        <a:pt x="445" y="40"/>
                      </a:lnTo>
                      <a:lnTo>
                        <a:pt x="443" y="40"/>
                      </a:lnTo>
                      <a:lnTo>
                        <a:pt x="443" y="40"/>
                      </a:lnTo>
                      <a:lnTo>
                        <a:pt x="438" y="42"/>
                      </a:lnTo>
                      <a:lnTo>
                        <a:pt x="438" y="42"/>
                      </a:lnTo>
                      <a:lnTo>
                        <a:pt x="436" y="42"/>
                      </a:lnTo>
                      <a:lnTo>
                        <a:pt x="436" y="42"/>
                      </a:lnTo>
                      <a:lnTo>
                        <a:pt x="433" y="42"/>
                      </a:lnTo>
                      <a:lnTo>
                        <a:pt x="424" y="50"/>
                      </a:lnTo>
                      <a:lnTo>
                        <a:pt x="421" y="57"/>
                      </a:lnTo>
                      <a:lnTo>
                        <a:pt x="424" y="59"/>
                      </a:lnTo>
                      <a:lnTo>
                        <a:pt x="424" y="59"/>
                      </a:lnTo>
                      <a:lnTo>
                        <a:pt x="426" y="59"/>
                      </a:lnTo>
                      <a:lnTo>
                        <a:pt x="428" y="57"/>
                      </a:lnTo>
                      <a:lnTo>
                        <a:pt x="436" y="47"/>
                      </a:lnTo>
                      <a:lnTo>
                        <a:pt x="438" y="47"/>
                      </a:lnTo>
                      <a:lnTo>
                        <a:pt x="447" y="45"/>
                      </a:lnTo>
                      <a:lnTo>
                        <a:pt x="452" y="45"/>
                      </a:lnTo>
                      <a:lnTo>
                        <a:pt x="452" y="42"/>
                      </a:lnTo>
                      <a:lnTo>
                        <a:pt x="452" y="40"/>
                      </a:lnTo>
                      <a:lnTo>
                        <a:pt x="452" y="40"/>
                      </a:lnTo>
                      <a:lnTo>
                        <a:pt x="450" y="40"/>
                      </a:lnTo>
                      <a:lnTo>
                        <a:pt x="450" y="40"/>
                      </a:lnTo>
                      <a:close/>
                      <a:moveTo>
                        <a:pt x="533" y="40"/>
                      </a:moveTo>
                      <a:lnTo>
                        <a:pt x="530" y="40"/>
                      </a:lnTo>
                      <a:lnTo>
                        <a:pt x="530" y="42"/>
                      </a:lnTo>
                      <a:lnTo>
                        <a:pt x="533" y="42"/>
                      </a:lnTo>
                      <a:lnTo>
                        <a:pt x="533" y="42"/>
                      </a:lnTo>
                      <a:lnTo>
                        <a:pt x="535" y="42"/>
                      </a:lnTo>
                      <a:lnTo>
                        <a:pt x="537" y="40"/>
                      </a:lnTo>
                      <a:lnTo>
                        <a:pt x="540" y="40"/>
                      </a:lnTo>
                      <a:lnTo>
                        <a:pt x="542" y="40"/>
                      </a:lnTo>
                      <a:lnTo>
                        <a:pt x="544" y="40"/>
                      </a:lnTo>
                      <a:lnTo>
                        <a:pt x="544" y="42"/>
                      </a:lnTo>
                      <a:lnTo>
                        <a:pt x="547" y="45"/>
                      </a:lnTo>
                      <a:lnTo>
                        <a:pt x="547" y="47"/>
                      </a:lnTo>
                      <a:lnTo>
                        <a:pt x="547" y="52"/>
                      </a:lnTo>
                      <a:lnTo>
                        <a:pt x="547" y="52"/>
                      </a:lnTo>
                      <a:lnTo>
                        <a:pt x="549" y="52"/>
                      </a:lnTo>
                      <a:lnTo>
                        <a:pt x="551" y="52"/>
                      </a:lnTo>
                      <a:lnTo>
                        <a:pt x="554" y="52"/>
                      </a:lnTo>
                      <a:lnTo>
                        <a:pt x="556" y="52"/>
                      </a:lnTo>
                      <a:lnTo>
                        <a:pt x="559" y="50"/>
                      </a:lnTo>
                      <a:lnTo>
                        <a:pt x="559" y="47"/>
                      </a:lnTo>
                      <a:lnTo>
                        <a:pt x="561" y="45"/>
                      </a:lnTo>
                      <a:lnTo>
                        <a:pt x="561" y="42"/>
                      </a:lnTo>
                      <a:lnTo>
                        <a:pt x="563" y="38"/>
                      </a:lnTo>
                      <a:lnTo>
                        <a:pt x="563" y="35"/>
                      </a:lnTo>
                      <a:lnTo>
                        <a:pt x="566" y="35"/>
                      </a:lnTo>
                      <a:lnTo>
                        <a:pt x="566" y="33"/>
                      </a:lnTo>
                      <a:lnTo>
                        <a:pt x="570" y="31"/>
                      </a:lnTo>
                      <a:lnTo>
                        <a:pt x="573" y="28"/>
                      </a:lnTo>
                      <a:lnTo>
                        <a:pt x="573" y="26"/>
                      </a:lnTo>
                      <a:lnTo>
                        <a:pt x="570" y="23"/>
                      </a:lnTo>
                      <a:lnTo>
                        <a:pt x="573" y="21"/>
                      </a:lnTo>
                      <a:lnTo>
                        <a:pt x="573" y="16"/>
                      </a:lnTo>
                      <a:lnTo>
                        <a:pt x="573" y="14"/>
                      </a:lnTo>
                      <a:lnTo>
                        <a:pt x="570" y="14"/>
                      </a:lnTo>
                      <a:lnTo>
                        <a:pt x="568" y="12"/>
                      </a:lnTo>
                      <a:lnTo>
                        <a:pt x="568" y="14"/>
                      </a:lnTo>
                      <a:lnTo>
                        <a:pt x="568" y="14"/>
                      </a:lnTo>
                      <a:lnTo>
                        <a:pt x="566" y="14"/>
                      </a:lnTo>
                      <a:lnTo>
                        <a:pt x="566" y="16"/>
                      </a:lnTo>
                      <a:lnTo>
                        <a:pt x="561" y="21"/>
                      </a:lnTo>
                      <a:lnTo>
                        <a:pt x="561" y="23"/>
                      </a:lnTo>
                      <a:lnTo>
                        <a:pt x="556" y="28"/>
                      </a:lnTo>
                      <a:lnTo>
                        <a:pt x="554" y="31"/>
                      </a:lnTo>
                      <a:lnTo>
                        <a:pt x="551" y="33"/>
                      </a:lnTo>
                      <a:lnTo>
                        <a:pt x="551" y="35"/>
                      </a:lnTo>
                      <a:lnTo>
                        <a:pt x="551" y="35"/>
                      </a:lnTo>
                      <a:lnTo>
                        <a:pt x="551" y="33"/>
                      </a:lnTo>
                      <a:lnTo>
                        <a:pt x="549" y="31"/>
                      </a:lnTo>
                      <a:lnTo>
                        <a:pt x="549" y="31"/>
                      </a:lnTo>
                      <a:lnTo>
                        <a:pt x="549" y="31"/>
                      </a:lnTo>
                      <a:lnTo>
                        <a:pt x="549" y="28"/>
                      </a:lnTo>
                      <a:lnTo>
                        <a:pt x="547" y="28"/>
                      </a:lnTo>
                      <a:lnTo>
                        <a:pt x="547" y="26"/>
                      </a:lnTo>
                      <a:lnTo>
                        <a:pt x="544" y="26"/>
                      </a:lnTo>
                      <a:lnTo>
                        <a:pt x="542" y="26"/>
                      </a:lnTo>
                      <a:lnTo>
                        <a:pt x="540" y="31"/>
                      </a:lnTo>
                      <a:lnTo>
                        <a:pt x="537" y="33"/>
                      </a:lnTo>
                      <a:lnTo>
                        <a:pt x="533" y="40"/>
                      </a:lnTo>
                      <a:lnTo>
                        <a:pt x="533" y="40"/>
                      </a:lnTo>
                      <a:close/>
                      <a:moveTo>
                        <a:pt x="436" y="35"/>
                      </a:moveTo>
                      <a:lnTo>
                        <a:pt x="438" y="38"/>
                      </a:lnTo>
                      <a:lnTo>
                        <a:pt x="443" y="38"/>
                      </a:lnTo>
                      <a:lnTo>
                        <a:pt x="452" y="35"/>
                      </a:lnTo>
                      <a:lnTo>
                        <a:pt x="459" y="38"/>
                      </a:lnTo>
                      <a:lnTo>
                        <a:pt x="464" y="38"/>
                      </a:lnTo>
                      <a:lnTo>
                        <a:pt x="469" y="35"/>
                      </a:lnTo>
                      <a:lnTo>
                        <a:pt x="469" y="33"/>
                      </a:lnTo>
                      <a:lnTo>
                        <a:pt x="469" y="26"/>
                      </a:lnTo>
                      <a:lnTo>
                        <a:pt x="471" y="26"/>
                      </a:lnTo>
                      <a:lnTo>
                        <a:pt x="471" y="23"/>
                      </a:lnTo>
                      <a:lnTo>
                        <a:pt x="471" y="23"/>
                      </a:lnTo>
                      <a:lnTo>
                        <a:pt x="471" y="21"/>
                      </a:lnTo>
                      <a:lnTo>
                        <a:pt x="471" y="21"/>
                      </a:lnTo>
                      <a:lnTo>
                        <a:pt x="469" y="21"/>
                      </a:lnTo>
                      <a:lnTo>
                        <a:pt x="469" y="21"/>
                      </a:lnTo>
                      <a:lnTo>
                        <a:pt x="466" y="21"/>
                      </a:lnTo>
                      <a:lnTo>
                        <a:pt x="464" y="19"/>
                      </a:lnTo>
                      <a:lnTo>
                        <a:pt x="462" y="19"/>
                      </a:lnTo>
                      <a:lnTo>
                        <a:pt x="459" y="19"/>
                      </a:lnTo>
                      <a:lnTo>
                        <a:pt x="454" y="19"/>
                      </a:lnTo>
                      <a:lnTo>
                        <a:pt x="454" y="19"/>
                      </a:lnTo>
                      <a:lnTo>
                        <a:pt x="450" y="19"/>
                      </a:lnTo>
                      <a:lnTo>
                        <a:pt x="450" y="21"/>
                      </a:lnTo>
                      <a:lnTo>
                        <a:pt x="447" y="21"/>
                      </a:lnTo>
                      <a:lnTo>
                        <a:pt x="438" y="28"/>
                      </a:lnTo>
                      <a:lnTo>
                        <a:pt x="436" y="31"/>
                      </a:lnTo>
                      <a:lnTo>
                        <a:pt x="436" y="35"/>
                      </a:lnTo>
                      <a:close/>
                      <a:moveTo>
                        <a:pt x="483" y="33"/>
                      </a:moveTo>
                      <a:lnTo>
                        <a:pt x="476" y="35"/>
                      </a:lnTo>
                      <a:lnTo>
                        <a:pt x="473" y="38"/>
                      </a:lnTo>
                      <a:lnTo>
                        <a:pt x="471" y="38"/>
                      </a:lnTo>
                      <a:lnTo>
                        <a:pt x="466" y="42"/>
                      </a:lnTo>
                      <a:lnTo>
                        <a:pt x="462" y="47"/>
                      </a:lnTo>
                      <a:lnTo>
                        <a:pt x="457" y="50"/>
                      </a:lnTo>
                      <a:lnTo>
                        <a:pt x="459" y="52"/>
                      </a:lnTo>
                      <a:lnTo>
                        <a:pt x="459" y="52"/>
                      </a:lnTo>
                      <a:lnTo>
                        <a:pt x="462" y="52"/>
                      </a:lnTo>
                      <a:lnTo>
                        <a:pt x="462" y="52"/>
                      </a:lnTo>
                      <a:lnTo>
                        <a:pt x="462" y="52"/>
                      </a:lnTo>
                      <a:lnTo>
                        <a:pt x="462" y="52"/>
                      </a:lnTo>
                      <a:lnTo>
                        <a:pt x="464" y="52"/>
                      </a:lnTo>
                      <a:lnTo>
                        <a:pt x="464" y="52"/>
                      </a:lnTo>
                      <a:lnTo>
                        <a:pt x="464" y="52"/>
                      </a:lnTo>
                      <a:lnTo>
                        <a:pt x="466" y="52"/>
                      </a:lnTo>
                      <a:lnTo>
                        <a:pt x="466" y="52"/>
                      </a:lnTo>
                      <a:lnTo>
                        <a:pt x="469" y="50"/>
                      </a:lnTo>
                      <a:lnTo>
                        <a:pt x="471" y="52"/>
                      </a:lnTo>
                      <a:lnTo>
                        <a:pt x="476" y="54"/>
                      </a:lnTo>
                      <a:lnTo>
                        <a:pt x="476" y="57"/>
                      </a:lnTo>
                      <a:lnTo>
                        <a:pt x="478" y="57"/>
                      </a:lnTo>
                      <a:lnTo>
                        <a:pt x="478" y="57"/>
                      </a:lnTo>
                      <a:lnTo>
                        <a:pt x="481" y="57"/>
                      </a:lnTo>
                      <a:lnTo>
                        <a:pt x="481" y="54"/>
                      </a:lnTo>
                      <a:lnTo>
                        <a:pt x="483" y="54"/>
                      </a:lnTo>
                      <a:lnTo>
                        <a:pt x="488" y="50"/>
                      </a:lnTo>
                      <a:lnTo>
                        <a:pt x="488" y="50"/>
                      </a:lnTo>
                      <a:lnTo>
                        <a:pt x="490" y="54"/>
                      </a:lnTo>
                      <a:lnTo>
                        <a:pt x="492" y="54"/>
                      </a:lnTo>
                      <a:lnTo>
                        <a:pt x="495" y="54"/>
                      </a:lnTo>
                      <a:lnTo>
                        <a:pt x="497" y="54"/>
                      </a:lnTo>
                      <a:lnTo>
                        <a:pt x="497" y="52"/>
                      </a:lnTo>
                      <a:lnTo>
                        <a:pt x="499" y="50"/>
                      </a:lnTo>
                      <a:lnTo>
                        <a:pt x="495" y="47"/>
                      </a:lnTo>
                      <a:lnTo>
                        <a:pt x="495" y="45"/>
                      </a:lnTo>
                      <a:lnTo>
                        <a:pt x="495" y="45"/>
                      </a:lnTo>
                      <a:lnTo>
                        <a:pt x="497" y="42"/>
                      </a:lnTo>
                      <a:lnTo>
                        <a:pt x="497" y="42"/>
                      </a:lnTo>
                      <a:lnTo>
                        <a:pt x="497" y="42"/>
                      </a:lnTo>
                      <a:lnTo>
                        <a:pt x="499" y="40"/>
                      </a:lnTo>
                      <a:lnTo>
                        <a:pt x="499" y="40"/>
                      </a:lnTo>
                      <a:lnTo>
                        <a:pt x="502" y="38"/>
                      </a:lnTo>
                      <a:lnTo>
                        <a:pt x="504" y="38"/>
                      </a:lnTo>
                      <a:lnTo>
                        <a:pt x="504" y="38"/>
                      </a:lnTo>
                      <a:lnTo>
                        <a:pt x="504" y="40"/>
                      </a:lnTo>
                      <a:lnTo>
                        <a:pt x="507" y="40"/>
                      </a:lnTo>
                      <a:lnTo>
                        <a:pt x="507" y="40"/>
                      </a:lnTo>
                      <a:lnTo>
                        <a:pt x="511" y="35"/>
                      </a:lnTo>
                      <a:lnTo>
                        <a:pt x="514" y="31"/>
                      </a:lnTo>
                      <a:lnTo>
                        <a:pt x="516" y="28"/>
                      </a:lnTo>
                      <a:lnTo>
                        <a:pt x="516" y="26"/>
                      </a:lnTo>
                      <a:lnTo>
                        <a:pt x="518" y="26"/>
                      </a:lnTo>
                      <a:lnTo>
                        <a:pt x="521" y="23"/>
                      </a:lnTo>
                      <a:lnTo>
                        <a:pt x="528" y="23"/>
                      </a:lnTo>
                      <a:lnTo>
                        <a:pt x="533" y="23"/>
                      </a:lnTo>
                      <a:lnTo>
                        <a:pt x="533" y="23"/>
                      </a:lnTo>
                      <a:lnTo>
                        <a:pt x="533" y="21"/>
                      </a:lnTo>
                      <a:lnTo>
                        <a:pt x="535" y="19"/>
                      </a:lnTo>
                      <a:lnTo>
                        <a:pt x="535" y="19"/>
                      </a:lnTo>
                      <a:lnTo>
                        <a:pt x="533" y="19"/>
                      </a:lnTo>
                      <a:lnTo>
                        <a:pt x="528" y="16"/>
                      </a:lnTo>
                      <a:lnTo>
                        <a:pt x="525" y="16"/>
                      </a:lnTo>
                      <a:lnTo>
                        <a:pt x="523" y="16"/>
                      </a:lnTo>
                      <a:lnTo>
                        <a:pt x="523" y="16"/>
                      </a:lnTo>
                      <a:lnTo>
                        <a:pt x="521" y="14"/>
                      </a:lnTo>
                      <a:lnTo>
                        <a:pt x="521" y="14"/>
                      </a:lnTo>
                      <a:lnTo>
                        <a:pt x="521" y="14"/>
                      </a:lnTo>
                      <a:lnTo>
                        <a:pt x="521" y="14"/>
                      </a:lnTo>
                      <a:lnTo>
                        <a:pt x="521" y="12"/>
                      </a:lnTo>
                      <a:lnTo>
                        <a:pt x="518" y="12"/>
                      </a:lnTo>
                      <a:lnTo>
                        <a:pt x="518" y="12"/>
                      </a:lnTo>
                      <a:lnTo>
                        <a:pt x="518" y="14"/>
                      </a:lnTo>
                      <a:lnTo>
                        <a:pt x="518" y="14"/>
                      </a:lnTo>
                      <a:lnTo>
                        <a:pt x="516" y="14"/>
                      </a:lnTo>
                      <a:lnTo>
                        <a:pt x="514" y="16"/>
                      </a:lnTo>
                      <a:lnTo>
                        <a:pt x="511" y="16"/>
                      </a:lnTo>
                      <a:lnTo>
                        <a:pt x="509" y="19"/>
                      </a:lnTo>
                      <a:lnTo>
                        <a:pt x="509" y="19"/>
                      </a:lnTo>
                      <a:lnTo>
                        <a:pt x="509" y="19"/>
                      </a:lnTo>
                      <a:lnTo>
                        <a:pt x="509" y="21"/>
                      </a:lnTo>
                      <a:lnTo>
                        <a:pt x="507" y="21"/>
                      </a:lnTo>
                      <a:lnTo>
                        <a:pt x="504" y="19"/>
                      </a:lnTo>
                      <a:lnTo>
                        <a:pt x="504" y="19"/>
                      </a:lnTo>
                      <a:lnTo>
                        <a:pt x="504" y="19"/>
                      </a:lnTo>
                      <a:lnTo>
                        <a:pt x="504" y="19"/>
                      </a:lnTo>
                      <a:lnTo>
                        <a:pt x="504" y="16"/>
                      </a:lnTo>
                      <a:lnTo>
                        <a:pt x="504" y="16"/>
                      </a:lnTo>
                      <a:lnTo>
                        <a:pt x="502" y="16"/>
                      </a:lnTo>
                      <a:lnTo>
                        <a:pt x="502" y="19"/>
                      </a:lnTo>
                      <a:lnTo>
                        <a:pt x="502" y="19"/>
                      </a:lnTo>
                      <a:lnTo>
                        <a:pt x="499" y="19"/>
                      </a:lnTo>
                      <a:lnTo>
                        <a:pt x="502" y="21"/>
                      </a:lnTo>
                      <a:lnTo>
                        <a:pt x="502" y="21"/>
                      </a:lnTo>
                      <a:lnTo>
                        <a:pt x="502" y="23"/>
                      </a:lnTo>
                      <a:lnTo>
                        <a:pt x="502" y="26"/>
                      </a:lnTo>
                      <a:lnTo>
                        <a:pt x="502" y="26"/>
                      </a:lnTo>
                      <a:lnTo>
                        <a:pt x="499" y="26"/>
                      </a:lnTo>
                      <a:lnTo>
                        <a:pt x="497" y="26"/>
                      </a:lnTo>
                      <a:lnTo>
                        <a:pt x="495" y="26"/>
                      </a:lnTo>
                      <a:lnTo>
                        <a:pt x="497" y="28"/>
                      </a:lnTo>
                      <a:lnTo>
                        <a:pt x="497" y="28"/>
                      </a:lnTo>
                      <a:lnTo>
                        <a:pt x="499" y="31"/>
                      </a:lnTo>
                      <a:lnTo>
                        <a:pt x="497" y="33"/>
                      </a:lnTo>
                      <a:lnTo>
                        <a:pt x="497" y="33"/>
                      </a:lnTo>
                      <a:lnTo>
                        <a:pt x="495" y="33"/>
                      </a:lnTo>
                      <a:lnTo>
                        <a:pt x="492" y="33"/>
                      </a:lnTo>
                      <a:lnTo>
                        <a:pt x="490" y="33"/>
                      </a:lnTo>
                      <a:lnTo>
                        <a:pt x="490" y="31"/>
                      </a:lnTo>
                      <a:lnTo>
                        <a:pt x="490" y="31"/>
                      </a:lnTo>
                      <a:lnTo>
                        <a:pt x="490" y="28"/>
                      </a:lnTo>
                      <a:lnTo>
                        <a:pt x="492" y="23"/>
                      </a:lnTo>
                      <a:lnTo>
                        <a:pt x="495" y="23"/>
                      </a:lnTo>
                      <a:lnTo>
                        <a:pt x="495" y="23"/>
                      </a:lnTo>
                      <a:lnTo>
                        <a:pt x="495" y="21"/>
                      </a:lnTo>
                      <a:lnTo>
                        <a:pt x="495" y="19"/>
                      </a:lnTo>
                      <a:lnTo>
                        <a:pt x="492" y="19"/>
                      </a:lnTo>
                      <a:lnTo>
                        <a:pt x="488" y="19"/>
                      </a:lnTo>
                      <a:lnTo>
                        <a:pt x="488" y="19"/>
                      </a:lnTo>
                      <a:lnTo>
                        <a:pt x="485" y="21"/>
                      </a:lnTo>
                      <a:lnTo>
                        <a:pt x="483" y="21"/>
                      </a:lnTo>
                      <a:lnTo>
                        <a:pt x="483" y="23"/>
                      </a:lnTo>
                      <a:lnTo>
                        <a:pt x="481" y="23"/>
                      </a:lnTo>
                      <a:lnTo>
                        <a:pt x="481" y="21"/>
                      </a:lnTo>
                      <a:lnTo>
                        <a:pt x="478" y="21"/>
                      </a:lnTo>
                      <a:lnTo>
                        <a:pt x="476" y="23"/>
                      </a:lnTo>
                      <a:lnTo>
                        <a:pt x="473" y="23"/>
                      </a:lnTo>
                      <a:lnTo>
                        <a:pt x="473" y="26"/>
                      </a:lnTo>
                      <a:lnTo>
                        <a:pt x="473" y="28"/>
                      </a:lnTo>
                      <a:lnTo>
                        <a:pt x="481" y="28"/>
                      </a:lnTo>
                      <a:lnTo>
                        <a:pt x="485" y="28"/>
                      </a:lnTo>
                      <a:lnTo>
                        <a:pt x="485" y="28"/>
                      </a:lnTo>
                      <a:lnTo>
                        <a:pt x="485" y="31"/>
                      </a:lnTo>
                      <a:lnTo>
                        <a:pt x="485" y="31"/>
                      </a:lnTo>
                      <a:lnTo>
                        <a:pt x="483" y="33"/>
                      </a:lnTo>
                      <a:close/>
                      <a:moveTo>
                        <a:pt x="74" y="76"/>
                      </a:moveTo>
                      <a:lnTo>
                        <a:pt x="74" y="78"/>
                      </a:lnTo>
                      <a:lnTo>
                        <a:pt x="76" y="76"/>
                      </a:lnTo>
                      <a:lnTo>
                        <a:pt x="76" y="76"/>
                      </a:lnTo>
                      <a:lnTo>
                        <a:pt x="78" y="76"/>
                      </a:lnTo>
                      <a:lnTo>
                        <a:pt x="78" y="76"/>
                      </a:lnTo>
                      <a:lnTo>
                        <a:pt x="78" y="78"/>
                      </a:lnTo>
                      <a:lnTo>
                        <a:pt x="81" y="78"/>
                      </a:lnTo>
                      <a:lnTo>
                        <a:pt x="81" y="78"/>
                      </a:lnTo>
                      <a:lnTo>
                        <a:pt x="83" y="80"/>
                      </a:lnTo>
                      <a:lnTo>
                        <a:pt x="83" y="78"/>
                      </a:lnTo>
                      <a:lnTo>
                        <a:pt x="86" y="76"/>
                      </a:lnTo>
                      <a:lnTo>
                        <a:pt x="86" y="76"/>
                      </a:lnTo>
                      <a:lnTo>
                        <a:pt x="86" y="73"/>
                      </a:lnTo>
                      <a:lnTo>
                        <a:pt x="83" y="71"/>
                      </a:lnTo>
                      <a:lnTo>
                        <a:pt x="83" y="69"/>
                      </a:lnTo>
                      <a:lnTo>
                        <a:pt x="83" y="69"/>
                      </a:lnTo>
                      <a:lnTo>
                        <a:pt x="86" y="66"/>
                      </a:lnTo>
                      <a:lnTo>
                        <a:pt x="86" y="66"/>
                      </a:lnTo>
                      <a:lnTo>
                        <a:pt x="88" y="66"/>
                      </a:lnTo>
                      <a:lnTo>
                        <a:pt x="88" y="66"/>
                      </a:lnTo>
                      <a:lnTo>
                        <a:pt x="88" y="64"/>
                      </a:lnTo>
                      <a:lnTo>
                        <a:pt x="93" y="61"/>
                      </a:lnTo>
                      <a:lnTo>
                        <a:pt x="93" y="59"/>
                      </a:lnTo>
                      <a:lnTo>
                        <a:pt x="90" y="59"/>
                      </a:lnTo>
                      <a:lnTo>
                        <a:pt x="86" y="59"/>
                      </a:lnTo>
                      <a:lnTo>
                        <a:pt x="86" y="59"/>
                      </a:lnTo>
                      <a:lnTo>
                        <a:pt x="86" y="61"/>
                      </a:lnTo>
                      <a:lnTo>
                        <a:pt x="83" y="64"/>
                      </a:lnTo>
                      <a:lnTo>
                        <a:pt x="81" y="64"/>
                      </a:lnTo>
                      <a:lnTo>
                        <a:pt x="81" y="64"/>
                      </a:lnTo>
                      <a:lnTo>
                        <a:pt x="78" y="64"/>
                      </a:lnTo>
                      <a:lnTo>
                        <a:pt x="78" y="61"/>
                      </a:lnTo>
                      <a:lnTo>
                        <a:pt x="78" y="59"/>
                      </a:lnTo>
                      <a:lnTo>
                        <a:pt x="78" y="59"/>
                      </a:lnTo>
                      <a:lnTo>
                        <a:pt x="76" y="57"/>
                      </a:lnTo>
                      <a:lnTo>
                        <a:pt x="74" y="59"/>
                      </a:lnTo>
                      <a:lnTo>
                        <a:pt x="76" y="64"/>
                      </a:lnTo>
                      <a:lnTo>
                        <a:pt x="76" y="66"/>
                      </a:lnTo>
                      <a:lnTo>
                        <a:pt x="78" y="66"/>
                      </a:lnTo>
                      <a:lnTo>
                        <a:pt x="78" y="69"/>
                      </a:lnTo>
                      <a:lnTo>
                        <a:pt x="76" y="69"/>
                      </a:lnTo>
                      <a:lnTo>
                        <a:pt x="74" y="71"/>
                      </a:lnTo>
                      <a:lnTo>
                        <a:pt x="76" y="71"/>
                      </a:lnTo>
                      <a:lnTo>
                        <a:pt x="76" y="71"/>
                      </a:lnTo>
                      <a:lnTo>
                        <a:pt x="74" y="71"/>
                      </a:lnTo>
                      <a:lnTo>
                        <a:pt x="74" y="73"/>
                      </a:lnTo>
                      <a:lnTo>
                        <a:pt x="71" y="76"/>
                      </a:lnTo>
                      <a:lnTo>
                        <a:pt x="74" y="76"/>
                      </a:lnTo>
                      <a:close/>
                      <a:moveTo>
                        <a:pt x="421" y="313"/>
                      </a:moveTo>
                      <a:lnTo>
                        <a:pt x="421" y="313"/>
                      </a:lnTo>
                      <a:lnTo>
                        <a:pt x="419" y="313"/>
                      </a:lnTo>
                      <a:lnTo>
                        <a:pt x="419" y="311"/>
                      </a:lnTo>
                      <a:lnTo>
                        <a:pt x="417" y="313"/>
                      </a:lnTo>
                      <a:lnTo>
                        <a:pt x="417" y="313"/>
                      </a:lnTo>
                      <a:lnTo>
                        <a:pt x="417" y="313"/>
                      </a:lnTo>
                      <a:lnTo>
                        <a:pt x="417" y="313"/>
                      </a:lnTo>
                      <a:lnTo>
                        <a:pt x="417" y="313"/>
                      </a:lnTo>
                      <a:lnTo>
                        <a:pt x="419" y="315"/>
                      </a:lnTo>
                      <a:lnTo>
                        <a:pt x="419" y="315"/>
                      </a:lnTo>
                      <a:lnTo>
                        <a:pt x="421" y="315"/>
                      </a:lnTo>
                      <a:lnTo>
                        <a:pt x="421" y="315"/>
                      </a:lnTo>
                      <a:lnTo>
                        <a:pt x="421" y="315"/>
                      </a:lnTo>
                      <a:lnTo>
                        <a:pt x="421" y="313"/>
                      </a:lnTo>
                      <a:close/>
                      <a:moveTo>
                        <a:pt x="417" y="52"/>
                      </a:moveTo>
                      <a:lnTo>
                        <a:pt x="414" y="45"/>
                      </a:lnTo>
                      <a:lnTo>
                        <a:pt x="412" y="45"/>
                      </a:lnTo>
                      <a:lnTo>
                        <a:pt x="412" y="42"/>
                      </a:lnTo>
                      <a:lnTo>
                        <a:pt x="412" y="42"/>
                      </a:lnTo>
                      <a:lnTo>
                        <a:pt x="412" y="40"/>
                      </a:lnTo>
                      <a:lnTo>
                        <a:pt x="414" y="40"/>
                      </a:lnTo>
                      <a:lnTo>
                        <a:pt x="414" y="40"/>
                      </a:lnTo>
                      <a:lnTo>
                        <a:pt x="414" y="40"/>
                      </a:lnTo>
                      <a:lnTo>
                        <a:pt x="417" y="40"/>
                      </a:lnTo>
                      <a:lnTo>
                        <a:pt x="419" y="42"/>
                      </a:lnTo>
                      <a:lnTo>
                        <a:pt x="421" y="42"/>
                      </a:lnTo>
                      <a:lnTo>
                        <a:pt x="424" y="42"/>
                      </a:lnTo>
                      <a:lnTo>
                        <a:pt x="424" y="40"/>
                      </a:lnTo>
                      <a:lnTo>
                        <a:pt x="424" y="40"/>
                      </a:lnTo>
                      <a:lnTo>
                        <a:pt x="424" y="35"/>
                      </a:lnTo>
                      <a:lnTo>
                        <a:pt x="424" y="33"/>
                      </a:lnTo>
                      <a:lnTo>
                        <a:pt x="426" y="31"/>
                      </a:lnTo>
                      <a:lnTo>
                        <a:pt x="428" y="31"/>
                      </a:lnTo>
                      <a:lnTo>
                        <a:pt x="433" y="31"/>
                      </a:lnTo>
                      <a:lnTo>
                        <a:pt x="436" y="28"/>
                      </a:lnTo>
                      <a:lnTo>
                        <a:pt x="436" y="28"/>
                      </a:lnTo>
                      <a:lnTo>
                        <a:pt x="438" y="26"/>
                      </a:lnTo>
                      <a:lnTo>
                        <a:pt x="436" y="23"/>
                      </a:lnTo>
                      <a:lnTo>
                        <a:pt x="436" y="23"/>
                      </a:lnTo>
                      <a:lnTo>
                        <a:pt x="436" y="21"/>
                      </a:lnTo>
                      <a:lnTo>
                        <a:pt x="431" y="14"/>
                      </a:lnTo>
                      <a:lnTo>
                        <a:pt x="431" y="12"/>
                      </a:lnTo>
                      <a:lnTo>
                        <a:pt x="431" y="9"/>
                      </a:lnTo>
                      <a:lnTo>
                        <a:pt x="431" y="7"/>
                      </a:lnTo>
                      <a:lnTo>
                        <a:pt x="426" y="4"/>
                      </a:lnTo>
                      <a:lnTo>
                        <a:pt x="426" y="4"/>
                      </a:lnTo>
                      <a:lnTo>
                        <a:pt x="424" y="4"/>
                      </a:lnTo>
                      <a:lnTo>
                        <a:pt x="424" y="2"/>
                      </a:lnTo>
                      <a:lnTo>
                        <a:pt x="421" y="2"/>
                      </a:lnTo>
                      <a:lnTo>
                        <a:pt x="421" y="0"/>
                      </a:lnTo>
                      <a:lnTo>
                        <a:pt x="419" y="0"/>
                      </a:lnTo>
                      <a:lnTo>
                        <a:pt x="419" y="2"/>
                      </a:lnTo>
                      <a:lnTo>
                        <a:pt x="417" y="2"/>
                      </a:lnTo>
                      <a:lnTo>
                        <a:pt x="412" y="4"/>
                      </a:lnTo>
                      <a:lnTo>
                        <a:pt x="412" y="7"/>
                      </a:lnTo>
                      <a:lnTo>
                        <a:pt x="410" y="9"/>
                      </a:lnTo>
                      <a:lnTo>
                        <a:pt x="410" y="12"/>
                      </a:lnTo>
                      <a:lnTo>
                        <a:pt x="407" y="16"/>
                      </a:lnTo>
                      <a:lnTo>
                        <a:pt x="407" y="16"/>
                      </a:lnTo>
                      <a:lnTo>
                        <a:pt x="407" y="19"/>
                      </a:lnTo>
                      <a:lnTo>
                        <a:pt x="407" y="19"/>
                      </a:lnTo>
                      <a:lnTo>
                        <a:pt x="412" y="19"/>
                      </a:lnTo>
                      <a:lnTo>
                        <a:pt x="412" y="19"/>
                      </a:lnTo>
                      <a:lnTo>
                        <a:pt x="414" y="16"/>
                      </a:lnTo>
                      <a:lnTo>
                        <a:pt x="417" y="14"/>
                      </a:lnTo>
                      <a:lnTo>
                        <a:pt x="419" y="14"/>
                      </a:lnTo>
                      <a:lnTo>
                        <a:pt x="421" y="14"/>
                      </a:lnTo>
                      <a:lnTo>
                        <a:pt x="426" y="14"/>
                      </a:lnTo>
                      <a:lnTo>
                        <a:pt x="428" y="14"/>
                      </a:lnTo>
                      <a:lnTo>
                        <a:pt x="428" y="14"/>
                      </a:lnTo>
                      <a:lnTo>
                        <a:pt x="428" y="16"/>
                      </a:lnTo>
                      <a:lnTo>
                        <a:pt x="421" y="23"/>
                      </a:lnTo>
                      <a:lnTo>
                        <a:pt x="414" y="26"/>
                      </a:lnTo>
                      <a:lnTo>
                        <a:pt x="412" y="28"/>
                      </a:lnTo>
                      <a:lnTo>
                        <a:pt x="410" y="31"/>
                      </a:lnTo>
                      <a:lnTo>
                        <a:pt x="407" y="33"/>
                      </a:lnTo>
                      <a:lnTo>
                        <a:pt x="405" y="33"/>
                      </a:lnTo>
                      <a:lnTo>
                        <a:pt x="405" y="33"/>
                      </a:lnTo>
                      <a:lnTo>
                        <a:pt x="402" y="33"/>
                      </a:lnTo>
                      <a:lnTo>
                        <a:pt x="400" y="35"/>
                      </a:lnTo>
                      <a:lnTo>
                        <a:pt x="398" y="33"/>
                      </a:lnTo>
                      <a:lnTo>
                        <a:pt x="398" y="35"/>
                      </a:lnTo>
                      <a:lnTo>
                        <a:pt x="393" y="35"/>
                      </a:lnTo>
                      <a:lnTo>
                        <a:pt x="391" y="35"/>
                      </a:lnTo>
                      <a:lnTo>
                        <a:pt x="388" y="40"/>
                      </a:lnTo>
                      <a:lnTo>
                        <a:pt x="386" y="42"/>
                      </a:lnTo>
                      <a:lnTo>
                        <a:pt x="379" y="45"/>
                      </a:lnTo>
                      <a:lnTo>
                        <a:pt x="379" y="45"/>
                      </a:lnTo>
                      <a:lnTo>
                        <a:pt x="379" y="47"/>
                      </a:lnTo>
                      <a:lnTo>
                        <a:pt x="379" y="47"/>
                      </a:lnTo>
                      <a:lnTo>
                        <a:pt x="379" y="47"/>
                      </a:lnTo>
                      <a:lnTo>
                        <a:pt x="379" y="50"/>
                      </a:lnTo>
                      <a:lnTo>
                        <a:pt x="379" y="50"/>
                      </a:lnTo>
                      <a:lnTo>
                        <a:pt x="381" y="50"/>
                      </a:lnTo>
                      <a:lnTo>
                        <a:pt x="381" y="50"/>
                      </a:lnTo>
                      <a:lnTo>
                        <a:pt x="381" y="52"/>
                      </a:lnTo>
                      <a:lnTo>
                        <a:pt x="381" y="54"/>
                      </a:lnTo>
                      <a:lnTo>
                        <a:pt x="379" y="57"/>
                      </a:lnTo>
                      <a:lnTo>
                        <a:pt x="376" y="59"/>
                      </a:lnTo>
                      <a:lnTo>
                        <a:pt x="358" y="61"/>
                      </a:lnTo>
                      <a:lnTo>
                        <a:pt x="355" y="61"/>
                      </a:lnTo>
                      <a:lnTo>
                        <a:pt x="353" y="59"/>
                      </a:lnTo>
                      <a:lnTo>
                        <a:pt x="343" y="52"/>
                      </a:lnTo>
                      <a:lnTo>
                        <a:pt x="341" y="50"/>
                      </a:lnTo>
                      <a:lnTo>
                        <a:pt x="339" y="50"/>
                      </a:lnTo>
                      <a:lnTo>
                        <a:pt x="336" y="50"/>
                      </a:lnTo>
                      <a:lnTo>
                        <a:pt x="336" y="50"/>
                      </a:lnTo>
                      <a:lnTo>
                        <a:pt x="334" y="50"/>
                      </a:lnTo>
                      <a:lnTo>
                        <a:pt x="332" y="50"/>
                      </a:lnTo>
                      <a:lnTo>
                        <a:pt x="332" y="50"/>
                      </a:lnTo>
                      <a:lnTo>
                        <a:pt x="329" y="47"/>
                      </a:lnTo>
                      <a:lnTo>
                        <a:pt x="329" y="45"/>
                      </a:lnTo>
                      <a:lnTo>
                        <a:pt x="329" y="42"/>
                      </a:lnTo>
                      <a:lnTo>
                        <a:pt x="332" y="42"/>
                      </a:lnTo>
                      <a:lnTo>
                        <a:pt x="332" y="40"/>
                      </a:lnTo>
                      <a:lnTo>
                        <a:pt x="332" y="40"/>
                      </a:lnTo>
                      <a:lnTo>
                        <a:pt x="329" y="40"/>
                      </a:lnTo>
                      <a:lnTo>
                        <a:pt x="329" y="40"/>
                      </a:lnTo>
                      <a:lnTo>
                        <a:pt x="327" y="40"/>
                      </a:lnTo>
                      <a:lnTo>
                        <a:pt x="327" y="40"/>
                      </a:lnTo>
                      <a:lnTo>
                        <a:pt x="327" y="40"/>
                      </a:lnTo>
                      <a:lnTo>
                        <a:pt x="322" y="42"/>
                      </a:lnTo>
                      <a:lnTo>
                        <a:pt x="322" y="42"/>
                      </a:lnTo>
                      <a:lnTo>
                        <a:pt x="322" y="42"/>
                      </a:lnTo>
                      <a:lnTo>
                        <a:pt x="320" y="45"/>
                      </a:lnTo>
                      <a:lnTo>
                        <a:pt x="315" y="47"/>
                      </a:lnTo>
                      <a:lnTo>
                        <a:pt x="313" y="47"/>
                      </a:lnTo>
                      <a:lnTo>
                        <a:pt x="313" y="45"/>
                      </a:lnTo>
                      <a:lnTo>
                        <a:pt x="310" y="45"/>
                      </a:lnTo>
                      <a:lnTo>
                        <a:pt x="308" y="47"/>
                      </a:lnTo>
                      <a:lnTo>
                        <a:pt x="308" y="47"/>
                      </a:lnTo>
                      <a:lnTo>
                        <a:pt x="305" y="47"/>
                      </a:lnTo>
                      <a:lnTo>
                        <a:pt x="305" y="47"/>
                      </a:lnTo>
                      <a:lnTo>
                        <a:pt x="305" y="45"/>
                      </a:lnTo>
                      <a:lnTo>
                        <a:pt x="303" y="45"/>
                      </a:lnTo>
                      <a:lnTo>
                        <a:pt x="301" y="45"/>
                      </a:lnTo>
                      <a:lnTo>
                        <a:pt x="296" y="47"/>
                      </a:lnTo>
                      <a:lnTo>
                        <a:pt x="294" y="47"/>
                      </a:lnTo>
                      <a:lnTo>
                        <a:pt x="289" y="45"/>
                      </a:lnTo>
                      <a:lnTo>
                        <a:pt x="287" y="42"/>
                      </a:lnTo>
                      <a:lnTo>
                        <a:pt x="287" y="45"/>
                      </a:lnTo>
                      <a:lnTo>
                        <a:pt x="284" y="47"/>
                      </a:lnTo>
                      <a:lnTo>
                        <a:pt x="284" y="50"/>
                      </a:lnTo>
                      <a:lnTo>
                        <a:pt x="287" y="52"/>
                      </a:lnTo>
                      <a:lnTo>
                        <a:pt x="282" y="52"/>
                      </a:lnTo>
                      <a:lnTo>
                        <a:pt x="282" y="52"/>
                      </a:lnTo>
                      <a:lnTo>
                        <a:pt x="282" y="52"/>
                      </a:lnTo>
                      <a:lnTo>
                        <a:pt x="282" y="54"/>
                      </a:lnTo>
                      <a:lnTo>
                        <a:pt x="282" y="54"/>
                      </a:lnTo>
                      <a:lnTo>
                        <a:pt x="277" y="57"/>
                      </a:lnTo>
                      <a:lnTo>
                        <a:pt x="277" y="57"/>
                      </a:lnTo>
                      <a:lnTo>
                        <a:pt x="275" y="57"/>
                      </a:lnTo>
                      <a:lnTo>
                        <a:pt x="275" y="57"/>
                      </a:lnTo>
                      <a:lnTo>
                        <a:pt x="275" y="57"/>
                      </a:lnTo>
                      <a:lnTo>
                        <a:pt x="275" y="57"/>
                      </a:lnTo>
                      <a:lnTo>
                        <a:pt x="272" y="54"/>
                      </a:lnTo>
                      <a:lnTo>
                        <a:pt x="270" y="54"/>
                      </a:lnTo>
                      <a:lnTo>
                        <a:pt x="270" y="54"/>
                      </a:lnTo>
                      <a:lnTo>
                        <a:pt x="268" y="54"/>
                      </a:lnTo>
                      <a:lnTo>
                        <a:pt x="265" y="54"/>
                      </a:lnTo>
                      <a:lnTo>
                        <a:pt x="265" y="57"/>
                      </a:lnTo>
                      <a:lnTo>
                        <a:pt x="261" y="54"/>
                      </a:lnTo>
                      <a:lnTo>
                        <a:pt x="256" y="50"/>
                      </a:lnTo>
                      <a:lnTo>
                        <a:pt x="253" y="50"/>
                      </a:lnTo>
                      <a:lnTo>
                        <a:pt x="251" y="45"/>
                      </a:lnTo>
                      <a:lnTo>
                        <a:pt x="251" y="42"/>
                      </a:lnTo>
                      <a:lnTo>
                        <a:pt x="249" y="42"/>
                      </a:lnTo>
                      <a:lnTo>
                        <a:pt x="249" y="42"/>
                      </a:lnTo>
                      <a:lnTo>
                        <a:pt x="246" y="42"/>
                      </a:lnTo>
                      <a:lnTo>
                        <a:pt x="246" y="42"/>
                      </a:lnTo>
                      <a:lnTo>
                        <a:pt x="244" y="42"/>
                      </a:lnTo>
                      <a:lnTo>
                        <a:pt x="244" y="40"/>
                      </a:lnTo>
                      <a:lnTo>
                        <a:pt x="244" y="40"/>
                      </a:lnTo>
                      <a:lnTo>
                        <a:pt x="242" y="40"/>
                      </a:lnTo>
                      <a:lnTo>
                        <a:pt x="239" y="40"/>
                      </a:lnTo>
                      <a:lnTo>
                        <a:pt x="239" y="40"/>
                      </a:lnTo>
                      <a:lnTo>
                        <a:pt x="237" y="40"/>
                      </a:lnTo>
                      <a:lnTo>
                        <a:pt x="237" y="40"/>
                      </a:lnTo>
                      <a:lnTo>
                        <a:pt x="235" y="40"/>
                      </a:lnTo>
                      <a:lnTo>
                        <a:pt x="232" y="38"/>
                      </a:lnTo>
                      <a:lnTo>
                        <a:pt x="227" y="38"/>
                      </a:lnTo>
                      <a:lnTo>
                        <a:pt x="225" y="35"/>
                      </a:lnTo>
                      <a:lnTo>
                        <a:pt x="223" y="33"/>
                      </a:lnTo>
                      <a:lnTo>
                        <a:pt x="220" y="31"/>
                      </a:lnTo>
                      <a:lnTo>
                        <a:pt x="218" y="31"/>
                      </a:lnTo>
                      <a:lnTo>
                        <a:pt x="216" y="31"/>
                      </a:lnTo>
                      <a:lnTo>
                        <a:pt x="211" y="31"/>
                      </a:lnTo>
                      <a:lnTo>
                        <a:pt x="206" y="31"/>
                      </a:lnTo>
                      <a:lnTo>
                        <a:pt x="204" y="28"/>
                      </a:lnTo>
                      <a:lnTo>
                        <a:pt x="204" y="28"/>
                      </a:lnTo>
                      <a:lnTo>
                        <a:pt x="201" y="28"/>
                      </a:lnTo>
                      <a:lnTo>
                        <a:pt x="194" y="28"/>
                      </a:lnTo>
                      <a:lnTo>
                        <a:pt x="192" y="28"/>
                      </a:lnTo>
                      <a:lnTo>
                        <a:pt x="185" y="23"/>
                      </a:lnTo>
                      <a:lnTo>
                        <a:pt x="185" y="23"/>
                      </a:lnTo>
                      <a:lnTo>
                        <a:pt x="185" y="21"/>
                      </a:lnTo>
                      <a:lnTo>
                        <a:pt x="182" y="21"/>
                      </a:lnTo>
                      <a:lnTo>
                        <a:pt x="178" y="19"/>
                      </a:lnTo>
                      <a:lnTo>
                        <a:pt x="178" y="21"/>
                      </a:lnTo>
                      <a:lnTo>
                        <a:pt x="178" y="21"/>
                      </a:lnTo>
                      <a:lnTo>
                        <a:pt x="178" y="23"/>
                      </a:lnTo>
                      <a:lnTo>
                        <a:pt x="175" y="23"/>
                      </a:lnTo>
                      <a:lnTo>
                        <a:pt x="175" y="23"/>
                      </a:lnTo>
                      <a:lnTo>
                        <a:pt x="173" y="23"/>
                      </a:lnTo>
                      <a:lnTo>
                        <a:pt x="173" y="21"/>
                      </a:lnTo>
                      <a:lnTo>
                        <a:pt x="171" y="21"/>
                      </a:lnTo>
                      <a:lnTo>
                        <a:pt x="166" y="23"/>
                      </a:lnTo>
                      <a:lnTo>
                        <a:pt x="164" y="23"/>
                      </a:lnTo>
                      <a:lnTo>
                        <a:pt x="161" y="21"/>
                      </a:lnTo>
                      <a:lnTo>
                        <a:pt x="161" y="19"/>
                      </a:lnTo>
                      <a:lnTo>
                        <a:pt x="161" y="19"/>
                      </a:lnTo>
                      <a:lnTo>
                        <a:pt x="159" y="19"/>
                      </a:lnTo>
                      <a:lnTo>
                        <a:pt x="159" y="19"/>
                      </a:lnTo>
                      <a:lnTo>
                        <a:pt x="156" y="21"/>
                      </a:lnTo>
                      <a:lnTo>
                        <a:pt x="154" y="23"/>
                      </a:lnTo>
                      <a:lnTo>
                        <a:pt x="145" y="21"/>
                      </a:lnTo>
                      <a:lnTo>
                        <a:pt x="138" y="26"/>
                      </a:lnTo>
                      <a:lnTo>
                        <a:pt x="135" y="26"/>
                      </a:lnTo>
                      <a:lnTo>
                        <a:pt x="135" y="28"/>
                      </a:lnTo>
                      <a:lnTo>
                        <a:pt x="130" y="31"/>
                      </a:lnTo>
                      <a:lnTo>
                        <a:pt x="130" y="33"/>
                      </a:lnTo>
                      <a:lnTo>
                        <a:pt x="130" y="33"/>
                      </a:lnTo>
                      <a:lnTo>
                        <a:pt x="128" y="33"/>
                      </a:lnTo>
                      <a:lnTo>
                        <a:pt x="128" y="31"/>
                      </a:lnTo>
                      <a:lnTo>
                        <a:pt x="128" y="31"/>
                      </a:lnTo>
                      <a:lnTo>
                        <a:pt x="126" y="33"/>
                      </a:lnTo>
                      <a:lnTo>
                        <a:pt x="126" y="33"/>
                      </a:lnTo>
                      <a:lnTo>
                        <a:pt x="126" y="35"/>
                      </a:lnTo>
                      <a:lnTo>
                        <a:pt x="123" y="35"/>
                      </a:lnTo>
                      <a:lnTo>
                        <a:pt x="123" y="35"/>
                      </a:lnTo>
                      <a:lnTo>
                        <a:pt x="123" y="35"/>
                      </a:lnTo>
                      <a:lnTo>
                        <a:pt x="123" y="35"/>
                      </a:lnTo>
                      <a:lnTo>
                        <a:pt x="121" y="35"/>
                      </a:lnTo>
                      <a:lnTo>
                        <a:pt x="121" y="35"/>
                      </a:lnTo>
                      <a:lnTo>
                        <a:pt x="121" y="35"/>
                      </a:lnTo>
                      <a:lnTo>
                        <a:pt x="121" y="35"/>
                      </a:lnTo>
                      <a:lnTo>
                        <a:pt x="119" y="35"/>
                      </a:lnTo>
                      <a:lnTo>
                        <a:pt x="119" y="35"/>
                      </a:lnTo>
                      <a:lnTo>
                        <a:pt x="119" y="35"/>
                      </a:lnTo>
                      <a:lnTo>
                        <a:pt x="116" y="35"/>
                      </a:lnTo>
                      <a:lnTo>
                        <a:pt x="116" y="35"/>
                      </a:lnTo>
                      <a:lnTo>
                        <a:pt x="116" y="35"/>
                      </a:lnTo>
                      <a:lnTo>
                        <a:pt x="116" y="38"/>
                      </a:lnTo>
                      <a:lnTo>
                        <a:pt x="116" y="38"/>
                      </a:lnTo>
                      <a:lnTo>
                        <a:pt x="114" y="40"/>
                      </a:lnTo>
                      <a:lnTo>
                        <a:pt x="114" y="40"/>
                      </a:lnTo>
                      <a:lnTo>
                        <a:pt x="112" y="40"/>
                      </a:lnTo>
                      <a:lnTo>
                        <a:pt x="112" y="40"/>
                      </a:lnTo>
                      <a:lnTo>
                        <a:pt x="112" y="40"/>
                      </a:lnTo>
                      <a:lnTo>
                        <a:pt x="112" y="40"/>
                      </a:lnTo>
                      <a:lnTo>
                        <a:pt x="107" y="42"/>
                      </a:lnTo>
                      <a:lnTo>
                        <a:pt x="107" y="42"/>
                      </a:lnTo>
                      <a:lnTo>
                        <a:pt x="107" y="42"/>
                      </a:lnTo>
                      <a:lnTo>
                        <a:pt x="104" y="40"/>
                      </a:lnTo>
                      <a:lnTo>
                        <a:pt x="100" y="38"/>
                      </a:lnTo>
                      <a:lnTo>
                        <a:pt x="100" y="42"/>
                      </a:lnTo>
                      <a:lnTo>
                        <a:pt x="102" y="45"/>
                      </a:lnTo>
                      <a:lnTo>
                        <a:pt x="100" y="47"/>
                      </a:lnTo>
                      <a:lnTo>
                        <a:pt x="95" y="52"/>
                      </a:lnTo>
                      <a:lnTo>
                        <a:pt x="95" y="54"/>
                      </a:lnTo>
                      <a:lnTo>
                        <a:pt x="93" y="57"/>
                      </a:lnTo>
                      <a:lnTo>
                        <a:pt x="93" y="73"/>
                      </a:lnTo>
                      <a:lnTo>
                        <a:pt x="95" y="76"/>
                      </a:lnTo>
                      <a:lnTo>
                        <a:pt x="95" y="78"/>
                      </a:lnTo>
                      <a:lnTo>
                        <a:pt x="97" y="78"/>
                      </a:lnTo>
                      <a:lnTo>
                        <a:pt x="100" y="80"/>
                      </a:lnTo>
                      <a:lnTo>
                        <a:pt x="100" y="80"/>
                      </a:lnTo>
                      <a:lnTo>
                        <a:pt x="102" y="80"/>
                      </a:lnTo>
                      <a:lnTo>
                        <a:pt x="102" y="80"/>
                      </a:lnTo>
                      <a:lnTo>
                        <a:pt x="104" y="85"/>
                      </a:lnTo>
                      <a:lnTo>
                        <a:pt x="104" y="87"/>
                      </a:lnTo>
                      <a:lnTo>
                        <a:pt x="107" y="87"/>
                      </a:lnTo>
                      <a:lnTo>
                        <a:pt x="107" y="85"/>
                      </a:lnTo>
                      <a:lnTo>
                        <a:pt x="109" y="85"/>
                      </a:lnTo>
                      <a:lnTo>
                        <a:pt x="109" y="85"/>
                      </a:lnTo>
                      <a:lnTo>
                        <a:pt x="107" y="83"/>
                      </a:lnTo>
                      <a:lnTo>
                        <a:pt x="107" y="83"/>
                      </a:lnTo>
                      <a:lnTo>
                        <a:pt x="107" y="83"/>
                      </a:lnTo>
                      <a:lnTo>
                        <a:pt x="109" y="83"/>
                      </a:lnTo>
                      <a:lnTo>
                        <a:pt x="109" y="83"/>
                      </a:lnTo>
                      <a:lnTo>
                        <a:pt x="112" y="80"/>
                      </a:lnTo>
                      <a:lnTo>
                        <a:pt x="121" y="78"/>
                      </a:lnTo>
                      <a:lnTo>
                        <a:pt x="123" y="78"/>
                      </a:lnTo>
                      <a:lnTo>
                        <a:pt x="128" y="76"/>
                      </a:lnTo>
                      <a:lnTo>
                        <a:pt x="130" y="76"/>
                      </a:lnTo>
                      <a:lnTo>
                        <a:pt x="133" y="76"/>
                      </a:lnTo>
                      <a:lnTo>
                        <a:pt x="133" y="76"/>
                      </a:lnTo>
                      <a:lnTo>
                        <a:pt x="138" y="80"/>
                      </a:lnTo>
                      <a:lnTo>
                        <a:pt x="140" y="80"/>
                      </a:lnTo>
                      <a:lnTo>
                        <a:pt x="145" y="83"/>
                      </a:lnTo>
                      <a:lnTo>
                        <a:pt x="149" y="83"/>
                      </a:lnTo>
                      <a:lnTo>
                        <a:pt x="154" y="78"/>
                      </a:lnTo>
                      <a:lnTo>
                        <a:pt x="156" y="80"/>
                      </a:lnTo>
                      <a:lnTo>
                        <a:pt x="156" y="78"/>
                      </a:lnTo>
                      <a:lnTo>
                        <a:pt x="159" y="78"/>
                      </a:lnTo>
                      <a:lnTo>
                        <a:pt x="159" y="78"/>
                      </a:lnTo>
                      <a:lnTo>
                        <a:pt x="161" y="78"/>
                      </a:lnTo>
                      <a:lnTo>
                        <a:pt x="164" y="80"/>
                      </a:lnTo>
                      <a:lnTo>
                        <a:pt x="166" y="80"/>
                      </a:lnTo>
                      <a:lnTo>
                        <a:pt x="171" y="78"/>
                      </a:lnTo>
                      <a:lnTo>
                        <a:pt x="173" y="78"/>
                      </a:lnTo>
                      <a:lnTo>
                        <a:pt x="175" y="78"/>
                      </a:lnTo>
                      <a:lnTo>
                        <a:pt x="178" y="78"/>
                      </a:lnTo>
                      <a:lnTo>
                        <a:pt x="178" y="78"/>
                      </a:lnTo>
                      <a:lnTo>
                        <a:pt x="178" y="80"/>
                      </a:lnTo>
                      <a:lnTo>
                        <a:pt x="180" y="80"/>
                      </a:lnTo>
                      <a:lnTo>
                        <a:pt x="180" y="83"/>
                      </a:lnTo>
                      <a:lnTo>
                        <a:pt x="182" y="83"/>
                      </a:lnTo>
                      <a:lnTo>
                        <a:pt x="185" y="85"/>
                      </a:lnTo>
                      <a:lnTo>
                        <a:pt x="185" y="83"/>
                      </a:lnTo>
                      <a:lnTo>
                        <a:pt x="187" y="83"/>
                      </a:lnTo>
                      <a:lnTo>
                        <a:pt x="190" y="85"/>
                      </a:lnTo>
                      <a:lnTo>
                        <a:pt x="190" y="85"/>
                      </a:lnTo>
                      <a:lnTo>
                        <a:pt x="192" y="87"/>
                      </a:lnTo>
                      <a:lnTo>
                        <a:pt x="194" y="87"/>
                      </a:lnTo>
                      <a:lnTo>
                        <a:pt x="197" y="85"/>
                      </a:lnTo>
                      <a:lnTo>
                        <a:pt x="197" y="85"/>
                      </a:lnTo>
                      <a:lnTo>
                        <a:pt x="197" y="83"/>
                      </a:lnTo>
                      <a:lnTo>
                        <a:pt x="199" y="80"/>
                      </a:lnTo>
                      <a:lnTo>
                        <a:pt x="201" y="80"/>
                      </a:lnTo>
                      <a:lnTo>
                        <a:pt x="204" y="80"/>
                      </a:lnTo>
                      <a:lnTo>
                        <a:pt x="204" y="83"/>
                      </a:lnTo>
                      <a:lnTo>
                        <a:pt x="206" y="85"/>
                      </a:lnTo>
                      <a:lnTo>
                        <a:pt x="206" y="87"/>
                      </a:lnTo>
                      <a:lnTo>
                        <a:pt x="211" y="92"/>
                      </a:lnTo>
                      <a:lnTo>
                        <a:pt x="213" y="92"/>
                      </a:lnTo>
                      <a:lnTo>
                        <a:pt x="213" y="92"/>
                      </a:lnTo>
                      <a:lnTo>
                        <a:pt x="216" y="92"/>
                      </a:lnTo>
                      <a:lnTo>
                        <a:pt x="218" y="92"/>
                      </a:lnTo>
                      <a:lnTo>
                        <a:pt x="220" y="95"/>
                      </a:lnTo>
                      <a:lnTo>
                        <a:pt x="225" y="95"/>
                      </a:lnTo>
                      <a:lnTo>
                        <a:pt x="227" y="95"/>
                      </a:lnTo>
                      <a:lnTo>
                        <a:pt x="235" y="90"/>
                      </a:lnTo>
                      <a:lnTo>
                        <a:pt x="239" y="90"/>
                      </a:lnTo>
                      <a:lnTo>
                        <a:pt x="244" y="90"/>
                      </a:lnTo>
                      <a:lnTo>
                        <a:pt x="253" y="92"/>
                      </a:lnTo>
                      <a:lnTo>
                        <a:pt x="258" y="92"/>
                      </a:lnTo>
                      <a:lnTo>
                        <a:pt x="261" y="87"/>
                      </a:lnTo>
                      <a:lnTo>
                        <a:pt x="261" y="85"/>
                      </a:lnTo>
                      <a:lnTo>
                        <a:pt x="261" y="83"/>
                      </a:lnTo>
                      <a:lnTo>
                        <a:pt x="261" y="80"/>
                      </a:lnTo>
                      <a:lnTo>
                        <a:pt x="261" y="78"/>
                      </a:lnTo>
                      <a:lnTo>
                        <a:pt x="263" y="78"/>
                      </a:lnTo>
                      <a:lnTo>
                        <a:pt x="265" y="78"/>
                      </a:lnTo>
                      <a:lnTo>
                        <a:pt x="270" y="80"/>
                      </a:lnTo>
                      <a:lnTo>
                        <a:pt x="275" y="80"/>
                      </a:lnTo>
                      <a:lnTo>
                        <a:pt x="279" y="80"/>
                      </a:lnTo>
                      <a:lnTo>
                        <a:pt x="282" y="80"/>
                      </a:lnTo>
                      <a:lnTo>
                        <a:pt x="287" y="83"/>
                      </a:lnTo>
                      <a:lnTo>
                        <a:pt x="289" y="85"/>
                      </a:lnTo>
                      <a:lnTo>
                        <a:pt x="289" y="90"/>
                      </a:lnTo>
                      <a:lnTo>
                        <a:pt x="289" y="90"/>
                      </a:lnTo>
                      <a:lnTo>
                        <a:pt x="291" y="90"/>
                      </a:lnTo>
                      <a:lnTo>
                        <a:pt x="294" y="85"/>
                      </a:lnTo>
                      <a:lnTo>
                        <a:pt x="294" y="85"/>
                      </a:lnTo>
                      <a:lnTo>
                        <a:pt x="296" y="85"/>
                      </a:lnTo>
                      <a:lnTo>
                        <a:pt x="296" y="87"/>
                      </a:lnTo>
                      <a:lnTo>
                        <a:pt x="298" y="87"/>
                      </a:lnTo>
                      <a:lnTo>
                        <a:pt x="301" y="87"/>
                      </a:lnTo>
                      <a:lnTo>
                        <a:pt x="301" y="87"/>
                      </a:lnTo>
                      <a:lnTo>
                        <a:pt x="303" y="87"/>
                      </a:lnTo>
                      <a:lnTo>
                        <a:pt x="303" y="87"/>
                      </a:lnTo>
                      <a:lnTo>
                        <a:pt x="305" y="87"/>
                      </a:lnTo>
                      <a:lnTo>
                        <a:pt x="310" y="85"/>
                      </a:lnTo>
                      <a:lnTo>
                        <a:pt x="315" y="83"/>
                      </a:lnTo>
                      <a:lnTo>
                        <a:pt x="327" y="80"/>
                      </a:lnTo>
                      <a:lnTo>
                        <a:pt x="332" y="78"/>
                      </a:lnTo>
                      <a:lnTo>
                        <a:pt x="336" y="73"/>
                      </a:lnTo>
                      <a:lnTo>
                        <a:pt x="339" y="71"/>
                      </a:lnTo>
                      <a:lnTo>
                        <a:pt x="346" y="71"/>
                      </a:lnTo>
                      <a:lnTo>
                        <a:pt x="350" y="73"/>
                      </a:lnTo>
                      <a:lnTo>
                        <a:pt x="355" y="73"/>
                      </a:lnTo>
                      <a:lnTo>
                        <a:pt x="355" y="73"/>
                      </a:lnTo>
                      <a:lnTo>
                        <a:pt x="358" y="73"/>
                      </a:lnTo>
                      <a:lnTo>
                        <a:pt x="360" y="73"/>
                      </a:lnTo>
                      <a:lnTo>
                        <a:pt x="372" y="73"/>
                      </a:lnTo>
                      <a:lnTo>
                        <a:pt x="374" y="71"/>
                      </a:lnTo>
                      <a:lnTo>
                        <a:pt x="381" y="69"/>
                      </a:lnTo>
                      <a:lnTo>
                        <a:pt x="384" y="69"/>
                      </a:lnTo>
                      <a:lnTo>
                        <a:pt x="386" y="66"/>
                      </a:lnTo>
                      <a:lnTo>
                        <a:pt x="388" y="66"/>
                      </a:lnTo>
                      <a:lnTo>
                        <a:pt x="395" y="64"/>
                      </a:lnTo>
                      <a:lnTo>
                        <a:pt x="395" y="64"/>
                      </a:lnTo>
                      <a:lnTo>
                        <a:pt x="398" y="61"/>
                      </a:lnTo>
                      <a:lnTo>
                        <a:pt x="400" y="61"/>
                      </a:lnTo>
                      <a:lnTo>
                        <a:pt x="400" y="61"/>
                      </a:lnTo>
                      <a:lnTo>
                        <a:pt x="405" y="61"/>
                      </a:lnTo>
                      <a:lnTo>
                        <a:pt x="405" y="61"/>
                      </a:lnTo>
                      <a:lnTo>
                        <a:pt x="407" y="59"/>
                      </a:lnTo>
                      <a:lnTo>
                        <a:pt x="407" y="59"/>
                      </a:lnTo>
                      <a:lnTo>
                        <a:pt x="412" y="59"/>
                      </a:lnTo>
                      <a:lnTo>
                        <a:pt x="414" y="59"/>
                      </a:lnTo>
                      <a:lnTo>
                        <a:pt x="417" y="57"/>
                      </a:lnTo>
                      <a:lnTo>
                        <a:pt x="417" y="52"/>
                      </a:lnTo>
                      <a:close/>
                      <a:moveTo>
                        <a:pt x="476" y="273"/>
                      </a:moveTo>
                      <a:lnTo>
                        <a:pt x="473" y="273"/>
                      </a:lnTo>
                      <a:lnTo>
                        <a:pt x="473" y="273"/>
                      </a:lnTo>
                      <a:lnTo>
                        <a:pt x="471" y="273"/>
                      </a:lnTo>
                      <a:lnTo>
                        <a:pt x="471" y="270"/>
                      </a:lnTo>
                      <a:lnTo>
                        <a:pt x="473" y="270"/>
                      </a:lnTo>
                      <a:lnTo>
                        <a:pt x="473" y="270"/>
                      </a:lnTo>
                      <a:lnTo>
                        <a:pt x="473" y="268"/>
                      </a:lnTo>
                      <a:lnTo>
                        <a:pt x="473" y="268"/>
                      </a:lnTo>
                      <a:lnTo>
                        <a:pt x="473" y="268"/>
                      </a:lnTo>
                      <a:lnTo>
                        <a:pt x="476" y="265"/>
                      </a:lnTo>
                      <a:lnTo>
                        <a:pt x="476" y="263"/>
                      </a:lnTo>
                      <a:lnTo>
                        <a:pt x="473" y="261"/>
                      </a:lnTo>
                      <a:lnTo>
                        <a:pt x="476" y="258"/>
                      </a:lnTo>
                      <a:lnTo>
                        <a:pt x="476" y="258"/>
                      </a:lnTo>
                      <a:lnTo>
                        <a:pt x="476" y="256"/>
                      </a:lnTo>
                      <a:lnTo>
                        <a:pt x="476" y="256"/>
                      </a:lnTo>
                      <a:lnTo>
                        <a:pt x="473" y="256"/>
                      </a:lnTo>
                      <a:lnTo>
                        <a:pt x="471" y="261"/>
                      </a:lnTo>
                      <a:lnTo>
                        <a:pt x="469" y="261"/>
                      </a:lnTo>
                      <a:lnTo>
                        <a:pt x="464" y="263"/>
                      </a:lnTo>
                      <a:lnTo>
                        <a:pt x="459" y="265"/>
                      </a:lnTo>
                      <a:lnTo>
                        <a:pt x="457" y="268"/>
                      </a:lnTo>
                      <a:lnTo>
                        <a:pt x="457" y="268"/>
                      </a:lnTo>
                      <a:lnTo>
                        <a:pt x="457" y="270"/>
                      </a:lnTo>
                      <a:lnTo>
                        <a:pt x="457" y="270"/>
                      </a:lnTo>
                      <a:lnTo>
                        <a:pt x="454" y="270"/>
                      </a:lnTo>
                      <a:lnTo>
                        <a:pt x="454" y="270"/>
                      </a:lnTo>
                      <a:lnTo>
                        <a:pt x="454" y="273"/>
                      </a:lnTo>
                      <a:lnTo>
                        <a:pt x="452" y="275"/>
                      </a:lnTo>
                      <a:lnTo>
                        <a:pt x="452" y="275"/>
                      </a:lnTo>
                      <a:lnTo>
                        <a:pt x="452" y="277"/>
                      </a:lnTo>
                      <a:lnTo>
                        <a:pt x="447" y="277"/>
                      </a:lnTo>
                      <a:lnTo>
                        <a:pt x="445" y="280"/>
                      </a:lnTo>
                      <a:lnTo>
                        <a:pt x="438" y="284"/>
                      </a:lnTo>
                      <a:lnTo>
                        <a:pt x="436" y="287"/>
                      </a:lnTo>
                      <a:lnTo>
                        <a:pt x="436" y="287"/>
                      </a:lnTo>
                      <a:lnTo>
                        <a:pt x="433" y="287"/>
                      </a:lnTo>
                      <a:lnTo>
                        <a:pt x="433" y="287"/>
                      </a:lnTo>
                      <a:lnTo>
                        <a:pt x="431" y="287"/>
                      </a:lnTo>
                      <a:lnTo>
                        <a:pt x="431" y="287"/>
                      </a:lnTo>
                      <a:lnTo>
                        <a:pt x="431" y="287"/>
                      </a:lnTo>
                      <a:lnTo>
                        <a:pt x="428" y="287"/>
                      </a:lnTo>
                      <a:lnTo>
                        <a:pt x="426" y="287"/>
                      </a:lnTo>
                      <a:lnTo>
                        <a:pt x="419" y="289"/>
                      </a:lnTo>
                      <a:lnTo>
                        <a:pt x="417" y="292"/>
                      </a:lnTo>
                      <a:lnTo>
                        <a:pt x="414" y="292"/>
                      </a:lnTo>
                      <a:lnTo>
                        <a:pt x="414" y="294"/>
                      </a:lnTo>
                      <a:lnTo>
                        <a:pt x="414" y="294"/>
                      </a:lnTo>
                      <a:lnTo>
                        <a:pt x="414" y="303"/>
                      </a:lnTo>
                      <a:lnTo>
                        <a:pt x="417" y="308"/>
                      </a:lnTo>
                      <a:lnTo>
                        <a:pt x="421" y="308"/>
                      </a:lnTo>
                      <a:lnTo>
                        <a:pt x="431" y="306"/>
                      </a:lnTo>
                      <a:lnTo>
                        <a:pt x="431" y="306"/>
                      </a:lnTo>
                      <a:lnTo>
                        <a:pt x="428" y="303"/>
                      </a:lnTo>
                      <a:lnTo>
                        <a:pt x="431" y="303"/>
                      </a:lnTo>
                      <a:lnTo>
                        <a:pt x="433" y="301"/>
                      </a:lnTo>
                      <a:lnTo>
                        <a:pt x="450" y="296"/>
                      </a:lnTo>
                      <a:lnTo>
                        <a:pt x="452" y="296"/>
                      </a:lnTo>
                      <a:lnTo>
                        <a:pt x="457" y="296"/>
                      </a:lnTo>
                      <a:lnTo>
                        <a:pt x="459" y="294"/>
                      </a:lnTo>
                      <a:lnTo>
                        <a:pt x="459" y="292"/>
                      </a:lnTo>
                      <a:lnTo>
                        <a:pt x="459" y="292"/>
                      </a:lnTo>
                      <a:lnTo>
                        <a:pt x="459" y="289"/>
                      </a:lnTo>
                      <a:lnTo>
                        <a:pt x="459" y="287"/>
                      </a:lnTo>
                      <a:lnTo>
                        <a:pt x="462" y="287"/>
                      </a:lnTo>
                      <a:lnTo>
                        <a:pt x="462" y="287"/>
                      </a:lnTo>
                      <a:lnTo>
                        <a:pt x="464" y="287"/>
                      </a:lnTo>
                      <a:lnTo>
                        <a:pt x="469" y="282"/>
                      </a:lnTo>
                      <a:lnTo>
                        <a:pt x="471" y="282"/>
                      </a:lnTo>
                      <a:lnTo>
                        <a:pt x="473" y="282"/>
                      </a:lnTo>
                      <a:lnTo>
                        <a:pt x="476" y="282"/>
                      </a:lnTo>
                      <a:lnTo>
                        <a:pt x="478" y="282"/>
                      </a:lnTo>
                      <a:lnTo>
                        <a:pt x="478" y="280"/>
                      </a:lnTo>
                      <a:lnTo>
                        <a:pt x="478" y="275"/>
                      </a:lnTo>
                      <a:lnTo>
                        <a:pt x="478" y="273"/>
                      </a:lnTo>
                      <a:lnTo>
                        <a:pt x="476" y="273"/>
                      </a:lnTo>
                      <a:close/>
                      <a:moveTo>
                        <a:pt x="400" y="296"/>
                      </a:moveTo>
                      <a:lnTo>
                        <a:pt x="398" y="296"/>
                      </a:lnTo>
                      <a:lnTo>
                        <a:pt x="398" y="294"/>
                      </a:lnTo>
                      <a:lnTo>
                        <a:pt x="398" y="294"/>
                      </a:lnTo>
                      <a:lnTo>
                        <a:pt x="395" y="294"/>
                      </a:lnTo>
                      <a:lnTo>
                        <a:pt x="395" y="296"/>
                      </a:lnTo>
                      <a:lnTo>
                        <a:pt x="398" y="296"/>
                      </a:lnTo>
                      <a:lnTo>
                        <a:pt x="400" y="299"/>
                      </a:lnTo>
                      <a:lnTo>
                        <a:pt x="400" y="296"/>
                      </a:lnTo>
                      <a:lnTo>
                        <a:pt x="400" y="299"/>
                      </a:lnTo>
                      <a:lnTo>
                        <a:pt x="400" y="296"/>
                      </a:lnTo>
                      <a:lnTo>
                        <a:pt x="400" y="296"/>
                      </a:lnTo>
                      <a:lnTo>
                        <a:pt x="400" y="296"/>
                      </a:lnTo>
                      <a:close/>
                      <a:moveTo>
                        <a:pt x="665" y="106"/>
                      </a:moveTo>
                      <a:lnTo>
                        <a:pt x="663" y="104"/>
                      </a:lnTo>
                      <a:lnTo>
                        <a:pt x="663" y="104"/>
                      </a:lnTo>
                      <a:lnTo>
                        <a:pt x="660" y="102"/>
                      </a:lnTo>
                      <a:lnTo>
                        <a:pt x="658" y="102"/>
                      </a:lnTo>
                      <a:lnTo>
                        <a:pt x="658" y="99"/>
                      </a:lnTo>
                      <a:lnTo>
                        <a:pt x="656" y="99"/>
                      </a:lnTo>
                      <a:lnTo>
                        <a:pt x="656" y="99"/>
                      </a:lnTo>
                      <a:lnTo>
                        <a:pt x="656" y="99"/>
                      </a:lnTo>
                      <a:lnTo>
                        <a:pt x="656" y="99"/>
                      </a:lnTo>
                      <a:lnTo>
                        <a:pt x="653" y="102"/>
                      </a:lnTo>
                      <a:lnTo>
                        <a:pt x="653" y="104"/>
                      </a:lnTo>
                      <a:lnTo>
                        <a:pt x="653" y="104"/>
                      </a:lnTo>
                      <a:lnTo>
                        <a:pt x="648" y="106"/>
                      </a:lnTo>
                      <a:lnTo>
                        <a:pt x="644" y="109"/>
                      </a:lnTo>
                      <a:lnTo>
                        <a:pt x="644" y="109"/>
                      </a:lnTo>
                      <a:lnTo>
                        <a:pt x="641" y="109"/>
                      </a:lnTo>
                      <a:lnTo>
                        <a:pt x="639" y="109"/>
                      </a:lnTo>
                      <a:lnTo>
                        <a:pt x="639" y="106"/>
                      </a:lnTo>
                      <a:lnTo>
                        <a:pt x="637" y="106"/>
                      </a:lnTo>
                      <a:lnTo>
                        <a:pt x="637" y="104"/>
                      </a:lnTo>
                      <a:lnTo>
                        <a:pt x="637" y="102"/>
                      </a:lnTo>
                      <a:lnTo>
                        <a:pt x="639" y="99"/>
                      </a:lnTo>
                      <a:lnTo>
                        <a:pt x="639" y="97"/>
                      </a:lnTo>
                      <a:lnTo>
                        <a:pt x="639" y="97"/>
                      </a:lnTo>
                      <a:lnTo>
                        <a:pt x="637" y="97"/>
                      </a:lnTo>
                      <a:lnTo>
                        <a:pt x="632" y="99"/>
                      </a:lnTo>
                      <a:lnTo>
                        <a:pt x="630" y="102"/>
                      </a:lnTo>
                      <a:lnTo>
                        <a:pt x="627" y="102"/>
                      </a:lnTo>
                      <a:lnTo>
                        <a:pt x="625" y="102"/>
                      </a:lnTo>
                      <a:lnTo>
                        <a:pt x="622" y="104"/>
                      </a:lnTo>
                      <a:lnTo>
                        <a:pt x="620" y="106"/>
                      </a:lnTo>
                      <a:lnTo>
                        <a:pt x="613" y="109"/>
                      </a:lnTo>
                      <a:lnTo>
                        <a:pt x="613" y="109"/>
                      </a:lnTo>
                      <a:lnTo>
                        <a:pt x="613" y="109"/>
                      </a:lnTo>
                      <a:lnTo>
                        <a:pt x="613" y="111"/>
                      </a:lnTo>
                      <a:lnTo>
                        <a:pt x="613" y="111"/>
                      </a:lnTo>
                      <a:lnTo>
                        <a:pt x="611" y="114"/>
                      </a:lnTo>
                      <a:lnTo>
                        <a:pt x="604" y="118"/>
                      </a:lnTo>
                      <a:lnTo>
                        <a:pt x="601" y="118"/>
                      </a:lnTo>
                      <a:lnTo>
                        <a:pt x="596" y="121"/>
                      </a:lnTo>
                      <a:lnTo>
                        <a:pt x="589" y="121"/>
                      </a:lnTo>
                      <a:lnTo>
                        <a:pt x="589" y="121"/>
                      </a:lnTo>
                      <a:lnTo>
                        <a:pt x="589" y="123"/>
                      </a:lnTo>
                      <a:lnTo>
                        <a:pt x="587" y="128"/>
                      </a:lnTo>
                      <a:lnTo>
                        <a:pt x="587" y="133"/>
                      </a:lnTo>
                      <a:lnTo>
                        <a:pt x="587" y="133"/>
                      </a:lnTo>
                      <a:lnTo>
                        <a:pt x="585" y="133"/>
                      </a:lnTo>
                      <a:lnTo>
                        <a:pt x="585" y="133"/>
                      </a:lnTo>
                      <a:lnTo>
                        <a:pt x="582" y="137"/>
                      </a:lnTo>
                      <a:lnTo>
                        <a:pt x="580" y="140"/>
                      </a:lnTo>
                      <a:lnTo>
                        <a:pt x="580" y="140"/>
                      </a:lnTo>
                      <a:lnTo>
                        <a:pt x="577" y="140"/>
                      </a:lnTo>
                      <a:lnTo>
                        <a:pt x="577" y="140"/>
                      </a:lnTo>
                      <a:lnTo>
                        <a:pt x="577" y="140"/>
                      </a:lnTo>
                      <a:lnTo>
                        <a:pt x="577" y="144"/>
                      </a:lnTo>
                      <a:lnTo>
                        <a:pt x="577" y="144"/>
                      </a:lnTo>
                      <a:lnTo>
                        <a:pt x="575" y="147"/>
                      </a:lnTo>
                      <a:lnTo>
                        <a:pt x="575" y="147"/>
                      </a:lnTo>
                      <a:lnTo>
                        <a:pt x="575" y="147"/>
                      </a:lnTo>
                      <a:lnTo>
                        <a:pt x="575" y="149"/>
                      </a:lnTo>
                      <a:lnTo>
                        <a:pt x="575" y="152"/>
                      </a:lnTo>
                      <a:lnTo>
                        <a:pt x="575" y="152"/>
                      </a:lnTo>
                      <a:lnTo>
                        <a:pt x="573" y="154"/>
                      </a:lnTo>
                      <a:lnTo>
                        <a:pt x="570" y="154"/>
                      </a:lnTo>
                      <a:lnTo>
                        <a:pt x="570" y="154"/>
                      </a:lnTo>
                      <a:lnTo>
                        <a:pt x="568" y="154"/>
                      </a:lnTo>
                      <a:lnTo>
                        <a:pt x="568" y="154"/>
                      </a:lnTo>
                      <a:lnTo>
                        <a:pt x="568" y="154"/>
                      </a:lnTo>
                      <a:lnTo>
                        <a:pt x="568" y="154"/>
                      </a:lnTo>
                      <a:lnTo>
                        <a:pt x="568" y="152"/>
                      </a:lnTo>
                      <a:lnTo>
                        <a:pt x="568" y="149"/>
                      </a:lnTo>
                      <a:lnTo>
                        <a:pt x="568" y="149"/>
                      </a:lnTo>
                      <a:lnTo>
                        <a:pt x="568" y="147"/>
                      </a:lnTo>
                      <a:lnTo>
                        <a:pt x="566" y="147"/>
                      </a:lnTo>
                      <a:lnTo>
                        <a:pt x="566" y="144"/>
                      </a:lnTo>
                      <a:lnTo>
                        <a:pt x="563" y="142"/>
                      </a:lnTo>
                      <a:lnTo>
                        <a:pt x="563" y="142"/>
                      </a:lnTo>
                      <a:lnTo>
                        <a:pt x="561" y="140"/>
                      </a:lnTo>
                      <a:lnTo>
                        <a:pt x="561" y="140"/>
                      </a:lnTo>
                      <a:lnTo>
                        <a:pt x="559" y="142"/>
                      </a:lnTo>
                      <a:lnTo>
                        <a:pt x="556" y="142"/>
                      </a:lnTo>
                      <a:lnTo>
                        <a:pt x="554" y="147"/>
                      </a:lnTo>
                      <a:lnTo>
                        <a:pt x="554" y="147"/>
                      </a:lnTo>
                      <a:lnTo>
                        <a:pt x="549" y="147"/>
                      </a:lnTo>
                      <a:lnTo>
                        <a:pt x="547" y="144"/>
                      </a:lnTo>
                      <a:lnTo>
                        <a:pt x="544" y="137"/>
                      </a:lnTo>
                      <a:lnTo>
                        <a:pt x="542" y="137"/>
                      </a:lnTo>
                      <a:lnTo>
                        <a:pt x="540" y="137"/>
                      </a:lnTo>
                      <a:lnTo>
                        <a:pt x="537" y="140"/>
                      </a:lnTo>
                      <a:lnTo>
                        <a:pt x="535" y="142"/>
                      </a:lnTo>
                      <a:lnTo>
                        <a:pt x="530" y="147"/>
                      </a:lnTo>
                      <a:lnTo>
                        <a:pt x="530" y="147"/>
                      </a:lnTo>
                      <a:lnTo>
                        <a:pt x="530" y="147"/>
                      </a:lnTo>
                      <a:lnTo>
                        <a:pt x="525" y="154"/>
                      </a:lnTo>
                      <a:lnTo>
                        <a:pt x="525" y="154"/>
                      </a:lnTo>
                      <a:lnTo>
                        <a:pt x="523" y="154"/>
                      </a:lnTo>
                      <a:lnTo>
                        <a:pt x="523" y="154"/>
                      </a:lnTo>
                      <a:lnTo>
                        <a:pt x="523" y="154"/>
                      </a:lnTo>
                      <a:lnTo>
                        <a:pt x="521" y="154"/>
                      </a:lnTo>
                      <a:lnTo>
                        <a:pt x="521" y="156"/>
                      </a:lnTo>
                      <a:lnTo>
                        <a:pt x="521" y="156"/>
                      </a:lnTo>
                      <a:lnTo>
                        <a:pt x="518" y="156"/>
                      </a:lnTo>
                      <a:lnTo>
                        <a:pt x="518" y="156"/>
                      </a:lnTo>
                      <a:lnTo>
                        <a:pt x="518" y="156"/>
                      </a:lnTo>
                      <a:lnTo>
                        <a:pt x="514" y="161"/>
                      </a:lnTo>
                      <a:lnTo>
                        <a:pt x="514" y="163"/>
                      </a:lnTo>
                      <a:lnTo>
                        <a:pt x="509" y="163"/>
                      </a:lnTo>
                      <a:lnTo>
                        <a:pt x="507" y="166"/>
                      </a:lnTo>
                      <a:lnTo>
                        <a:pt x="507" y="168"/>
                      </a:lnTo>
                      <a:lnTo>
                        <a:pt x="504" y="171"/>
                      </a:lnTo>
                      <a:lnTo>
                        <a:pt x="504" y="180"/>
                      </a:lnTo>
                      <a:lnTo>
                        <a:pt x="504" y="182"/>
                      </a:lnTo>
                      <a:lnTo>
                        <a:pt x="504" y="182"/>
                      </a:lnTo>
                      <a:lnTo>
                        <a:pt x="504" y="182"/>
                      </a:lnTo>
                      <a:lnTo>
                        <a:pt x="502" y="185"/>
                      </a:lnTo>
                      <a:lnTo>
                        <a:pt x="502" y="185"/>
                      </a:lnTo>
                      <a:lnTo>
                        <a:pt x="502" y="187"/>
                      </a:lnTo>
                      <a:lnTo>
                        <a:pt x="504" y="190"/>
                      </a:lnTo>
                      <a:lnTo>
                        <a:pt x="504" y="190"/>
                      </a:lnTo>
                      <a:lnTo>
                        <a:pt x="504" y="192"/>
                      </a:lnTo>
                      <a:lnTo>
                        <a:pt x="504" y="194"/>
                      </a:lnTo>
                      <a:lnTo>
                        <a:pt x="504" y="197"/>
                      </a:lnTo>
                      <a:lnTo>
                        <a:pt x="502" y="199"/>
                      </a:lnTo>
                      <a:lnTo>
                        <a:pt x="497" y="201"/>
                      </a:lnTo>
                      <a:lnTo>
                        <a:pt x="497" y="201"/>
                      </a:lnTo>
                      <a:lnTo>
                        <a:pt x="495" y="208"/>
                      </a:lnTo>
                      <a:lnTo>
                        <a:pt x="495" y="211"/>
                      </a:lnTo>
                      <a:lnTo>
                        <a:pt x="497" y="213"/>
                      </a:lnTo>
                      <a:lnTo>
                        <a:pt x="499" y="213"/>
                      </a:lnTo>
                      <a:lnTo>
                        <a:pt x="502" y="211"/>
                      </a:lnTo>
                      <a:lnTo>
                        <a:pt x="504" y="211"/>
                      </a:lnTo>
                      <a:lnTo>
                        <a:pt x="507" y="211"/>
                      </a:lnTo>
                      <a:lnTo>
                        <a:pt x="509" y="211"/>
                      </a:lnTo>
                      <a:lnTo>
                        <a:pt x="511" y="213"/>
                      </a:lnTo>
                      <a:lnTo>
                        <a:pt x="514" y="213"/>
                      </a:lnTo>
                      <a:lnTo>
                        <a:pt x="516" y="216"/>
                      </a:lnTo>
                      <a:lnTo>
                        <a:pt x="514" y="218"/>
                      </a:lnTo>
                      <a:lnTo>
                        <a:pt x="504" y="223"/>
                      </a:lnTo>
                      <a:lnTo>
                        <a:pt x="504" y="225"/>
                      </a:lnTo>
                      <a:lnTo>
                        <a:pt x="499" y="225"/>
                      </a:lnTo>
                      <a:lnTo>
                        <a:pt x="499" y="225"/>
                      </a:lnTo>
                      <a:lnTo>
                        <a:pt x="497" y="225"/>
                      </a:lnTo>
                      <a:lnTo>
                        <a:pt x="492" y="227"/>
                      </a:lnTo>
                      <a:lnTo>
                        <a:pt x="488" y="232"/>
                      </a:lnTo>
                      <a:lnTo>
                        <a:pt x="488" y="232"/>
                      </a:lnTo>
                      <a:lnTo>
                        <a:pt x="485" y="235"/>
                      </a:lnTo>
                      <a:lnTo>
                        <a:pt x="488" y="239"/>
                      </a:lnTo>
                      <a:lnTo>
                        <a:pt x="485" y="242"/>
                      </a:lnTo>
                      <a:lnTo>
                        <a:pt x="485" y="244"/>
                      </a:lnTo>
                      <a:lnTo>
                        <a:pt x="485" y="246"/>
                      </a:lnTo>
                      <a:lnTo>
                        <a:pt x="483" y="246"/>
                      </a:lnTo>
                      <a:lnTo>
                        <a:pt x="485" y="246"/>
                      </a:lnTo>
                      <a:lnTo>
                        <a:pt x="485" y="246"/>
                      </a:lnTo>
                      <a:lnTo>
                        <a:pt x="485" y="246"/>
                      </a:lnTo>
                      <a:lnTo>
                        <a:pt x="488" y="246"/>
                      </a:lnTo>
                      <a:lnTo>
                        <a:pt x="488" y="244"/>
                      </a:lnTo>
                      <a:lnTo>
                        <a:pt x="490" y="244"/>
                      </a:lnTo>
                      <a:lnTo>
                        <a:pt x="492" y="244"/>
                      </a:lnTo>
                      <a:lnTo>
                        <a:pt x="495" y="244"/>
                      </a:lnTo>
                      <a:lnTo>
                        <a:pt x="497" y="246"/>
                      </a:lnTo>
                      <a:lnTo>
                        <a:pt x="499" y="249"/>
                      </a:lnTo>
                      <a:lnTo>
                        <a:pt x="502" y="246"/>
                      </a:lnTo>
                      <a:lnTo>
                        <a:pt x="504" y="246"/>
                      </a:lnTo>
                      <a:lnTo>
                        <a:pt x="507" y="246"/>
                      </a:lnTo>
                      <a:lnTo>
                        <a:pt x="509" y="249"/>
                      </a:lnTo>
                      <a:lnTo>
                        <a:pt x="511" y="249"/>
                      </a:lnTo>
                      <a:lnTo>
                        <a:pt x="514" y="246"/>
                      </a:lnTo>
                      <a:lnTo>
                        <a:pt x="516" y="246"/>
                      </a:lnTo>
                      <a:lnTo>
                        <a:pt x="518" y="249"/>
                      </a:lnTo>
                      <a:lnTo>
                        <a:pt x="518" y="249"/>
                      </a:lnTo>
                      <a:lnTo>
                        <a:pt x="521" y="246"/>
                      </a:lnTo>
                      <a:lnTo>
                        <a:pt x="533" y="239"/>
                      </a:lnTo>
                      <a:lnTo>
                        <a:pt x="542" y="239"/>
                      </a:lnTo>
                      <a:lnTo>
                        <a:pt x="544" y="237"/>
                      </a:lnTo>
                      <a:lnTo>
                        <a:pt x="544" y="237"/>
                      </a:lnTo>
                      <a:lnTo>
                        <a:pt x="544" y="235"/>
                      </a:lnTo>
                      <a:lnTo>
                        <a:pt x="547" y="235"/>
                      </a:lnTo>
                      <a:lnTo>
                        <a:pt x="549" y="235"/>
                      </a:lnTo>
                      <a:lnTo>
                        <a:pt x="549" y="232"/>
                      </a:lnTo>
                      <a:lnTo>
                        <a:pt x="551" y="227"/>
                      </a:lnTo>
                      <a:lnTo>
                        <a:pt x="554" y="227"/>
                      </a:lnTo>
                      <a:lnTo>
                        <a:pt x="554" y="227"/>
                      </a:lnTo>
                      <a:lnTo>
                        <a:pt x="556" y="227"/>
                      </a:lnTo>
                      <a:lnTo>
                        <a:pt x="559" y="227"/>
                      </a:lnTo>
                      <a:lnTo>
                        <a:pt x="561" y="227"/>
                      </a:lnTo>
                      <a:lnTo>
                        <a:pt x="570" y="225"/>
                      </a:lnTo>
                      <a:lnTo>
                        <a:pt x="580" y="227"/>
                      </a:lnTo>
                      <a:lnTo>
                        <a:pt x="585" y="225"/>
                      </a:lnTo>
                      <a:lnTo>
                        <a:pt x="589" y="225"/>
                      </a:lnTo>
                      <a:lnTo>
                        <a:pt x="594" y="220"/>
                      </a:lnTo>
                      <a:lnTo>
                        <a:pt x="594" y="218"/>
                      </a:lnTo>
                      <a:lnTo>
                        <a:pt x="596" y="218"/>
                      </a:lnTo>
                      <a:lnTo>
                        <a:pt x="599" y="213"/>
                      </a:lnTo>
                      <a:lnTo>
                        <a:pt x="601" y="211"/>
                      </a:lnTo>
                      <a:lnTo>
                        <a:pt x="606" y="206"/>
                      </a:lnTo>
                      <a:lnTo>
                        <a:pt x="608" y="204"/>
                      </a:lnTo>
                      <a:lnTo>
                        <a:pt x="613" y="201"/>
                      </a:lnTo>
                      <a:lnTo>
                        <a:pt x="618" y="197"/>
                      </a:lnTo>
                      <a:lnTo>
                        <a:pt x="620" y="197"/>
                      </a:lnTo>
                      <a:lnTo>
                        <a:pt x="620" y="192"/>
                      </a:lnTo>
                      <a:lnTo>
                        <a:pt x="630" y="180"/>
                      </a:lnTo>
                      <a:lnTo>
                        <a:pt x="634" y="178"/>
                      </a:lnTo>
                      <a:lnTo>
                        <a:pt x="644" y="173"/>
                      </a:lnTo>
                      <a:lnTo>
                        <a:pt x="644" y="171"/>
                      </a:lnTo>
                      <a:lnTo>
                        <a:pt x="646" y="163"/>
                      </a:lnTo>
                      <a:lnTo>
                        <a:pt x="646" y="159"/>
                      </a:lnTo>
                      <a:lnTo>
                        <a:pt x="651" y="156"/>
                      </a:lnTo>
                      <a:lnTo>
                        <a:pt x="653" y="154"/>
                      </a:lnTo>
                      <a:lnTo>
                        <a:pt x="653" y="154"/>
                      </a:lnTo>
                      <a:lnTo>
                        <a:pt x="653" y="154"/>
                      </a:lnTo>
                      <a:lnTo>
                        <a:pt x="653" y="147"/>
                      </a:lnTo>
                      <a:lnTo>
                        <a:pt x="651" y="144"/>
                      </a:lnTo>
                      <a:lnTo>
                        <a:pt x="648" y="140"/>
                      </a:lnTo>
                      <a:lnTo>
                        <a:pt x="648" y="140"/>
                      </a:lnTo>
                      <a:lnTo>
                        <a:pt x="648" y="137"/>
                      </a:lnTo>
                      <a:lnTo>
                        <a:pt x="648" y="137"/>
                      </a:lnTo>
                      <a:lnTo>
                        <a:pt x="648" y="137"/>
                      </a:lnTo>
                      <a:lnTo>
                        <a:pt x="646" y="135"/>
                      </a:lnTo>
                      <a:lnTo>
                        <a:pt x="644" y="133"/>
                      </a:lnTo>
                      <a:lnTo>
                        <a:pt x="644" y="133"/>
                      </a:lnTo>
                      <a:lnTo>
                        <a:pt x="644" y="130"/>
                      </a:lnTo>
                      <a:lnTo>
                        <a:pt x="641" y="125"/>
                      </a:lnTo>
                      <a:lnTo>
                        <a:pt x="641" y="123"/>
                      </a:lnTo>
                      <a:lnTo>
                        <a:pt x="644" y="121"/>
                      </a:lnTo>
                      <a:lnTo>
                        <a:pt x="648" y="121"/>
                      </a:lnTo>
                      <a:lnTo>
                        <a:pt x="651" y="121"/>
                      </a:lnTo>
                      <a:lnTo>
                        <a:pt x="651" y="121"/>
                      </a:lnTo>
                      <a:lnTo>
                        <a:pt x="651" y="121"/>
                      </a:lnTo>
                      <a:lnTo>
                        <a:pt x="653" y="123"/>
                      </a:lnTo>
                      <a:lnTo>
                        <a:pt x="653" y="123"/>
                      </a:lnTo>
                      <a:lnTo>
                        <a:pt x="656" y="123"/>
                      </a:lnTo>
                      <a:lnTo>
                        <a:pt x="656" y="123"/>
                      </a:lnTo>
                      <a:lnTo>
                        <a:pt x="656" y="121"/>
                      </a:lnTo>
                      <a:lnTo>
                        <a:pt x="658" y="121"/>
                      </a:lnTo>
                      <a:lnTo>
                        <a:pt x="660" y="121"/>
                      </a:lnTo>
                      <a:lnTo>
                        <a:pt x="663" y="121"/>
                      </a:lnTo>
                      <a:lnTo>
                        <a:pt x="663" y="121"/>
                      </a:lnTo>
                      <a:lnTo>
                        <a:pt x="663" y="118"/>
                      </a:lnTo>
                      <a:lnTo>
                        <a:pt x="663" y="118"/>
                      </a:lnTo>
                      <a:lnTo>
                        <a:pt x="663" y="118"/>
                      </a:lnTo>
                      <a:lnTo>
                        <a:pt x="663" y="116"/>
                      </a:lnTo>
                      <a:lnTo>
                        <a:pt x="663" y="116"/>
                      </a:lnTo>
                      <a:lnTo>
                        <a:pt x="665" y="109"/>
                      </a:lnTo>
                      <a:lnTo>
                        <a:pt x="665" y="106"/>
                      </a:lnTo>
                      <a:close/>
                      <a:moveTo>
                        <a:pt x="488" y="227"/>
                      </a:moveTo>
                      <a:lnTo>
                        <a:pt x="488" y="227"/>
                      </a:lnTo>
                      <a:lnTo>
                        <a:pt x="485" y="225"/>
                      </a:lnTo>
                      <a:lnTo>
                        <a:pt x="483" y="225"/>
                      </a:lnTo>
                      <a:lnTo>
                        <a:pt x="483" y="223"/>
                      </a:lnTo>
                      <a:lnTo>
                        <a:pt x="481" y="223"/>
                      </a:lnTo>
                      <a:lnTo>
                        <a:pt x="478" y="225"/>
                      </a:lnTo>
                      <a:lnTo>
                        <a:pt x="476" y="225"/>
                      </a:lnTo>
                      <a:lnTo>
                        <a:pt x="476" y="227"/>
                      </a:lnTo>
                      <a:lnTo>
                        <a:pt x="473" y="232"/>
                      </a:lnTo>
                      <a:lnTo>
                        <a:pt x="471" y="235"/>
                      </a:lnTo>
                      <a:lnTo>
                        <a:pt x="469" y="235"/>
                      </a:lnTo>
                      <a:lnTo>
                        <a:pt x="469" y="237"/>
                      </a:lnTo>
                      <a:lnTo>
                        <a:pt x="466" y="239"/>
                      </a:lnTo>
                      <a:lnTo>
                        <a:pt x="466" y="242"/>
                      </a:lnTo>
                      <a:lnTo>
                        <a:pt x="469" y="244"/>
                      </a:lnTo>
                      <a:lnTo>
                        <a:pt x="469" y="244"/>
                      </a:lnTo>
                      <a:lnTo>
                        <a:pt x="471" y="244"/>
                      </a:lnTo>
                      <a:lnTo>
                        <a:pt x="473" y="242"/>
                      </a:lnTo>
                      <a:lnTo>
                        <a:pt x="473" y="242"/>
                      </a:lnTo>
                      <a:lnTo>
                        <a:pt x="473" y="242"/>
                      </a:lnTo>
                      <a:lnTo>
                        <a:pt x="476" y="244"/>
                      </a:lnTo>
                      <a:lnTo>
                        <a:pt x="476" y="244"/>
                      </a:lnTo>
                      <a:lnTo>
                        <a:pt x="476" y="244"/>
                      </a:lnTo>
                      <a:lnTo>
                        <a:pt x="478" y="244"/>
                      </a:lnTo>
                      <a:lnTo>
                        <a:pt x="478" y="244"/>
                      </a:lnTo>
                      <a:lnTo>
                        <a:pt x="478" y="242"/>
                      </a:lnTo>
                      <a:lnTo>
                        <a:pt x="478" y="239"/>
                      </a:lnTo>
                      <a:lnTo>
                        <a:pt x="478" y="237"/>
                      </a:lnTo>
                      <a:lnTo>
                        <a:pt x="476" y="232"/>
                      </a:lnTo>
                      <a:lnTo>
                        <a:pt x="478" y="232"/>
                      </a:lnTo>
                      <a:lnTo>
                        <a:pt x="478" y="235"/>
                      </a:lnTo>
                      <a:lnTo>
                        <a:pt x="481" y="235"/>
                      </a:lnTo>
                      <a:lnTo>
                        <a:pt x="481" y="235"/>
                      </a:lnTo>
                      <a:lnTo>
                        <a:pt x="483" y="232"/>
                      </a:lnTo>
                      <a:lnTo>
                        <a:pt x="483" y="232"/>
                      </a:lnTo>
                      <a:lnTo>
                        <a:pt x="488" y="230"/>
                      </a:lnTo>
                      <a:lnTo>
                        <a:pt x="488" y="227"/>
                      </a:lnTo>
                      <a:close/>
                      <a:moveTo>
                        <a:pt x="48" y="73"/>
                      </a:moveTo>
                      <a:lnTo>
                        <a:pt x="50" y="71"/>
                      </a:lnTo>
                      <a:lnTo>
                        <a:pt x="55" y="73"/>
                      </a:lnTo>
                      <a:lnTo>
                        <a:pt x="57" y="73"/>
                      </a:lnTo>
                      <a:lnTo>
                        <a:pt x="57" y="71"/>
                      </a:lnTo>
                      <a:lnTo>
                        <a:pt x="55" y="69"/>
                      </a:lnTo>
                      <a:lnTo>
                        <a:pt x="55" y="66"/>
                      </a:lnTo>
                      <a:lnTo>
                        <a:pt x="55" y="66"/>
                      </a:lnTo>
                      <a:lnTo>
                        <a:pt x="55" y="64"/>
                      </a:lnTo>
                      <a:lnTo>
                        <a:pt x="57" y="61"/>
                      </a:lnTo>
                      <a:lnTo>
                        <a:pt x="57" y="64"/>
                      </a:lnTo>
                      <a:lnTo>
                        <a:pt x="57" y="64"/>
                      </a:lnTo>
                      <a:lnTo>
                        <a:pt x="59" y="61"/>
                      </a:lnTo>
                      <a:lnTo>
                        <a:pt x="59" y="59"/>
                      </a:lnTo>
                      <a:lnTo>
                        <a:pt x="59" y="59"/>
                      </a:lnTo>
                      <a:lnTo>
                        <a:pt x="59" y="59"/>
                      </a:lnTo>
                      <a:lnTo>
                        <a:pt x="57" y="59"/>
                      </a:lnTo>
                      <a:lnTo>
                        <a:pt x="57" y="59"/>
                      </a:lnTo>
                      <a:lnTo>
                        <a:pt x="57" y="57"/>
                      </a:lnTo>
                      <a:lnTo>
                        <a:pt x="57" y="57"/>
                      </a:lnTo>
                      <a:lnTo>
                        <a:pt x="59" y="57"/>
                      </a:lnTo>
                      <a:lnTo>
                        <a:pt x="59" y="54"/>
                      </a:lnTo>
                      <a:lnTo>
                        <a:pt x="62" y="54"/>
                      </a:lnTo>
                      <a:lnTo>
                        <a:pt x="62" y="54"/>
                      </a:lnTo>
                      <a:lnTo>
                        <a:pt x="64" y="57"/>
                      </a:lnTo>
                      <a:lnTo>
                        <a:pt x="64" y="57"/>
                      </a:lnTo>
                      <a:lnTo>
                        <a:pt x="69" y="57"/>
                      </a:lnTo>
                      <a:lnTo>
                        <a:pt x="69" y="57"/>
                      </a:lnTo>
                      <a:lnTo>
                        <a:pt x="69" y="54"/>
                      </a:lnTo>
                      <a:lnTo>
                        <a:pt x="69" y="54"/>
                      </a:lnTo>
                      <a:lnTo>
                        <a:pt x="71" y="54"/>
                      </a:lnTo>
                      <a:lnTo>
                        <a:pt x="69" y="52"/>
                      </a:lnTo>
                      <a:lnTo>
                        <a:pt x="69" y="52"/>
                      </a:lnTo>
                      <a:lnTo>
                        <a:pt x="67" y="50"/>
                      </a:lnTo>
                      <a:lnTo>
                        <a:pt x="67" y="50"/>
                      </a:lnTo>
                      <a:lnTo>
                        <a:pt x="69" y="50"/>
                      </a:lnTo>
                      <a:lnTo>
                        <a:pt x="69" y="47"/>
                      </a:lnTo>
                      <a:lnTo>
                        <a:pt x="69" y="47"/>
                      </a:lnTo>
                      <a:lnTo>
                        <a:pt x="69" y="47"/>
                      </a:lnTo>
                      <a:lnTo>
                        <a:pt x="67" y="45"/>
                      </a:lnTo>
                      <a:lnTo>
                        <a:pt x="67" y="45"/>
                      </a:lnTo>
                      <a:lnTo>
                        <a:pt x="67" y="45"/>
                      </a:lnTo>
                      <a:lnTo>
                        <a:pt x="64" y="45"/>
                      </a:lnTo>
                      <a:lnTo>
                        <a:pt x="59" y="45"/>
                      </a:lnTo>
                      <a:lnTo>
                        <a:pt x="57" y="45"/>
                      </a:lnTo>
                      <a:lnTo>
                        <a:pt x="57" y="42"/>
                      </a:lnTo>
                      <a:lnTo>
                        <a:pt x="57" y="40"/>
                      </a:lnTo>
                      <a:lnTo>
                        <a:pt x="57" y="40"/>
                      </a:lnTo>
                      <a:lnTo>
                        <a:pt x="52" y="40"/>
                      </a:lnTo>
                      <a:lnTo>
                        <a:pt x="52" y="40"/>
                      </a:lnTo>
                      <a:lnTo>
                        <a:pt x="52" y="45"/>
                      </a:lnTo>
                      <a:lnTo>
                        <a:pt x="52" y="45"/>
                      </a:lnTo>
                      <a:lnTo>
                        <a:pt x="52" y="47"/>
                      </a:lnTo>
                      <a:lnTo>
                        <a:pt x="52" y="50"/>
                      </a:lnTo>
                      <a:lnTo>
                        <a:pt x="52" y="50"/>
                      </a:lnTo>
                      <a:lnTo>
                        <a:pt x="52" y="50"/>
                      </a:lnTo>
                      <a:lnTo>
                        <a:pt x="52" y="52"/>
                      </a:lnTo>
                      <a:lnTo>
                        <a:pt x="52" y="52"/>
                      </a:lnTo>
                      <a:lnTo>
                        <a:pt x="52" y="52"/>
                      </a:lnTo>
                      <a:lnTo>
                        <a:pt x="50" y="52"/>
                      </a:lnTo>
                      <a:lnTo>
                        <a:pt x="50" y="52"/>
                      </a:lnTo>
                      <a:lnTo>
                        <a:pt x="48" y="54"/>
                      </a:lnTo>
                      <a:lnTo>
                        <a:pt x="48" y="54"/>
                      </a:lnTo>
                      <a:lnTo>
                        <a:pt x="48" y="57"/>
                      </a:lnTo>
                      <a:lnTo>
                        <a:pt x="48" y="61"/>
                      </a:lnTo>
                      <a:lnTo>
                        <a:pt x="48" y="61"/>
                      </a:lnTo>
                      <a:lnTo>
                        <a:pt x="50" y="61"/>
                      </a:lnTo>
                      <a:lnTo>
                        <a:pt x="50" y="61"/>
                      </a:lnTo>
                      <a:lnTo>
                        <a:pt x="50" y="61"/>
                      </a:lnTo>
                      <a:lnTo>
                        <a:pt x="50" y="64"/>
                      </a:lnTo>
                      <a:lnTo>
                        <a:pt x="50" y="66"/>
                      </a:lnTo>
                      <a:lnTo>
                        <a:pt x="48" y="69"/>
                      </a:lnTo>
                      <a:lnTo>
                        <a:pt x="48" y="71"/>
                      </a:lnTo>
                      <a:lnTo>
                        <a:pt x="48" y="71"/>
                      </a:lnTo>
                      <a:lnTo>
                        <a:pt x="48" y="71"/>
                      </a:lnTo>
                      <a:lnTo>
                        <a:pt x="48" y="73"/>
                      </a:lnTo>
                      <a:close/>
                      <a:moveTo>
                        <a:pt x="36" y="38"/>
                      </a:moveTo>
                      <a:lnTo>
                        <a:pt x="36" y="38"/>
                      </a:lnTo>
                      <a:lnTo>
                        <a:pt x="36" y="40"/>
                      </a:lnTo>
                      <a:lnTo>
                        <a:pt x="38" y="40"/>
                      </a:lnTo>
                      <a:lnTo>
                        <a:pt x="36" y="42"/>
                      </a:lnTo>
                      <a:lnTo>
                        <a:pt x="38" y="42"/>
                      </a:lnTo>
                      <a:lnTo>
                        <a:pt x="38" y="42"/>
                      </a:lnTo>
                      <a:lnTo>
                        <a:pt x="38" y="42"/>
                      </a:lnTo>
                      <a:lnTo>
                        <a:pt x="41" y="42"/>
                      </a:lnTo>
                      <a:lnTo>
                        <a:pt x="41" y="42"/>
                      </a:lnTo>
                      <a:lnTo>
                        <a:pt x="41" y="42"/>
                      </a:lnTo>
                      <a:lnTo>
                        <a:pt x="41" y="40"/>
                      </a:lnTo>
                      <a:lnTo>
                        <a:pt x="41" y="40"/>
                      </a:lnTo>
                      <a:lnTo>
                        <a:pt x="43" y="42"/>
                      </a:lnTo>
                      <a:lnTo>
                        <a:pt x="43" y="42"/>
                      </a:lnTo>
                      <a:lnTo>
                        <a:pt x="43" y="40"/>
                      </a:lnTo>
                      <a:lnTo>
                        <a:pt x="43" y="40"/>
                      </a:lnTo>
                      <a:lnTo>
                        <a:pt x="43" y="38"/>
                      </a:lnTo>
                      <a:lnTo>
                        <a:pt x="43" y="38"/>
                      </a:lnTo>
                      <a:lnTo>
                        <a:pt x="43" y="38"/>
                      </a:lnTo>
                      <a:lnTo>
                        <a:pt x="43" y="38"/>
                      </a:lnTo>
                      <a:lnTo>
                        <a:pt x="41" y="38"/>
                      </a:lnTo>
                      <a:lnTo>
                        <a:pt x="38" y="38"/>
                      </a:lnTo>
                      <a:lnTo>
                        <a:pt x="38" y="35"/>
                      </a:lnTo>
                      <a:lnTo>
                        <a:pt x="36" y="35"/>
                      </a:lnTo>
                      <a:lnTo>
                        <a:pt x="36" y="35"/>
                      </a:lnTo>
                      <a:lnTo>
                        <a:pt x="36" y="38"/>
                      </a:lnTo>
                      <a:lnTo>
                        <a:pt x="36" y="38"/>
                      </a:lnTo>
                      <a:close/>
                      <a:moveTo>
                        <a:pt x="201" y="206"/>
                      </a:moveTo>
                      <a:lnTo>
                        <a:pt x="199" y="204"/>
                      </a:lnTo>
                      <a:lnTo>
                        <a:pt x="197" y="201"/>
                      </a:lnTo>
                      <a:lnTo>
                        <a:pt x="190" y="199"/>
                      </a:lnTo>
                      <a:lnTo>
                        <a:pt x="185" y="197"/>
                      </a:lnTo>
                      <a:lnTo>
                        <a:pt x="182" y="192"/>
                      </a:lnTo>
                      <a:lnTo>
                        <a:pt x="180" y="182"/>
                      </a:lnTo>
                      <a:lnTo>
                        <a:pt x="175" y="180"/>
                      </a:lnTo>
                      <a:lnTo>
                        <a:pt x="168" y="175"/>
                      </a:lnTo>
                      <a:lnTo>
                        <a:pt x="168" y="173"/>
                      </a:lnTo>
                      <a:lnTo>
                        <a:pt x="166" y="171"/>
                      </a:lnTo>
                      <a:lnTo>
                        <a:pt x="166" y="171"/>
                      </a:lnTo>
                      <a:lnTo>
                        <a:pt x="164" y="168"/>
                      </a:lnTo>
                      <a:lnTo>
                        <a:pt x="161" y="168"/>
                      </a:lnTo>
                      <a:lnTo>
                        <a:pt x="156" y="168"/>
                      </a:lnTo>
                      <a:lnTo>
                        <a:pt x="154" y="171"/>
                      </a:lnTo>
                      <a:lnTo>
                        <a:pt x="152" y="171"/>
                      </a:lnTo>
                      <a:lnTo>
                        <a:pt x="152" y="173"/>
                      </a:lnTo>
                      <a:lnTo>
                        <a:pt x="149" y="173"/>
                      </a:lnTo>
                      <a:lnTo>
                        <a:pt x="142" y="171"/>
                      </a:lnTo>
                      <a:lnTo>
                        <a:pt x="142" y="168"/>
                      </a:lnTo>
                      <a:lnTo>
                        <a:pt x="142" y="166"/>
                      </a:lnTo>
                      <a:lnTo>
                        <a:pt x="142" y="163"/>
                      </a:lnTo>
                      <a:lnTo>
                        <a:pt x="140" y="159"/>
                      </a:lnTo>
                      <a:lnTo>
                        <a:pt x="140" y="156"/>
                      </a:lnTo>
                      <a:lnTo>
                        <a:pt x="140" y="154"/>
                      </a:lnTo>
                      <a:lnTo>
                        <a:pt x="138" y="152"/>
                      </a:lnTo>
                      <a:lnTo>
                        <a:pt x="133" y="152"/>
                      </a:lnTo>
                      <a:lnTo>
                        <a:pt x="133" y="152"/>
                      </a:lnTo>
                      <a:lnTo>
                        <a:pt x="130" y="152"/>
                      </a:lnTo>
                      <a:lnTo>
                        <a:pt x="128" y="152"/>
                      </a:lnTo>
                      <a:lnTo>
                        <a:pt x="126" y="152"/>
                      </a:lnTo>
                      <a:lnTo>
                        <a:pt x="123" y="149"/>
                      </a:lnTo>
                      <a:lnTo>
                        <a:pt x="121" y="147"/>
                      </a:lnTo>
                      <a:lnTo>
                        <a:pt x="116" y="140"/>
                      </a:lnTo>
                      <a:lnTo>
                        <a:pt x="112" y="135"/>
                      </a:lnTo>
                      <a:lnTo>
                        <a:pt x="112" y="135"/>
                      </a:lnTo>
                      <a:lnTo>
                        <a:pt x="109" y="133"/>
                      </a:lnTo>
                      <a:lnTo>
                        <a:pt x="109" y="133"/>
                      </a:lnTo>
                      <a:lnTo>
                        <a:pt x="95" y="142"/>
                      </a:lnTo>
                      <a:lnTo>
                        <a:pt x="93" y="142"/>
                      </a:lnTo>
                      <a:lnTo>
                        <a:pt x="81" y="140"/>
                      </a:lnTo>
                      <a:lnTo>
                        <a:pt x="78" y="140"/>
                      </a:lnTo>
                      <a:lnTo>
                        <a:pt x="78" y="137"/>
                      </a:lnTo>
                      <a:lnTo>
                        <a:pt x="76" y="137"/>
                      </a:lnTo>
                      <a:lnTo>
                        <a:pt x="76" y="137"/>
                      </a:lnTo>
                      <a:lnTo>
                        <a:pt x="69" y="140"/>
                      </a:lnTo>
                      <a:lnTo>
                        <a:pt x="67" y="140"/>
                      </a:lnTo>
                      <a:lnTo>
                        <a:pt x="64" y="140"/>
                      </a:lnTo>
                      <a:lnTo>
                        <a:pt x="62" y="140"/>
                      </a:lnTo>
                      <a:lnTo>
                        <a:pt x="59" y="140"/>
                      </a:lnTo>
                      <a:lnTo>
                        <a:pt x="57" y="140"/>
                      </a:lnTo>
                      <a:lnTo>
                        <a:pt x="52" y="140"/>
                      </a:lnTo>
                      <a:lnTo>
                        <a:pt x="50" y="142"/>
                      </a:lnTo>
                      <a:lnTo>
                        <a:pt x="48" y="142"/>
                      </a:lnTo>
                      <a:lnTo>
                        <a:pt x="41" y="140"/>
                      </a:lnTo>
                      <a:lnTo>
                        <a:pt x="36" y="140"/>
                      </a:lnTo>
                      <a:lnTo>
                        <a:pt x="36" y="140"/>
                      </a:lnTo>
                      <a:lnTo>
                        <a:pt x="33" y="142"/>
                      </a:lnTo>
                      <a:lnTo>
                        <a:pt x="33" y="142"/>
                      </a:lnTo>
                      <a:lnTo>
                        <a:pt x="29" y="142"/>
                      </a:lnTo>
                      <a:lnTo>
                        <a:pt x="26" y="142"/>
                      </a:lnTo>
                      <a:lnTo>
                        <a:pt x="24" y="142"/>
                      </a:lnTo>
                      <a:lnTo>
                        <a:pt x="22" y="144"/>
                      </a:lnTo>
                      <a:lnTo>
                        <a:pt x="19" y="144"/>
                      </a:lnTo>
                      <a:lnTo>
                        <a:pt x="17" y="144"/>
                      </a:lnTo>
                      <a:lnTo>
                        <a:pt x="12" y="147"/>
                      </a:lnTo>
                      <a:lnTo>
                        <a:pt x="10" y="147"/>
                      </a:lnTo>
                      <a:lnTo>
                        <a:pt x="5" y="152"/>
                      </a:lnTo>
                      <a:lnTo>
                        <a:pt x="3" y="154"/>
                      </a:lnTo>
                      <a:lnTo>
                        <a:pt x="3" y="156"/>
                      </a:lnTo>
                      <a:lnTo>
                        <a:pt x="0" y="161"/>
                      </a:lnTo>
                      <a:lnTo>
                        <a:pt x="3" y="161"/>
                      </a:lnTo>
                      <a:lnTo>
                        <a:pt x="3" y="163"/>
                      </a:lnTo>
                      <a:lnTo>
                        <a:pt x="5" y="166"/>
                      </a:lnTo>
                      <a:lnTo>
                        <a:pt x="7" y="166"/>
                      </a:lnTo>
                      <a:lnTo>
                        <a:pt x="7" y="168"/>
                      </a:lnTo>
                      <a:lnTo>
                        <a:pt x="10" y="171"/>
                      </a:lnTo>
                      <a:lnTo>
                        <a:pt x="12" y="173"/>
                      </a:lnTo>
                      <a:lnTo>
                        <a:pt x="17" y="178"/>
                      </a:lnTo>
                      <a:lnTo>
                        <a:pt x="19" y="178"/>
                      </a:lnTo>
                      <a:lnTo>
                        <a:pt x="22" y="178"/>
                      </a:lnTo>
                      <a:lnTo>
                        <a:pt x="26" y="180"/>
                      </a:lnTo>
                      <a:lnTo>
                        <a:pt x="31" y="180"/>
                      </a:lnTo>
                      <a:lnTo>
                        <a:pt x="36" y="180"/>
                      </a:lnTo>
                      <a:lnTo>
                        <a:pt x="38" y="180"/>
                      </a:lnTo>
                      <a:lnTo>
                        <a:pt x="41" y="182"/>
                      </a:lnTo>
                      <a:lnTo>
                        <a:pt x="43" y="182"/>
                      </a:lnTo>
                      <a:lnTo>
                        <a:pt x="43" y="182"/>
                      </a:lnTo>
                      <a:lnTo>
                        <a:pt x="43" y="182"/>
                      </a:lnTo>
                      <a:lnTo>
                        <a:pt x="45" y="182"/>
                      </a:lnTo>
                      <a:lnTo>
                        <a:pt x="50" y="185"/>
                      </a:lnTo>
                      <a:lnTo>
                        <a:pt x="50" y="185"/>
                      </a:lnTo>
                      <a:lnTo>
                        <a:pt x="52" y="185"/>
                      </a:lnTo>
                      <a:lnTo>
                        <a:pt x="52" y="182"/>
                      </a:lnTo>
                      <a:lnTo>
                        <a:pt x="55" y="182"/>
                      </a:lnTo>
                      <a:lnTo>
                        <a:pt x="57" y="182"/>
                      </a:lnTo>
                      <a:lnTo>
                        <a:pt x="59" y="180"/>
                      </a:lnTo>
                      <a:lnTo>
                        <a:pt x="62" y="182"/>
                      </a:lnTo>
                      <a:lnTo>
                        <a:pt x="64" y="182"/>
                      </a:lnTo>
                      <a:lnTo>
                        <a:pt x="71" y="182"/>
                      </a:lnTo>
                      <a:lnTo>
                        <a:pt x="74" y="185"/>
                      </a:lnTo>
                      <a:lnTo>
                        <a:pt x="74" y="185"/>
                      </a:lnTo>
                      <a:lnTo>
                        <a:pt x="74" y="182"/>
                      </a:lnTo>
                      <a:lnTo>
                        <a:pt x="74" y="182"/>
                      </a:lnTo>
                      <a:lnTo>
                        <a:pt x="76" y="182"/>
                      </a:lnTo>
                      <a:lnTo>
                        <a:pt x="76" y="185"/>
                      </a:lnTo>
                      <a:lnTo>
                        <a:pt x="76" y="185"/>
                      </a:lnTo>
                      <a:lnTo>
                        <a:pt x="76" y="185"/>
                      </a:lnTo>
                      <a:lnTo>
                        <a:pt x="81" y="187"/>
                      </a:lnTo>
                      <a:lnTo>
                        <a:pt x="81" y="187"/>
                      </a:lnTo>
                      <a:lnTo>
                        <a:pt x="81" y="192"/>
                      </a:lnTo>
                      <a:lnTo>
                        <a:pt x="83" y="192"/>
                      </a:lnTo>
                      <a:lnTo>
                        <a:pt x="88" y="197"/>
                      </a:lnTo>
                      <a:lnTo>
                        <a:pt x="93" y="199"/>
                      </a:lnTo>
                      <a:lnTo>
                        <a:pt x="95" y="199"/>
                      </a:lnTo>
                      <a:lnTo>
                        <a:pt x="97" y="199"/>
                      </a:lnTo>
                      <a:lnTo>
                        <a:pt x="100" y="199"/>
                      </a:lnTo>
                      <a:lnTo>
                        <a:pt x="102" y="201"/>
                      </a:lnTo>
                      <a:lnTo>
                        <a:pt x="102" y="201"/>
                      </a:lnTo>
                      <a:lnTo>
                        <a:pt x="102" y="204"/>
                      </a:lnTo>
                      <a:lnTo>
                        <a:pt x="104" y="204"/>
                      </a:lnTo>
                      <a:lnTo>
                        <a:pt x="104" y="201"/>
                      </a:lnTo>
                      <a:lnTo>
                        <a:pt x="104" y="204"/>
                      </a:lnTo>
                      <a:lnTo>
                        <a:pt x="107" y="204"/>
                      </a:lnTo>
                      <a:lnTo>
                        <a:pt x="107" y="206"/>
                      </a:lnTo>
                      <a:lnTo>
                        <a:pt x="109" y="206"/>
                      </a:lnTo>
                      <a:lnTo>
                        <a:pt x="109" y="206"/>
                      </a:lnTo>
                      <a:lnTo>
                        <a:pt x="112" y="206"/>
                      </a:lnTo>
                      <a:lnTo>
                        <a:pt x="112" y="208"/>
                      </a:lnTo>
                      <a:lnTo>
                        <a:pt x="116" y="213"/>
                      </a:lnTo>
                      <a:lnTo>
                        <a:pt x="116" y="216"/>
                      </a:lnTo>
                      <a:lnTo>
                        <a:pt x="119" y="220"/>
                      </a:lnTo>
                      <a:lnTo>
                        <a:pt x="119" y="220"/>
                      </a:lnTo>
                      <a:lnTo>
                        <a:pt x="119" y="220"/>
                      </a:lnTo>
                      <a:lnTo>
                        <a:pt x="121" y="220"/>
                      </a:lnTo>
                      <a:lnTo>
                        <a:pt x="123" y="225"/>
                      </a:lnTo>
                      <a:lnTo>
                        <a:pt x="123" y="227"/>
                      </a:lnTo>
                      <a:lnTo>
                        <a:pt x="128" y="227"/>
                      </a:lnTo>
                      <a:lnTo>
                        <a:pt x="128" y="230"/>
                      </a:lnTo>
                      <a:lnTo>
                        <a:pt x="130" y="232"/>
                      </a:lnTo>
                      <a:lnTo>
                        <a:pt x="130" y="232"/>
                      </a:lnTo>
                      <a:lnTo>
                        <a:pt x="138" y="235"/>
                      </a:lnTo>
                      <a:lnTo>
                        <a:pt x="140" y="235"/>
                      </a:lnTo>
                      <a:lnTo>
                        <a:pt x="140" y="235"/>
                      </a:lnTo>
                      <a:lnTo>
                        <a:pt x="156" y="237"/>
                      </a:lnTo>
                      <a:lnTo>
                        <a:pt x="159" y="237"/>
                      </a:lnTo>
                      <a:lnTo>
                        <a:pt x="161" y="239"/>
                      </a:lnTo>
                      <a:lnTo>
                        <a:pt x="161" y="242"/>
                      </a:lnTo>
                      <a:lnTo>
                        <a:pt x="164" y="242"/>
                      </a:lnTo>
                      <a:lnTo>
                        <a:pt x="166" y="242"/>
                      </a:lnTo>
                      <a:lnTo>
                        <a:pt x="166" y="239"/>
                      </a:lnTo>
                      <a:lnTo>
                        <a:pt x="166" y="237"/>
                      </a:lnTo>
                      <a:lnTo>
                        <a:pt x="168" y="237"/>
                      </a:lnTo>
                      <a:lnTo>
                        <a:pt x="173" y="232"/>
                      </a:lnTo>
                      <a:lnTo>
                        <a:pt x="175" y="232"/>
                      </a:lnTo>
                      <a:lnTo>
                        <a:pt x="182" y="235"/>
                      </a:lnTo>
                      <a:lnTo>
                        <a:pt x="182" y="232"/>
                      </a:lnTo>
                      <a:lnTo>
                        <a:pt x="182" y="232"/>
                      </a:lnTo>
                      <a:lnTo>
                        <a:pt x="190" y="230"/>
                      </a:lnTo>
                      <a:lnTo>
                        <a:pt x="192" y="230"/>
                      </a:lnTo>
                      <a:lnTo>
                        <a:pt x="194" y="227"/>
                      </a:lnTo>
                      <a:lnTo>
                        <a:pt x="199" y="223"/>
                      </a:lnTo>
                      <a:lnTo>
                        <a:pt x="201" y="218"/>
                      </a:lnTo>
                      <a:lnTo>
                        <a:pt x="201" y="218"/>
                      </a:lnTo>
                      <a:lnTo>
                        <a:pt x="204" y="213"/>
                      </a:lnTo>
                      <a:lnTo>
                        <a:pt x="204" y="211"/>
                      </a:lnTo>
                      <a:lnTo>
                        <a:pt x="201" y="206"/>
                      </a:lnTo>
                      <a:close/>
                      <a:moveTo>
                        <a:pt x="142" y="90"/>
                      </a:moveTo>
                      <a:lnTo>
                        <a:pt x="145" y="90"/>
                      </a:lnTo>
                      <a:lnTo>
                        <a:pt x="145" y="90"/>
                      </a:lnTo>
                      <a:lnTo>
                        <a:pt x="147" y="90"/>
                      </a:lnTo>
                      <a:lnTo>
                        <a:pt x="147" y="87"/>
                      </a:lnTo>
                      <a:lnTo>
                        <a:pt x="147" y="85"/>
                      </a:lnTo>
                      <a:lnTo>
                        <a:pt x="147" y="85"/>
                      </a:lnTo>
                      <a:lnTo>
                        <a:pt x="145" y="85"/>
                      </a:lnTo>
                      <a:lnTo>
                        <a:pt x="145" y="85"/>
                      </a:lnTo>
                      <a:lnTo>
                        <a:pt x="142" y="87"/>
                      </a:lnTo>
                      <a:lnTo>
                        <a:pt x="142" y="87"/>
                      </a:lnTo>
                      <a:lnTo>
                        <a:pt x="142" y="87"/>
                      </a:lnTo>
                      <a:lnTo>
                        <a:pt x="142" y="87"/>
                      </a:lnTo>
                      <a:lnTo>
                        <a:pt x="142" y="87"/>
                      </a:lnTo>
                      <a:lnTo>
                        <a:pt x="142" y="90"/>
                      </a:lnTo>
                      <a:lnTo>
                        <a:pt x="142" y="90"/>
                      </a:lnTo>
                      <a:close/>
                      <a:moveTo>
                        <a:pt x="324" y="256"/>
                      </a:moveTo>
                      <a:lnTo>
                        <a:pt x="322" y="256"/>
                      </a:lnTo>
                      <a:lnTo>
                        <a:pt x="322" y="254"/>
                      </a:lnTo>
                      <a:lnTo>
                        <a:pt x="320" y="254"/>
                      </a:lnTo>
                      <a:lnTo>
                        <a:pt x="317" y="254"/>
                      </a:lnTo>
                      <a:lnTo>
                        <a:pt x="315" y="254"/>
                      </a:lnTo>
                      <a:lnTo>
                        <a:pt x="313" y="256"/>
                      </a:lnTo>
                      <a:lnTo>
                        <a:pt x="308" y="261"/>
                      </a:lnTo>
                      <a:lnTo>
                        <a:pt x="296" y="268"/>
                      </a:lnTo>
                      <a:lnTo>
                        <a:pt x="294" y="270"/>
                      </a:lnTo>
                      <a:lnTo>
                        <a:pt x="294" y="270"/>
                      </a:lnTo>
                      <a:lnTo>
                        <a:pt x="296" y="270"/>
                      </a:lnTo>
                      <a:lnTo>
                        <a:pt x="296" y="270"/>
                      </a:lnTo>
                      <a:lnTo>
                        <a:pt x="298" y="273"/>
                      </a:lnTo>
                      <a:lnTo>
                        <a:pt x="301" y="273"/>
                      </a:lnTo>
                      <a:lnTo>
                        <a:pt x="305" y="273"/>
                      </a:lnTo>
                      <a:lnTo>
                        <a:pt x="313" y="273"/>
                      </a:lnTo>
                      <a:lnTo>
                        <a:pt x="315" y="273"/>
                      </a:lnTo>
                      <a:lnTo>
                        <a:pt x="315" y="273"/>
                      </a:lnTo>
                      <a:lnTo>
                        <a:pt x="315" y="273"/>
                      </a:lnTo>
                      <a:lnTo>
                        <a:pt x="315" y="270"/>
                      </a:lnTo>
                      <a:lnTo>
                        <a:pt x="317" y="270"/>
                      </a:lnTo>
                      <a:lnTo>
                        <a:pt x="317" y="270"/>
                      </a:lnTo>
                      <a:lnTo>
                        <a:pt x="317" y="270"/>
                      </a:lnTo>
                      <a:lnTo>
                        <a:pt x="320" y="270"/>
                      </a:lnTo>
                      <a:lnTo>
                        <a:pt x="320" y="270"/>
                      </a:lnTo>
                      <a:lnTo>
                        <a:pt x="322" y="268"/>
                      </a:lnTo>
                      <a:lnTo>
                        <a:pt x="327" y="265"/>
                      </a:lnTo>
                      <a:lnTo>
                        <a:pt x="327" y="263"/>
                      </a:lnTo>
                      <a:lnTo>
                        <a:pt x="327" y="258"/>
                      </a:lnTo>
                      <a:lnTo>
                        <a:pt x="327" y="256"/>
                      </a:lnTo>
                      <a:lnTo>
                        <a:pt x="324" y="256"/>
                      </a:lnTo>
                      <a:close/>
                      <a:moveTo>
                        <a:pt x="287" y="273"/>
                      </a:moveTo>
                      <a:lnTo>
                        <a:pt x="284" y="273"/>
                      </a:lnTo>
                      <a:lnTo>
                        <a:pt x="282" y="273"/>
                      </a:lnTo>
                      <a:lnTo>
                        <a:pt x="279" y="275"/>
                      </a:lnTo>
                      <a:lnTo>
                        <a:pt x="277" y="275"/>
                      </a:lnTo>
                      <a:lnTo>
                        <a:pt x="277" y="277"/>
                      </a:lnTo>
                      <a:lnTo>
                        <a:pt x="279" y="277"/>
                      </a:lnTo>
                      <a:lnTo>
                        <a:pt x="282" y="277"/>
                      </a:lnTo>
                      <a:lnTo>
                        <a:pt x="284" y="277"/>
                      </a:lnTo>
                      <a:lnTo>
                        <a:pt x="287" y="275"/>
                      </a:lnTo>
                      <a:lnTo>
                        <a:pt x="289" y="275"/>
                      </a:lnTo>
                      <a:lnTo>
                        <a:pt x="289" y="273"/>
                      </a:lnTo>
                      <a:lnTo>
                        <a:pt x="287" y="273"/>
                      </a:lnTo>
                      <a:lnTo>
                        <a:pt x="287" y="273"/>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5" name="Freeform 30">
                  <a:extLst>
                    <a:ext uri="{FF2B5EF4-FFF2-40B4-BE49-F238E27FC236}">
                      <a16:creationId xmlns:a16="http://schemas.microsoft.com/office/drawing/2014/main" id="{F44B8669-FA3D-ED4C-BD2F-7931B3FD358F}"/>
                    </a:ext>
                  </a:extLst>
                </p:cNvPr>
                <p:cNvSpPr>
                  <a:spLocks noEditPoints="1"/>
                </p:cNvSpPr>
                <p:nvPr/>
              </p:nvSpPr>
              <p:spPr bwMode="auto">
                <a:xfrm>
                  <a:off x="2926496" y="4683288"/>
                  <a:ext cx="916727" cy="524536"/>
                </a:xfrm>
                <a:custGeom>
                  <a:avLst/>
                  <a:gdLst>
                    <a:gd name="T0" fmla="*/ 191 w 568"/>
                    <a:gd name="T1" fmla="*/ 2 h 325"/>
                    <a:gd name="T2" fmla="*/ 303 w 568"/>
                    <a:gd name="T3" fmla="*/ 161 h 325"/>
                    <a:gd name="T4" fmla="*/ 374 w 568"/>
                    <a:gd name="T5" fmla="*/ 308 h 325"/>
                    <a:gd name="T6" fmla="*/ 364 w 568"/>
                    <a:gd name="T7" fmla="*/ 284 h 325"/>
                    <a:gd name="T8" fmla="*/ 374 w 568"/>
                    <a:gd name="T9" fmla="*/ 220 h 325"/>
                    <a:gd name="T10" fmla="*/ 338 w 568"/>
                    <a:gd name="T11" fmla="*/ 208 h 325"/>
                    <a:gd name="T12" fmla="*/ 298 w 568"/>
                    <a:gd name="T13" fmla="*/ 211 h 325"/>
                    <a:gd name="T14" fmla="*/ 251 w 568"/>
                    <a:gd name="T15" fmla="*/ 218 h 325"/>
                    <a:gd name="T16" fmla="*/ 217 w 568"/>
                    <a:gd name="T17" fmla="*/ 204 h 325"/>
                    <a:gd name="T18" fmla="*/ 196 w 568"/>
                    <a:gd name="T19" fmla="*/ 156 h 325"/>
                    <a:gd name="T20" fmla="*/ 180 w 568"/>
                    <a:gd name="T21" fmla="*/ 147 h 325"/>
                    <a:gd name="T22" fmla="*/ 177 w 568"/>
                    <a:gd name="T23" fmla="*/ 125 h 325"/>
                    <a:gd name="T24" fmla="*/ 161 w 568"/>
                    <a:gd name="T25" fmla="*/ 123 h 325"/>
                    <a:gd name="T26" fmla="*/ 123 w 568"/>
                    <a:gd name="T27" fmla="*/ 125 h 325"/>
                    <a:gd name="T28" fmla="*/ 78 w 568"/>
                    <a:gd name="T29" fmla="*/ 106 h 325"/>
                    <a:gd name="T30" fmla="*/ 61 w 568"/>
                    <a:gd name="T31" fmla="*/ 161 h 325"/>
                    <a:gd name="T32" fmla="*/ 38 w 568"/>
                    <a:gd name="T33" fmla="*/ 163 h 325"/>
                    <a:gd name="T34" fmla="*/ 26 w 568"/>
                    <a:gd name="T35" fmla="*/ 204 h 325"/>
                    <a:gd name="T36" fmla="*/ 40 w 568"/>
                    <a:gd name="T37" fmla="*/ 225 h 325"/>
                    <a:gd name="T38" fmla="*/ 12 w 568"/>
                    <a:gd name="T39" fmla="*/ 249 h 325"/>
                    <a:gd name="T40" fmla="*/ 14 w 568"/>
                    <a:gd name="T41" fmla="*/ 270 h 325"/>
                    <a:gd name="T42" fmla="*/ 24 w 568"/>
                    <a:gd name="T43" fmla="*/ 272 h 325"/>
                    <a:gd name="T44" fmla="*/ 52 w 568"/>
                    <a:gd name="T45" fmla="*/ 270 h 325"/>
                    <a:gd name="T46" fmla="*/ 76 w 568"/>
                    <a:gd name="T47" fmla="*/ 280 h 325"/>
                    <a:gd name="T48" fmla="*/ 87 w 568"/>
                    <a:gd name="T49" fmla="*/ 277 h 325"/>
                    <a:gd name="T50" fmla="*/ 106 w 568"/>
                    <a:gd name="T51" fmla="*/ 275 h 325"/>
                    <a:gd name="T52" fmla="*/ 147 w 568"/>
                    <a:gd name="T53" fmla="*/ 277 h 325"/>
                    <a:gd name="T54" fmla="*/ 187 w 568"/>
                    <a:gd name="T55" fmla="*/ 289 h 325"/>
                    <a:gd name="T56" fmla="*/ 206 w 568"/>
                    <a:gd name="T57" fmla="*/ 284 h 325"/>
                    <a:gd name="T58" fmla="*/ 267 w 568"/>
                    <a:gd name="T59" fmla="*/ 282 h 325"/>
                    <a:gd name="T60" fmla="*/ 291 w 568"/>
                    <a:gd name="T61" fmla="*/ 296 h 325"/>
                    <a:gd name="T62" fmla="*/ 307 w 568"/>
                    <a:gd name="T63" fmla="*/ 296 h 325"/>
                    <a:gd name="T64" fmla="*/ 324 w 568"/>
                    <a:gd name="T65" fmla="*/ 303 h 325"/>
                    <a:gd name="T66" fmla="*/ 348 w 568"/>
                    <a:gd name="T67" fmla="*/ 310 h 325"/>
                    <a:gd name="T68" fmla="*/ 393 w 568"/>
                    <a:gd name="T69" fmla="*/ 320 h 325"/>
                    <a:gd name="T70" fmla="*/ 262 w 568"/>
                    <a:gd name="T71" fmla="*/ 294 h 325"/>
                    <a:gd name="T72" fmla="*/ 319 w 568"/>
                    <a:gd name="T73" fmla="*/ 159 h 325"/>
                    <a:gd name="T74" fmla="*/ 393 w 568"/>
                    <a:gd name="T75" fmla="*/ 151 h 325"/>
                    <a:gd name="T76" fmla="*/ 333 w 568"/>
                    <a:gd name="T77" fmla="*/ 147 h 325"/>
                    <a:gd name="T78" fmla="*/ 187 w 568"/>
                    <a:gd name="T79" fmla="*/ 140 h 325"/>
                    <a:gd name="T80" fmla="*/ 236 w 568"/>
                    <a:gd name="T81" fmla="*/ 159 h 325"/>
                    <a:gd name="T82" fmla="*/ 236 w 568"/>
                    <a:gd name="T83" fmla="*/ 156 h 325"/>
                    <a:gd name="T84" fmla="*/ 281 w 568"/>
                    <a:gd name="T85" fmla="*/ 154 h 325"/>
                    <a:gd name="T86" fmla="*/ 312 w 568"/>
                    <a:gd name="T87" fmla="*/ 144 h 325"/>
                    <a:gd name="T88" fmla="*/ 326 w 568"/>
                    <a:gd name="T89" fmla="*/ 123 h 325"/>
                    <a:gd name="T90" fmla="*/ 203 w 568"/>
                    <a:gd name="T91" fmla="*/ 128 h 325"/>
                    <a:gd name="T92" fmla="*/ 366 w 568"/>
                    <a:gd name="T93" fmla="*/ 147 h 325"/>
                    <a:gd name="T94" fmla="*/ 527 w 568"/>
                    <a:gd name="T95" fmla="*/ 149 h 325"/>
                    <a:gd name="T96" fmla="*/ 518 w 568"/>
                    <a:gd name="T97" fmla="*/ 151 h 325"/>
                    <a:gd name="T98" fmla="*/ 527 w 568"/>
                    <a:gd name="T99" fmla="*/ 149 h 325"/>
                    <a:gd name="T100" fmla="*/ 494 w 568"/>
                    <a:gd name="T101" fmla="*/ 130 h 325"/>
                    <a:gd name="T102" fmla="*/ 407 w 568"/>
                    <a:gd name="T103" fmla="*/ 149 h 325"/>
                    <a:gd name="T104" fmla="*/ 480 w 568"/>
                    <a:gd name="T105" fmla="*/ 132 h 325"/>
                    <a:gd name="T106" fmla="*/ 489 w 568"/>
                    <a:gd name="T107" fmla="*/ 135 h 325"/>
                    <a:gd name="T108" fmla="*/ 497 w 568"/>
                    <a:gd name="T109" fmla="*/ 140 h 325"/>
                    <a:gd name="T110" fmla="*/ 461 w 568"/>
                    <a:gd name="T111" fmla="*/ 118 h 325"/>
                    <a:gd name="T112" fmla="*/ 463 w 568"/>
                    <a:gd name="T113" fmla="*/ 137 h 325"/>
                    <a:gd name="T114" fmla="*/ 475 w 568"/>
                    <a:gd name="T115" fmla="*/ 132 h 325"/>
                    <a:gd name="T116" fmla="*/ 480 w 568"/>
                    <a:gd name="T117" fmla="*/ 1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8" h="325">
                      <a:moveTo>
                        <a:pt x="177" y="11"/>
                      </a:moveTo>
                      <a:lnTo>
                        <a:pt x="177" y="11"/>
                      </a:lnTo>
                      <a:lnTo>
                        <a:pt x="180" y="11"/>
                      </a:lnTo>
                      <a:lnTo>
                        <a:pt x="182" y="11"/>
                      </a:lnTo>
                      <a:lnTo>
                        <a:pt x="182" y="11"/>
                      </a:lnTo>
                      <a:lnTo>
                        <a:pt x="184" y="11"/>
                      </a:lnTo>
                      <a:lnTo>
                        <a:pt x="184" y="11"/>
                      </a:lnTo>
                      <a:lnTo>
                        <a:pt x="187" y="11"/>
                      </a:lnTo>
                      <a:lnTo>
                        <a:pt x="189" y="11"/>
                      </a:lnTo>
                      <a:lnTo>
                        <a:pt x="189" y="11"/>
                      </a:lnTo>
                      <a:lnTo>
                        <a:pt x="191" y="9"/>
                      </a:lnTo>
                      <a:lnTo>
                        <a:pt x="191" y="9"/>
                      </a:lnTo>
                      <a:lnTo>
                        <a:pt x="191" y="7"/>
                      </a:lnTo>
                      <a:lnTo>
                        <a:pt x="191" y="2"/>
                      </a:lnTo>
                      <a:lnTo>
                        <a:pt x="191" y="2"/>
                      </a:lnTo>
                      <a:lnTo>
                        <a:pt x="189" y="0"/>
                      </a:lnTo>
                      <a:lnTo>
                        <a:pt x="189" y="0"/>
                      </a:lnTo>
                      <a:lnTo>
                        <a:pt x="187" y="0"/>
                      </a:lnTo>
                      <a:lnTo>
                        <a:pt x="184" y="0"/>
                      </a:lnTo>
                      <a:lnTo>
                        <a:pt x="184" y="0"/>
                      </a:lnTo>
                      <a:lnTo>
                        <a:pt x="182" y="0"/>
                      </a:lnTo>
                      <a:lnTo>
                        <a:pt x="180" y="2"/>
                      </a:lnTo>
                      <a:lnTo>
                        <a:pt x="180" y="4"/>
                      </a:lnTo>
                      <a:lnTo>
                        <a:pt x="177" y="7"/>
                      </a:lnTo>
                      <a:lnTo>
                        <a:pt x="175" y="7"/>
                      </a:lnTo>
                      <a:lnTo>
                        <a:pt x="177" y="9"/>
                      </a:lnTo>
                      <a:lnTo>
                        <a:pt x="177" y="11"/>
                      </a:lnTo>
                      <a:close/>
                      <a:moveTo>
                        <a:pt x="300" y="159"/>
                      </a:moveTo>
                      <a:lnTo>
                        <a:pt x="300" y="159"/>
                      </a:lnTo>
                      <a:lnTo>
                        <a:pt x="303" y="161"/>
                      </a:lnTo>
                      <a:lnTo>
                        <a:pt x="305" y="161"/>
                      </a:lnTo>
                      <a:lnTo>
                        <a:pt x="305" y="159"/>
                      </a:lnTo>
                      <a:lnTo>
                        <a:pt x="305" y="159"/>
                      </a:lnTo>
                      <a:lnTo>
                        <a:pt x="303" y="159"/>
                      </a:lnTo>
                      <a:lnTo>
                        <a:pt x="300" y="159"/>
                      </a:lnTo>
                      <a:lnTo>
                        <a:pt x="300" y="159"/>
                      </a:lnTo>
                      <a:close/>
                      <a:moveTo>
                        <a:pt x="390" y="315"/>
                      </a:moveTo>
                      <a:lnTo>
                        <a:pt x="390" y="315"/>
                      </a:lnTo>
                      <a:lnTo>
                        <a:pt x="390" y="313"/>
                      </a:lnTo>
                      <a:lnTo>
                        <a:pt x="383" y="310"/>
                      </a:lnTo>
                      <a:lnTo>
                        <a:pt x="381" y="310"/>
                      </a:lnTo>
                      <a:lnTo>
                        <a:pt x="378" y="310"/>
                      </a:lnTo>
                      <a:lnTo>
                        <a:pt x="378" y="310"/>
                      </a:lnTo>
                      <a:lnTo>
                        <a:pt x="376" y="308"/>
                      </a:lnTo>
                      <a:lnTo>
                        <a:pt x="374" y="308"/>
                      </a:lnTo>
                      <a:lnTo>
                        <a:pt x="374" y="306"/>
                      </a:lnTo>
                      <a:lnTo>
                        <a:pt x="371" y="303"/>
                      </a:lnTo>
                      <a:lnTo>
                        <a:pt x="371" y="296"/>
                      </a:lnTo>
                      <a:lnTo>
                        <a:pt x="371" y="291"/>
                      </a:lnTo>
                      <a:lnTo>
                        <a:pt x="369" y="289"/>
                      </a:lnTo>
                      <a:lnTo>
                        <a:pt x="369" y="296"/>
                      </a:lnTo>
                      <a:lnTo>
                        <a:pt x="369" y="299"/>
                      </a:lnTo>
                      <a:lnTo>
                        <a:pt x="369" y="299"/>
                      </a:lnTo>
                      <a:lnTo>
                        <a:pt x="366" y="299"/>
                      </a:lnTo>
                      <a:lnTo>
                        <a:pt x="366" y="296"/>
                      </a:lnTo>
                      <a:lnTo>
                        <a:pt x="366" y="291"/>
                      </a:lnTo>
                      <a:lnTo>
                        <a:pt x="364" y="289"/>
                      </a:lnTo>
                      <a:lnTo>
                        <a:pt x="364" y="287"/>
                      </a:lnTo>
                      <a:lnTo>
                        <a:pt x="364" y="287"/>
                      </a:lnTo>
                      <a:lnTo>
                        <a:pt x="364" y="284"/>
                      </a:lnTo>
                      <a:lnTo>
                        <a:pt x="366" y="280"/>
                      </a:lnTo>
                      <a:lnTo>
                        <a:pt x="369" y="258"/>
                      </a:lnTo>
                      <a:lnTo>
                        <a:pt x="374" y="244"/>
                      </a:lnTo>
                      <a:lnTo>
                        <a:pt x="374" y="239"/>
                      </a:lnTo>
                      <a:lnTo>
                        <a:pt x="374" y="237"/>
                      </a:lnTo>
                      <a:lnTo>
                        <a:pt x="374" y="237"/>
                      </a:lnTo>
                      <a:lnTo>
                        <a:pt x="374" y="237"/>
                      </a:lnTo>
                      <a:lnTo>
                        <a:pt x="374" y="234"/>
                      </a:lnTo>
                      <a:lnTo>
                        <a:pt x="374" y="234"/>
                      </a:lnTo>
                      <a:lnTo>
                        <a:pt x="376" y="232"/>
                      </a:lnTo>
                      <a:lnTo>
                        <a:pt x="376" y="232"/>
                      </a:lnTo>
                      <a:lnTo>
                        <a:pt x="376" y="227"/>
                      </a:lnTo>
                      <a:lnTo>
                        <a:pt x="376" y="225"/>
                      </a:lnTo>
                      <a:lnTo>
                        <a:pt x="376" y="223"/>
                      </a:lnTo>
                      <a:lnTo>
                        <a:pt x="374" y="220"/>
                      </a:lnTo>
                      <a:lnTo>
                        <a:pt x="369" y="218"/>
                      </a:lnTo>
                      <a:lnTo>
                        <a:pt x="369" y="215"/>
                      </a:lnTo>
                      <a:lnTo>
                        <a:pt x="366" y="215"/>
                      </a:lnTo>
                      <a:lnTo>
                        <a:pt x="366" y="215"/>
                      </a:lnTo>
                      <a:lnTo>
                        <a:pt x="364" y="215"/>
                      </a:lnTo>
                      <a:lnTo>
                        <a:pt x="362" y="215"/>
                      </a:lnTo>
                      <a:lnTo>
                        <a:pt x="362" y="215"/>
                      </a:lnTo>
                      <a:lnTo>
                        <a:pt x="359" y="215"/>
                      </a:lnTo>
                      <a:lnTo>
                        <a:pt x="355" y="211"/>
                      </a:lnTo>
                      <a:lnTo>
                        <a:pt x="355" y="211"/>
                      </a:lnTo>
                      <a:lnTo>
                        <a:pt x="352" y="211"/>
                      </a:lnTo>
                      <a:lnTo>
                        <a:pt x="348" y="211"/>
                      </a:lnTo>
                      <a:lnTo>
                        <a:pt x="345" y="211"/>
                      </a:lnTo>
                      <a:lnTo>
                        <a:pt x="340" y="211"/>
                      </a:lnTo>
                      <a:lnTo>
                        <a:pt x="338" y="208"/>
                      </a:lnTo>
                      <a:lnTo>
                        <a:pt x="336" y="204"/>
                      </a:lnTo>
                      <a:lnTo>
                        <a:pt x="331" y="201"/>
                      </a:lnTo>
                      <a:lnTo>
                        <a:pt x="329" y="201"/>
                      </a:lnTo>
                      <a:lnTo>
                        <a:pt x="322" y="208"/>
                      </a:lnTo>
                      <a:lnTo>
                        <a:pt x="319" y="208"/>
                      </a:lnTo>
                      <a:lnTo>
                        <a:pt x="317" y="208"/>
                      </a:lnTo>
                      <a:lnTo>
                        <a:pt x="314" y="208"/>
                      </a:lnTo>
                      <a:lnTo>
                        <a:pt x="312" y="208"/>
                      </a:lnTo>
                      <a:lnTo>
                        <a:pt x="312" y="208"/>
                      </a:lnTo>
                      <a:lnTo>
                        <a:pt x="310" y="208"/>
                      </a:lnTo>
                      <a:lnTo>
                        <a:pt x="307" y="211"/>
                      </a:lnTo>
                      <a:lnTo>
                        <a:pt x="305" y="213"/>
                      </a:lnTo>
                      <a:lnTo>
                        <a:pt x="303" y="213"/>
                      </a:lnTo>
                      <a:lnTo>
                        <a:pt x="300" y="213"/>
                      </a:lnTo>
                      <a:lnTo>
                        <a:pt x="298" y="211"/>
                      </a:lnTo>
                      <a:lnTo>
                        <a:pt x="296" y="211"/>
                      </a:lnTo>
                      <a:lnTo>
                        <a:pt x="293" y="211"/>
                      </a:lnTo>
                      <a:lnTo>
                        <a:pt x="291" y="213"/>
                      </a:lnTo>
                      <a:lnTo>
                        <a:pt x="291" y="213"/>
                      </a:lnTo>
                      <a:lnTo>
                        <a:pt x="277" y="211"/>
                      </a:lnTo>
                      <a:lnTo>
                        <a:pt x="274" y="211"/>
                      </a:lnTo>
                      <a:lnTo>
                        <a:pt x="270" y="213"/>
                      </a:lnTo>
                      <a:lnTo>
                        <a:pt x="270" y="213"/>
                      </a:lnTo>
                      <a:lnTo>
                        <a:pt x="267" y="213"/>
                      </a:lnTo>
                      <a:lnTo>
                        <a:pt x="265" y="213"/>
                      </a:lnTo>
                      <a:lnTo>
                        <a:pt x="260" y="215"/>
                      </a:lnTo>
                      <a:lnTo>
                        <a:pt x="255" y="218"/>
                      </a:lnTo>
                      <a:lnTo>
                        <a:pt x="255" y="220"/>
                      </a:lnTo>
                      <a:lnTo>
                        <a:pt x="253" y="220"/>
                      </a:lnTo>
                      <a:lnTo>
                        <a:pt x="251" y="218"/>
                      </a:lnTo>
                      <a:lnTo>
                        <a:pt x="248" y="215"/>
                      </a:lnTo>
                      <a:lnTo>
                        <a:pt x="246" y="215"/>
                      </a:lnTo>
                      <a:lnTo>
                        <a:pt x="243" y="215"/>
                      </a:lnTo>
                      <a:lnTo>
                        <a:pt x="241" y="215"/>
                      </a:lnTo>
                      <a:lnTo>
                        <a:pt x="241" y="215"/>
                      </a:lnTo>
                      <a:lnTo>
                        <a:pt x="239" y="215"/>
                      </a:lnTo>
                      <a:lnTo>
                        <a:pt x="236" y="213"/>
                      </a:lnTo>
                      <a:lnTo>
                        <a:pt x="234" y="213"/>
                      </a:lnTo>
                      <a:lnTo>
                        <a:pt x="232" y="211"/>
                      </a:lnTo>
                      <a:lnTo>
                        <a:pt x="227" y="208"/>
                      </a:lnTo>
                      <a:lnTo>
                        <a:pt x="227" y="206"/>
                      </a:lnTo>
                      <a:lnTo>
                        <a:pt x="225" y="206"/>
                      </a:lnTo>
                      <a:lnTo>
                        <a:pt x="222" y="206"/>
                      </a:lnTo>
                      <a:lnTo>
                        <a:pt x="220" y="206"/>
                      </a:lnTo>
                      <a:lnTo>
                        <a:pt x="217" y="204"/>
                      </a:lnTo>
                      <a:lnTo>
                        <a:pt x="203" y="199"/>
                      </a:lnTo>
                      <a:lnTo>
                        <a:pt x="194" y="192"/>
                      </a:lnTo>
                      <a:lnTo>
                        <a:pt x="194" y="182"/>
                      </a:lnTo>
                      <a:lnTo>
                        <a:pt x="196" y="182"/>
                      </a:lnTo>
                      <a:lnTo>
                        <a:pt x="199" y="180"/>
                      </a:lnTo>
                      <a:lnTo>
                        <a:pt x="201" y="178"/>
                      </a:lnTo>
                      <a:lnTo>
                        <a:pt x="201" y="173"/>
                      </a:lnTo>
                      <a:lnTo>
                        <a:pt x="201" y="170"/>
                      </a:lnTo>
                      <a:lnTo>
                        <a:pt x="201" y="166"/>
                      </a:lnTo>
                      <a:lnTo>
                        <a:pt x="201" y="166"/>
                      </a:lnTo>
                      <a:lnTo>
                        <a:pt x="201" y="163"/>
                      </a:lnTo>
                      <a:lnTo>
                        <a:pt x="199" y="161"/>
                      </a:lnTo>
                      <a:lnTo>
                        <a:pt x="199" y="159"/>
                      </a:lnTo>
                      <a:lnTo>
                        <a:pt x="196" y="156"/>
                      </a:lnTo>
                      <a:lnTo>
                        <a:pt x="196" y="156"/>
                      </a:lnTo>
                      <a:lnTo>
                        <a:pt x="194" y="156"/>
                      </a:lnTo>
                      <a:lnTo>
                        <a:pt x="191" y="159"/>
                      </a:lnTo>
                      <a:lnTo>
                        <a:pt x="189" y="161"/>
                      </a:lnTo>
                      <a:lnTo>
                        <a:pt x="189" y="163"/>
                      </a:lnTo>
                      <a:lnTo>
                        <a:pt x="182" y="161"/>
                      </a:lnTo>
                      <a:lnTo>
                        <a:pt x="180" y="159"/>
                      </a:lnTo>
                      <a:lnTo>
                        <a:pt x="177" y="156"/>
                      </a:lnTo>
                      <a:lnTo>
                        <a:pt x="184" y="156"/>
                      </a:lnTo>
                      <a:lnTo>
                        <a:pt x="187" y="156"/>
                      </a:lnTo>
                      <a:lnTo>
                        <a:pt x="187" y="154"/>
                      </a:lnTo>
                      <a:lnTo>
                        <a:pt x="184" y="151"/>
                      </a:lnTo>
                      <a:lnTo>
                        <a:pt x="184" y="149"/>
                      </a:lnTo>
                      <a:lnTo>
                        <a:pt x="182" y="149"/>
                      </a:lnTo>
                      <a:lnTo>
                        <a:pt x="182" y="149"/>
                      </a:lnTo>
                      <a:lnTo>
                        <a:pt x="180" y="147"/>
                      </a:lnTo>
                      <a:lnTo>
                        <a:pt x="180" y="144"/>
                      </a:lnTo>
                      <a:lnTo>
                        <a:pt x="180" y="144"/>
                      </a:lnTo>
                      <a:lnTo>
                        <a:pt x="180" y="142"/>
                      </a:lnTo>
                      <a:lnTo>
                        <a:pt x="182" y="142"/>
                      </a:lnTo>
                      <a:lnTo>
                        <a:pt x="184" y="142"/>
                      </a:lnTo>
                      <a:lnTo>
                        <a:pt x="184" y="140"/>
                      </a:lnTo>
                      <a:lnTo>
                        <a:pt x="182" y="140"/>
                      </a:lnTo>
                      <a:lnTo>
                        <a:pt x="180" y="140"/>
                      </a:lnTo>
                      <a:lnTo>
                        <a:pt x="180" y="140"/>
                      </a:lnTo>
                      <a:lnTo>
                        <a:pt x="177" y="140"/>
                      </a:lnTo>
                      <a:lnTo>
                        <a:pt x="175" y="135"/>
                      </a:lnTo>
                      <a:lnTo>
                        <a:pt x="175" y="135"/>
                      </a:lnTo>
                      <a:lnTo>
                        <a:pt x="175" y="132"/>
                      </a:lnTo>
                      <a:lnTo>
                        <a:pt x="177" y="128"/>
                      </a:lnTo>
                      <a:lnTo>
                        <a:pt x="177" y="125"/>
                      </a:lnTo>
                      <a:lnTo>
                        <a:pt x="177" y="123"/>
                      </a:lnTo>
                      <a:lnTo>
                        <a:pt x="177" y="123"/>
                      </a:lnTo>
                      <a:lnTo>
                        <a:pt x="177" y="123"/>
                      </a:lnTo>
                      <a:lnTo>
                        <a:pt x="175" y="121"/>
                      </a:lnTo>
                      <a:lnTo>
                        <a:pt x="175" y="121"/>
                      </a:lnTo>
                      <a:lnTo>
                        <a:pt x="173" y="121"/>
                      </a:lnTo>
                      <a:lnTo>
                        <a:pt x="173" y="121"/>
                      </a:lnTo>
                      <a:lnTo>
                        <a:pt x="173" y="123"/>
                      </a:lnTo>
                      <a:lnTo>
                        <a:pt x="173" y="125"/>
                      </a:lnTo>
                      <a:lnTo>
                        <a:pt x="170" y="125"/>
                      </a:lnTo>
                      <a:lnTo>
                        <a:pt x="170" y="125"/>
                      </a:lnTo>
                      <a:lnTo>
                        <a:pt x="168" y="125"/>
                      </a:lnTo>
                      <a:lnTo>
                        <a:pt x="165" y="125"/>
                      </a:lnTo>
                      <a:lnTo>
                        <a:pt x="163" y="123"/>
                      </a:lnTo>
                      <a:lnTo>
                        <a:pt x="161" y="123"/>
                      </a:lnTo>
                      <a:lnTo>
                        <a:pt x="161" y="121"/>
                      </a:lnTo>
                      <a:lnTo>
                        <a:pt x="158" y="121"/>
                      </a:lnTo>
                      <a:lnTo>
                        <a:pt x="158" y="123"/>
                      </a:lnTo>
                      <a:lnTo>
                        <a:pt x="158" y="123"/>
                      </a:lnTo>
                      <a:lnTo>
                        <a:pt x="156" y="123"/>
                      </a:lnTo>
                      <a:lnTo>
                        <a:pt x="151" y="121"/>
                      </a:lnTo>
                      <a:lnTo>
                        <a:pt x="149" y="121"/>
                      </a:lnTo>
                      <a:lnTo>
                        <a:pt x="144" y="123"/>
                      </a:lnTo>
                      <a:lnTo>
                        <a:pt x="144" y="123"/>
                      </a:lnTo>
                      <a:lnTo>
                        <a:pt x="139" y="123"/>
                      </a:lnTo>
                      <a:lnTo>
                        <a:pt x="137" y="123"/>
                      </a:lnTo>
                      <a:lnTo>
                        <a:pt x="135" y="125"/>
                      </a:lnTo>
                      <a:lnTo>
                        <a:pt x="130" y="125"/>
                      </a:lnTo>
                      <a:lnTo>
                        <a:pt x="125" y="125"/>
                      </a:lnTo>
                      <a:lnTo>
                        <a:pt x="123" y="125"/>
                      </a:lnTo>
                      <a:lnTo>
                        <a:pt x="120" y="123"/>
                      </a:lnTo>
                      <a:lnTo>
                        <a:pt x="113" y="116"/>
                      </a:lnTo>
                      <a:lnTo>
                        <a:pt x="111" y="111"/>
                      </a:lnTo>
                      <a:lnTo>
                        <a:pt x="109" y="111"/>
                      </a:lnTo>
                      <a:lnTo>
                        <a:pt x="106" y="111"/>
                      </a:lnTo>
                      <a:lnTo>
                        <a:pt x="104" y="113"/>
                      </a:lnTo>
                      <a:lnTo>
                        <a:pt x="102" y="116"/>
                      </a:lnTo>
                      <a:lnTo>
                        <a:pt x="99" y="116"/>
                      </a:lnTo>
                      <a:lnTo>
                        <a:pt x="97" y="113"/>
                      </a:lnTo>
                      <a:lnTo>
                        <a:pt x="92" y="113"/>
                      </a:lnTo>
                      <a:lnTo>
                        <a:pt x="85" y="111"/>
                      </a:lnTo>
                      <a:lnTo>
                        <a:pt x="83" y="111"/>
                      </a:lnTo>
                      <a:lnTo>
                        <a:pt x="80" y="109"/>
                      </a:lnTo>
                      <a:lnTo>
                        <a:pt x="78" y="106"/>
                      </a:lnTo>
                      <a:lnTo>
                        <a:pt x="78" y="106"/>
                      </a:lnTo>
                      <a:lnTo>
                        <a:pt x="73" y="113"/>
                      </a:lnTo>
                      <a:lnTo>
                        <a:pt x="73" y="116"/>
                      </a:lnTo>
                      <a:lnTo>
                        <a:pt x="73" y="118"/>
                      </a:lnTo>
                      <a:lnTo>
                        <a:pt x="71" y="128"/>
                      </a:lnTo>
                      <a:lnTo>
                        <a:pt x="71" y="130"/>
                      </a:lnTo>
                      <a:lnTo>
                        <a:pt x="71" y="140"/>
                      </a:lnTo>
                      <a:lnTo>
                        <a:pt x="71" y="144"/>
                      </a:lnTo>
                      <a:lnTo>
                        <a:pt x="71" y="144"/>
                      </a:lnTo>
                      <a:lnTo>
                        <a:pt x="71" y="149"/>
                      </a:lnTo>
                      <a:lnTo>
                        <a:pt x="71" y="151"/>
                      </a:lnTo>
                      <a:lnTo>
                        <a:pt x="71" y="151"/>
                      </a:lnTo>
                      <a:lnTo>
                        <a:pt x="71" y="154"/>
                      </a:lnTo>
                      <a:lnTo>
                        <a:pt x="66" y="156"/>
                      </a:lnTo>
                      <a:lnTo>
                        <a:pt x="64" y="159"/>
                      </a:lnTo>
                      <a:lnTo>
                        <a:pt x="61" y="161"/>
                      </a:lnTo>
                      <a:lnTo>
                        <a:pt x="59" y="161"/>
                      </a:lnTo>
                      <a:lnTo>
                        <a:pt x="57" y="163"/>
                      </a:lnTo>
                      <a:lnTo>
                        <a:pt x="57" y="163"/>
                      </a:lnTo>
                      <a:lnTo>
                        <a:pt x="57" y="166"/>
                      </a:lnTo>
                      <a:lnTo>
                        <a:pt x="54" y="166"/>
                      </a:lnTo>
                      <a:lnTo>
                        <a:pt x="54" y="166"/>
                      </a:lnTo>
                      <a:lnTo>
                        <a:pt x="54" y="168"/>
                      </a:lnTo>
                      <a:lnTo>
                        <a:pt x="54" y="168"/>
                      </a:lnTo>
                      <a:lnTo>
                        <a:pt x="50" y="168"/>
                      </a:lnTo>
                      <a:lnTo>
                        <a:pt x="42" y="166"/>
                      </a:lnTo>
                      <a:lnTo>
                        <a:pt x="42" y="166"/>
                      </a:lnTo>
                      <a:lnTo>
                        <a:pt x="40" y="163"/>
                      </a:lnTo>
                      <a:lnTo>
                        <a:pt x="40" y="163"/>
                      </a:lnTo>
                      <a:lnTo>
                        <a:pt x="38" y="163"/>
                      </a:lnTo>
                      <a:lnTo>
                        <a:pt x="38" y="163"/>
                      </a:lnTo>
                      <a:lnTo>
                        <a:pt x="38" y="163"/>
                      </a:lnTo>
                      <a:lnTo>
                        <a:pt x="35" y="163"/>
                      </a:lnTo>
                      <a:lnTo>
                        <a:pt x="33" y="163"/>
                      </a:lnTo>
                      <a:lnTo>
                        <a:pt x="31" y="161"/>
                      </a:lnTo>
                      <a:lnTo>
                        <a:pt x="28" y="163"/>
                      </a:lnTo>
                      <a:lnTo>
                        <a:pt x="28" y="168"/>
                      </a:lnTo>
                      <a:lnTo>
                        <a:pt x="28" y="173"/>
                      </a:lnTo>
                      <a:lnTo>
                        <a:pt x="28" y="178"/>
                      </a:lnTo>
                      <a:lnTo>
                        <a:pt x="28" y="178"/>
                      </a:lnTo>
                      <a:lnTo>
                        <a:pt x="26" y="192"/>
                      </a:lnTo>
                      <a:lnTo>
                        <a:pt x="28" y="197"/>
                      </a:lnTo>
                      <a:lnTo>
                        <a:pt x="28" y="199"/>
                      </a:lnTo>
                      <a:lnTo>
                        <a:pt x="31" y="201"/>
                      </a:lnTo>
                      <a:lnTo>
                        <a:pt x="31" y="201"/>
                      </a:lnTo>
                      <a:lnTo>
                        <a:pt x="26" y="204"/>
                      </a:lnTo>
                      <a:lnTo>
                        <a:pt x="26" y="206"/>
                      </a:lnTo>
                      <a:lnTo>
                        <a:pt x="26" y="206"/>
                      </a:lnTo>
                      <a:lnTo>
                        <a:pt x="26" y="206"/>
                      </a:lnTo>
                      <a:lnTo>
                        <a:pt x="26" y="206"/>
                      </a:lnTo>
                      <a:lnTo>
                        <a:pt x="26" y="208"/>
                      </a:lnTo>
                      <a:lnTo>
                        <a:pt x="28" y="211"/>
                      </a:lnTo>
                      <a:lnTo>
                        <a:pt x="28" y="211"/>
                      </a:lnTo>
                      <a:lnTo>
                        <a:pt x="33" y="213"/>
                      </a:lnTo>
                      <a:lnTo>
                        <a:pt x="33" y="213"/>
                      </a:lnTo>
                      <a:lnTo>
                        <a:pt x="35" y="213"/>
                      </a:lnTo>
                      <a:lnTo>
                        <a:pt x="38" y="215"/>
                      </a:lnTo>
                      <a:lnTo>
                        <a:pt x="40" y="218"/>
                      </a:lnTo>
                      <a:lnTo>
                        <a:pt x="40" y="220"/>
                      </a:lnTo>
                      <a:lnTo>
                        <a:pt x="40" y="220"/>
                      </a:lnTo>
                      <a:lnTo>
                        <a:pt x="40" y="225"/>
                      </a:lnTo>
                      <a:lnTo>
                        <a:pt x="40" y="227"/>
                      </a:lnTo>
                      <a:lnTo>
                        <a:pt x="38" y="232"/>
                      </a:lnTo>
                      <a:lnTo>
                        <a:pt x="38" y="237"/>
                      </a:lnTo>
                      <a:lnTo>
                        <a:pt x="35" y="237"/>
                      </a:lnTo>
                      <a:lnTo>
                        <a:pt x="35" y="237"/>
                      </a:lnTo>
                      <a:lnTo>
                        <a:pt x="33" y="237"/>
                      </a:lnTo>
                      <a:lnTo>
                        <a:pt x="33" y="237"/>
                      </a:lnTo>
                      <a:lnTo>
                        <a:pt x="33" y="237"/>
                      </a:lnTo>
                      <a:lnTo>
                        <a:pt x="31" y="234"/>
                      </a:lnTo>
                      <a:lnTo>
                        <a:pt x="31" y="237"/>
                      </a:lnTo>
                      <a:lnTo>
                        <a:pt x="28" y="237"/>
                      </a:lnTo>
                      <a:lnTo>
                        <a:pt x="26" y="239"/>
                      </a:lnTo>
                      <a:lnTo>
                        <a:pt x="24" y="239"/>
                      </a:lnTo>
                      <a:lnTo>
                        <a:pt x="16" y="244"/>
                      </a:lnTo>
                      <a:lnTo>
                        <a:pt x="12" y="249"/>
                      </a:lnTo>
                      <a:lnTo>
                        <a:pt x="7" y="251"/>
                      </a:lnTo>
                      <a:lnTo>
                        <a:pt x="5" y="253"/>
                      </a:lnTo>
                      <a:lnTo>
                        <a:pt x="2" y="256"/>
                      </a:lnTo>
                      <a:lnTo>
                        <a:pt x="2" y="256"/>
                      </a:lnTo>
                      <a:lnTo>
                        <a:pt x="2" y="256"/>
                      </a:lnTo>
                      <a:lnTo>
                        <a:pt x="2" y="258"/>
                      </a:lnTo>
                      <a:lnTo>
                        <a:pt x="2" y="261"/>
                      </a:lnTo>
                      <a:lnTo>
                        <a:pt x="2" y="261"/>
                      </a:lnTo>
                      <a:lnTo>
                        <a:pt x="2" y="265"/>
                      </a:lnTo>
                      <a:lnTo>
                        <a:pt x="0" y="265"/>
                      </a:lnTo>
                      <a:lnTo>
                        <a:pt x="0" y="268"/>
                      </a:lnTo>
                      <a:lnTo>
                        <a:pt x="7" y="270"/>
                      </a:lnTo>
                      <a:lnTo>
                        <a:pt x="9" y="270"/>
                      </a:lnTo>
                      <a:lnTo>
                        <a:pt x="14" y="270"/>
                      </a:lnTo>
                      <a:lnTo>
                        <a:pt x="14" y="270"/>
                      </a:lnTo>
                      <a:lnTo>
                        <a:pt x="14" y="268"/>
                      </a:lnTo>
                      <a:lnTo>
                        <a:pt x="16" y="268"/>
                      </a:lnTo>
                      <a:lnTo>
                        <a:pt x="16" y="265"/>
                      </a:lnTo>
                      <a:lnTo>
                        <a:pt x="16" y="265"/>
                      </a:lnTo>
                      <a:lnTo>
                        <a:pt x="16" y="265"/>
                      </a:lnTo>
                      <a:lnTo>
                        <a:pt x="19" y="265"/>
                      </a:lnTo>
                      <a:lnTo>
                        <a:pt x="19" y="265"/>
                      </a:lnTo>
                      <a:lnTo>
                        <a:pt x="19" y="268"/>
                      </a:lnTo>
                      <a:lnTo>
                        <a:pt x="19" y="268"/>
                      </a:lnTo>
                      <a:lnTo>
                        <a:pt x="21" y="268"/>
                      </a:lnTo>
                      <a:lnTo>
                        <a:pt x="21" y="270"/>
                      </a:lnTo>
                      <a:lnTo>
                        <a:pt x="24" y="270"/>
                      </a:lnTo>
                      <a:lnTo>
                        <a:pt x="24" y="270"/>
                      </a:lnTo>
                      <a:lnTo>
                        <a:pt x="24" y="272"/>
                      </a:lnTo>
                      <a:lnTo>
                        <a:pt x="24" y="272"/>
                      </a:lnTo>
                      <a:lnTo>
                        <a:pt x="26" y="272"/>
                      </a:lnTo>
                      <a:lnTo>
                        <a:pt x="33" y="270"/>
                      </a:lnTo>
                      <a:lnTo>
                        <a:pt x="35" y="270"/>
                      </a:lnTo>
                      <a:lnTo>
                        <a:pt x="35" y="270"/>
                      </a:lnTo>
                      <a:lnTo>
                        <a:pt x="35" y="268"/>
                      </a:lnTo>
                      <a:lnTo>
                        <a:pt x="38" y="270"/>
                      </a:lnTo>
                      <a:lnTo>
                        <a:pt x="38" y="270"/>
                      </a:lnTo>
                      <a:lnTo>
                        <a:pt x="40" y="270"/>
                      </a:lnTo>
                      <a:lnTo>
                        <a:pt x="40" y="270"/>
                      </a:lnTo>
                      <a:lnTo>
                        <a:pt x="45" y="270"/>
                      </a:lnTo>
                      <a:lnTo>
                        <a:pt x="47" y="270"/>
                      </a:lnTo>
                      <a:lnTo>
                        <a:pt x="47" y="272"/>
                      </a:lnTo>
                      <a:lnTo>
                        <a:pt x="50" y="272"/>
                      </a:lnTo>
                      <a:lnTo>
                        <a:pt x="50" y="272"/>
                      </a:lnTo>
                      <a:lnTo>
                        <a:pt x="52" y="270"/>
                      </a:lnTo>
                      <a:lnTo>
                        <a:pt x="52" y="270"/>
                      </a:lnTo>
                      <a:lnTo>
                        <a:pt x="54" y="272"/>
                      </a:lnTo>
                      <a:lnTo>
                        <a:pt x="54" y="272"/>
                      </a:lnTo>
                      <a:lnTo>
                        <a:pt x="54" y="275"/>
                      </a:lnTo>
                      <a:lnTo>
                        <a:pt x="54" y="275"/>
                      </a:lnTo>
                      <a:lnTo>
                        <a:pt x="61" y="277"/>
                      </a:lnTo>
                      <a:lnTo>
                        <a:pt x="64" y="277"/>
                      </a:lnTo>
                      <a:lnTo>
                        <a:pt x="66" y="277"/>
                      </a:lnTo>
                      <a:lnTo>
                        <a:pt x="66" y="277"/>
                      </a:lnTo>
                      <a:lnTo>
                        <a:pt x="71" y="277"/>
                      </a:lnTo>
                      <a:lnTo>
                        <a:pt x="73" y="280"/>
                      </a:lnTo>
                      <a:lnTo>
                        <a:pt x="73" y="277"/>
                      </a:lnTo>
                      <a:lnTo>
                        <a:pt x="73" y="277"/>
                      </a:lnTo>
                      <a:lnTo>
                        <a:pt x="76" y="280"/>
                      </a:lnTo>
                      <a:lnTo>
                        <a:pt x="76" y="280"/>
                      </a:lnTo>
                      <a:lnTo>
                        <a:pt x="78" y="282"/>
                      </a:lnTo>
                      <a:lnTo>
                        <a:pt x="80" y="282"/>
                      </a:lnTo>
                      <a:lnTo>
                        <a:pt x="83" y="282"/>
                      </a:lnTo>
                      <a:lnTo>
                        <a:pt x="83" y="282"/>
                      </a:lnTo>
                      <a:lnTo>
                        <a:pt x="83" y="280"/>
                      </a:lnTo>
                      <a:lnTo>
                        <a:pt x="80" y="280"/>
                      </a:lnTo>
                      <a:lnTo>
                        <a:pt x="80" y="277"/>
                      </a:lnTo>
                      <a:lnTo>
                        <a:pt x="83" y="277"/>
                      </a:lnTo>
                      <a:lnTo>
                        <a:pt x="83" y="277"/>
                      </a:lnTo>
                      <a:lnTo>
                        <a:pt x="83" y="275"/>
                      </a:lnTo>
                      <a:lnTo>
                        <a:pt x="83" y="275"/>
                      </a:lnTo>
                      <a:lnTo>
                        <a:pt x="85" y="272"/>
                      </a:lnTo>
                      <a:lnTo>
                        <a:pt x="85" y="275"/>
                      </a:lnTo>
                      <a:lnTo>
                        <a:pt x="85" y="275"/>
                      </a:lnTo>
                      <a:lnTo>
                        <a:pt x="87" y="277"/>
                      </a:lnTo>
                      <a:lnTo>
                        <a:pt x="87" y="277"/>
                      </a:lnTo>
                      <a:lnTo>
                        <a:pt x="90" y="277"/>
                      </a:lnTo>
                      <a:lnTo>
                        <a:pt x="90" y="275"/>
                      </a:lnTo>
                      <a:lnTo>
                        <a:pt x="90" y="272"/>
                      </a:lnTo>
                      <a:lnTo>
                        <a:pt x="90" y="270"/>
                      </a:lnTo>
                      <a:lnTo>
                        <a:pt x="92" y="270"/>
                      </a:lnTo>
                      <a:lnTo>
                        <a:pt x="92" y="270"/>
                      </a:lnTo>
                      <a:lnTo>
                        <a:pt x="94" y="270"/>
                      </a:lnTo>
                      <a:lnTo>
                        <a:pt x="94" y="270"/>
                      </a:lnTo>
                      <a:lnTo>
                        <a:pt x="97" y="272"/>
                      </a:lnTo>
                      <a:lnTo>
                        <a:pt x="99" y="270"/>
                      </a:lnTo>
                      <a:lnTo>
                        <a:pt x="99" y="272"/>
                      </a:lnTo>
                      <a:lnTo>
                        <a:pt x="102" y="275"/>
                      </a:lnTo>
                      <a:lnTo>
                        <a:pt x="104" y="275"/>
                      </a:lnTo>
                      <a:lnTo>
                        <a:pt x="106" y="275"/>
                      </a:lnTo>
                      <a:lnTo>
                        <a:pt x="106" y="275"/>
                      </a:lnTo>
                      <a:lnTo>
                        <a:pt x="106" y="275"/>
                      </a:lnTo>
                      <a:lnTo>
                        <a:pt x="109" y="272"/>
                      </a:lnTo>
                      <a:lnTo>
                        <a:pt x="111" y="272"/>
                      </a:lnTo>
                      <a:lnTo>
                        <a:pt x="113" y="275"/>
                      </a:lnTo>
                      <a:lnTo>
                        <a:pt x="116" y="275"/>
                      </a:lnTo>
                      <a:lnTo>
                        <a:pt x="135" y="277"/>
                      </a:lnTo>
                      <a:lnTo>
                        <a:pt x="137" y="277"/>
                      </a:lnTo>
                      <a:lnTo>
                        <a:pt x="139" y="277"/>
                      </a:lnTo>
                      <a:lnTo>
                        <a:pt x="139" y="280"/>
                      </a:lnTo>
                      <a:lnTo>
                        <a:pt x="139" y="280"/>
                      </a:lnTo>
                      <a:lnTo>
                        <a:pt x="142" y="280"/>
                      </a:lnTo>
                      <a:lnTo>
                        <a:pt x="144" y="277"/>
                      </a:lnTo>
                      <a:lnTo>
                        <a:pt x="144" y="277"/>
                      </a:lnTo>
                      <a:lnTo>
                        <a:pt x="147" y="277"/>
                      </a:lnTo>
                      <a:lnTo>
                        <a:pt x="149" y="277"/>
                      </a:lnTo>
                      <a:lnTo>
                        <a:pt x="154" y="280"/>
                      </a:lnTo>
                      <a:lnTo>
                        <a:pt x="154" y="280"/>
                      </a:lnTo>
                      <a:lnTo>
                        <a:pt x="154" y="282"/>
                      </a:lnTo>
                      <a:lnTo>
                        <a:pt x="154" y="282"/>
                      </a:lnTo>
                      <a:lnTo>
                        <a:pt x="156" y="282"/>
                      </a:lnTo>
                      <a:lnTo>
                        <a:pt x="158" y="282"/>
                      </a:lnTo>
                      <a:lnTo>
                        <a:pt x="158" y="284"/>
                      </a:lnTo>
                      <a:lnTo>
                        <a:pt x="161" y="284"/>
                      </a:lnTo>
                      <a:lnTo>
                        <a:pt x="168" y="284"/>
                      </a:lnTo>
                      <a:lnTo>
                        <a:pt x="175" y="287"/>
                      </a:lnTo>
                      <a:lnTo>
                        <a:pt x="180" y="287"/>
                      </a:lnTo>
                      <a:lnTo>
                        <a:pt x="184" y="289"/>
                      </a:lnTo>
                      <a:lnTo>
                        <a:pt x="184" y="289"/>
                      </a:lnTo>
                      <a:lnTo>
                        <a:pt x="187" y="289"/>
                      </a:lnTo>
                      <a:lnTo>
                        <a:pt x="189" y="287"/>
                      </a:lnTo>
                      <a:lnTo>
                        <a:pt x="189" y="287"/>
                      </a:lnTo>
                      <a:lnTo>
                        <a:pt x="191" y="287"/>
                      </a:lnTo>
                      <a:lnTo>
                        <a:pt x="194" y="287"/>
                      </a:lnTo>
                      <a:lnTo>
                        <a:pt x="194" y="287"/>
                      </a:lnTo>
                      <a:lnTo>
                        <a:pt x="196" y="284"/>
                      </a:lnTo>
                      <a:lnTo>
                        <a:pt x="196" y="284"/>
                      </a:lnTo>
                      <a:lnTo>
                        <a:pt x="199" y="284"/>
                      </a:lnTo>
                      <a:lnTo>
                        <a:pt x="199" y="284"/>
                      </a:lnTo>
                      <a:lnTo>
                        <a:pt x="199" y="284"/>
                      </a:lnTo>
                      <a:lnTo>
                        <a:pt x="201" y="284"/>
                      </a:lnTo>
                      <a:lnTo>
                        <a:pt x="201" y="284"/>
                      </a:lnTo>
                      <a:lnTo>
                        <a:pt x="201" y="284"/>
                      </a:lnTo>
                      <a:lnTo>
                        <a:pt x="203" y="282"/>
                      </a:lnTo>
                      <a:lnTo>
                        <a:pt x="206" y="284"/>
                      </a:lnTo>
                      <a:lnTo>
                        <a:pt x="206" y="284"/>
                      </a:lnTo>
                      <a:lnTo>
                        <a:pt x="210" y="287"/>
                      </a:lnTo>
                      <a:lnTo>
                        <a:pt x="213" y="284"/>
                      </a:lnTo>
                      <a:lnTo>
                        <a:pt x="217" y="277"/>
                      </a:lnTo>
                      <a:lnTo>
                        <a:pt x="222" y="275"/>
                      </a:lnTo>
                      <a:lnTo>
                        <a:pt x="227" y="272"/>
                      </a:lnTo>
                      <a:lnTo>
                        <a:pt x="241" y="272"/>
                      </a:lnTo>
                      <a:lnTo>
                        <a:pt x="246" y="272"/>
                      </a:lnTo>
                      <a:lnTo>
                        <a:pt x="251" y="272"/>
                      </a:lnTo>
                      <a:lnTo>
                        <a:pt x="255" y="275"/>
                      </a:lnTo>
                      <a:lnTo>
                        <a:pt x="258" y="277"/>
                      </a:lnTo>
                      <a:lnTo>
                        <a:pt x="262" y="284"/>
                      </a:lnTo>
                      <a:lnTo>
                        <a:pt x="265" y="284"/>
                      </a:lnTo>
                      <a:lnTo>
                        <a:pt x="265" y="284"/>
                      </a:lnTo>
                      <a:lnTo>
                        <a:pt x="267" y="282"/>
                      </a:lnTo>
                      <a:lnTo>
                        <a:pt x="270" y="282"/>
                      </a:lnTo>
                      <a:lnTo>
                        <a:pt x="270" y="284"/>
                      </a:lnTo>
                      <a:lnTo>
                        <a:pt x="272" y="284"/>
                      </a:lnTo>
                      <a:lnTo>
                        <a:pt x="272" y="284"/>
                      </a:lnTo>
                      <a:lnTo>
                        <a:pt x="272" y="287"/>
                      </a:lnTo>
                      <a:lnTo>
                        <a:pt x="277" y="289"/>
                      </a:lnTo>
                      <a:lnTo>
                        <a:pt x="277" y="289"/>
                      </a:lnTo>
                      <a:lnTo>
                        <a:pt x="281" y="289"/>
                      </a:lnTo>
                      <a:lnTo>
                        <a:pt x="281" y="289"/>
                      </a:lnTo>
                      <a:lnTo>
                        <a:pt x="284" y="289"/>
                      </a:lnTo>
                      <a:lnTo>
                        <a:pt x="284" y="289"/>
                      </a:lnTo>
                      <a:lnTo>
                        <a:pt x="286" y="291"/>
                      </a:lnTo>
                      <a:lnTo>
                        <a:pt x="288" y="291"/>
                      </a:lnTo>
                      <a:lnTo>
                        <a:pt x="291" y="294"/>
                      </a:lnTo>
                      <a:lnTo>
                        <a:pt x="291" y="296"/>
                      </a:lnTo>
                      <a:lnTo>
                        <a:pt x="293" y="296"/>
                      </a:lnTo>
                      <a:lnTo>
                        <a:pt x="293" y="296"/>
                      </a:lnTo>
                      <a:lnTo>
                        <a:pt x="296" y="296"/>
                      </a:lnTo>
                      <a:lnTo>
                        <a:pt x="296" y="296"/>
                      </a:lnTo>
                      <a:lnTo>
                        <a:pt x="298" y="296"/>
                      </a:lnTo>
                      <a:lnTo>
                        <a:pt x="296" y="299"/>
                      </a:lnTo>
                      <a:lnTo>
                        <a:pt x="298" y="299"/>
                      </a:lnTo>
                      <a:lnTo>
                        <a:pt x="298" y="299"/>
                      </a:lnTo>
                      <a:lnTo>
                        <a:pt x="300" y="299"/>
                      </a:lnTo>
                      <a:lnTo>
                        <a:pt x="300" y="299"/>
                      </a:lnTo>
                      <a:lnTo>
                        <a:pt x="300" y="299"/>
                      </a:lnTo>
                      <a:lnTo>
                        <a:pt x="303" y="296"/>
                      </a:lnTo>
                      <a:lnTo>
                        <a:pt x="305" y="296"/>
                      </a:lnTo>
                      <a:lnTo>
                        <a:pt x="305" y="296"/>
                      </a:lnTo>
                      <a:lnTo>
                        <a:pt x="307" y="296"/>
                      </a:lnTo>
                      <a:lnTo>
                        <a:pt x="307" y="301"/>
                      </a:lnTo>
                      <a:lnTo>
                        <a:pt x="307" y="301"/>
                      </a:lnTo>
                      <a:lnTo>
                        <a:pt x="307" y="301"/>
                      </a:lnTo>
                      <a:lnTo>
                        <a:pt x="307" y="301"/>
                      </a:lnTo>
                      <a:lnTo>
                        <a:pt x="307" y="301"/>
                      </a:lnTo>
                      <a:lnTo>
                        <a:pt x="310" y="301"/>
                      </a:lnTo>
                      <a:lnTo>
                        <a:pt x="310" y="301"/>
                      </a:lnTo>
                      <a:lnTo>
                        <a:pt x="314" y="303"/>
                      </a:lnTo>
                      <a:lnTo>
                        <a:pt x="317" y="303"/>
                      </a:lnTo>
                      <a:lnTo>
                        <a:pt x="319" y="303"/>
                      </a:lnTo>
                      <a:lnTo>
                        <a:pt x="319" y="303"/>
                      </a:lnTo>
                      <a:lnTo>
                        <a:pt x="322" y="303"/>
                      </a:lnTo>
                      <a:lnTo>
                        <a:pt x="322" y="303"/>
                      </a:lnTo>
                      <a:lnTo>
                        <a:pt x="324" y="303"/>
                      </a:lnTo>
                      <a:lnTo>
                        <a:pt x="324" y="303"/>
                      </a:lnTo>
                      <a:lnTo>
                        <a:pt x="324" y="306"/>
                      </a:lnTo>
                      <a:lnTo>
                        <a:pt x="324" y="308"/>
                      </a:lnTo>
                      <a:lnTo>
                        <a:pt x="324" y="308"/>
                      </a:lnTo>
                      <a:lnTo>
                        <a:pt x="326" y="308"/>
                      </a:lnTo>
                      <a:lnTo>
                        <a:pt x="329" y="308"/>
                      </a:lnTo>
                      <a:lnTo>
                        <a:pt x="329" y="308"/>
                      </a:lnTo>
                      <a:lnTo>
                        <a:pt x="331" y="308"/>
                      </a:lnTo>
                      <a:lnTo>
                        <a:pt x="331" y="310"/>
                      </a:lnTo>
                      <a:lnTo>
                        <a:pt x="333" y="310"/>
                      </a:lnTo>
                      <a:lnTo>
                        <a:pt x="336" y="310"/>
                      </a:lnTo>
                      <a:lnTo>
                        <a:pt x="338" y="310"/>
                      </a:lnTo>
                      <a:lnTo>
                        <a:pt x="343" y="308"/>
                      </a:lnTo>
                      <a:lnTo>
                        <a:pt x="345" y="308"/>
                      </a:lnTo>
                      <a:lnTo>
                        <a:pt x="345" y="310"/>
                      </a:lnTo>
                      <a:lnTo>
                        <a:pt x="348" y="310"/>
                      </a:lnTo>
                      <a:lnTo>
                        <a:pt x="350" y="310"/>
                      </a:lnTo>
                      <a:lnTo>
                        <a:pt x="355" y="308"/>
                      </a:lnTo>
                      <a:lnTo>
                        <a:pt x="359" y="308"/>
                      </a:lnTo>
                      <a:lnTo>
                        <a:pt x="364" y="310"/>
                      </a:lnTo>
                      <a:lnTo>
                        <a:pt x="366" y="313"/>
                      </a:lnTo>
                      <a:lnTo>
                        <a:pt x="369" y="318"/>
                      </a:lnTo>
                      <a:lnTo>
                        <a:pt x="366" y="320"/>
                      </a:lnTo>
                      <a:lnTo>
                        <a:pt x="366" y="322"/>
                      </a:lnTo>
                      <a:lnTo>
                        <a:pt x="369" y="322"/>
                      </a:lnTo>
                      <a:lnTo>
                        <a:pt x="374" y="322"/>
                      </a:lnTo>
                      <a:lnTo>
                        <a:pt x="376" y="322"/>
                      </a:lnTo>
                      <a:lnTo>
                        <a:pt x="385" y="325"/>
                      </a:lnTo>
                      <a:lnTo>
                        <a:pt x="390" y="325"/>
                      </a:lnTo>
                      <a:lnTo>
                        <a:pt x="393" y="322"/>
                      </a:lnTo>
                      <a:lnTo>
                        <a:pt x="393" y="320"/>
                      </a:lnTo>
                      <a:lnTo>
                        <a:pt x="393" y="318"/>
                      </a:lnTo>
                      <a:lnTo>
                        <a:pt x="390" y="315"/>
                      </a:lnTo>
                      <a:close/>
                      <a:moveTo>
                        <a:pt x="262" y="291"/>
                      </a:moveTo>
                      <a:lnTo>
                        <a:pt x="262" y="289"/>
                      </a:lnTo>
                      <a:lnTo>
                        <a:pt x="255" y="289"/>
                      </a:lnTo>
                      <a:lnTo>
                        <a:pt x="251" y="289"/>
                      </a:lnTo>
                      <a:lnTo>
                        <a:pt x="251" y="289"/>
                      </a:lnTo>
                      <a:lnTo>
                        <a:pt x="251" y="289"/>
                      </a:lnTo>
                      <a:lnTo>
                        <a:pt x="251" y="291"/>
                      </a:lnTo>
                      <a:lnTo>
                        <a:pt x="251" y="294"/>
                      </a:lnTo>
                      <a:lnTo>
                        <a:pt x="251" y="294"/>
                      </a:lnTo>
                      <a:lnTo>
                        <a:pt x="251" y="296"/>
                      </a:lnTo>
                      <a:lnTo>
                        <a:pt x="260" y="296"/>
                      </a:lnTo>
                      <a:lnTo>
                        <a:pt x="262" y="294"/>
                      </a:lnTo>
                      <a:lnTo>
                        <a:pt x="262" y="294"/>
                      </a:lnTo>
                      <a:lnTo>
                        <a:pt x="265" y="294"/>
                      </a:lnTo>
                      <a:lnTo>
                        <a:pt x="265" y="291"/>
                      </a:lnTo>
                      <a:lnTo>
                        <a:pt x="262" y="291"/>
                      </a:lnTo>
                      <a:close/>
                      <a:moveTo>
                        <a:pt x="319" y="154"/>
                      </a:moveTo>
                      <a:lnTo>
                        <a:pt x="317" y="154"/>
                      </a:lnTo>
                      <a:lnTo>
                        <a:pt x="314" y="154"/>
                      </a:lnTo>
                      <a:lnTo>
                        <a:pt x="314" y="156"/>
                      </a:lnTo>
                      <a:lnTo>
                        <a:pt x="314" y="159"/>
                      </a:lnTo>
                      <a:lnTo>
                        <a:pt x="314" y="159"/>
                      </a:lnTo>
                      <a:lnTo>
                        <a:pt x="319" y="156"/>
                      </a:lnTo>
                      <a:lnTo>
                        <a:pt x="319" y="159"/>
                      </a:lnTo>
                      <a:lnTo>
                        <a:pt x="319" y="159"/>
                      </a:lnTo>
                      <a:lnTo>
                        <a:pt x="322" y="159"/>
                      </a:lnTo>
                      <a:lnTo>
                        <a:pt x="322" y="161"/>
                      </a:lnTo>
                      <a:lnTo>
                        <a:pt x="319" y="159"/>
                      </a:lnTo>
                      <a:lnTo>
                        <a:pt x="319" y="154"/>
                      </a:lnTo>
                      <a:close/>
                      <a:moveTo>
                        <a:pt x="345" y="135"/>
                      </a:moveTo>
                      <a:lnTo>
                        <a:pt x="345" y="135"/>
                      </a:lnTo>
                      <a:lnTo>
                        <a:pt x="345" y="135"/>
                      </a:lnTo>
                      <a:lnTo>
                        <a:pt x="345" y="135"/>
                      </a:lnTo>
                      <a:lnTo>
                        <a:pt x="345" y="132"/>
                      </a:lnTo>
                      <a:lnTo>
                        <a:pt x="345" y="132"/>
                      </a:lnTo>
                      <a:lnTo>
                        <a:pt x="343" y="135"/>
                      </a:lnTo>
                      <a:lnTo>
                        <a:pt x="343" y="135"/>
                      </a:lnTo>
                      <a:lnTo>
                        <a:pt x="345" y="135"/>
                      </a:lnTo>
                      <a:close/>
                      <a:moveTo>
                        <a:pt x="381" y="151"/>
                      </a:moveTo>
                      <a:lnTo>
                        <a:pt x="383" y="151"/>
                      </a:lnTo>
                      <a:lnTo>
                        <a:pt x="393" y="154"/>
                      </a:lnTo>
                      <a:lnTo>
                        <a:pt x="393" y="154"/>
                      </a:lnTo>
                      <a:lnTo>
                        <a:pt x="393" y="151"/>
                      </a:lnTo>
                      <a:lnTo>
                        <a:pt x="393" y="149"/>
                      </a:lnTo>
                      <a:lnTo>
                        <a:pt x="393" y="149"/>
                      </a:lnTo>
                      <a:lnTo>
                        <a:pt x="390" y="149"/>
                      </a:lnTo>
                      <a:lnTo>
                        <a:pt x="390" y="149"/>
                      </a:lnTo>
                      <a:lnTo>
                        <a:pt x="388" y="149"/>
                      </a:lnTo>
                      <a:lnTo>
                        <a:pt x="385" y="149"/>
                      </a:lnTo>
                      <a:lnTo>
                        <a:pt x="385" y="147"/>
                      </a:lnTo>
                      <a:lnTo>
                        <a:pt x="383" y="149"/>
                      </a:lnTo>
                      <a:lnTo>
                        <a:pt x="381" y="149"/>
                      </a:lnTo>
                      <a:lnTo>
                        <a:pt x="381" y="149"/>
                      </a:lnTo>
                      <a:lnTo>
                        <a:pt x="378" y="151"/>
                      </a:lnTo>
                      <a:lnTo>
                        <a:pt x="378" y="151"/>
                      </a:lnTo>
                      <a:lnTo>
                        <a:pt x="381" y="151"/>
                      </a:lnTo>
                      <a:lnTo>
                        <a:pt x="381" y="151"/>
                      </a:lnTo>
                      <a:close/>
                      <a:moveTo>
                        <a:pt x="333" y="147"/>
                      </a:moveTo>
                      <a:lnTo>
                        <a:pt x="333" y="147"/>
                      </a:lnTo>
                      <a:lnTo>
                        <a:pt x="331" y="144"/>
                      </a:lnTo>
                      <a:lnTo>
                        <a:pt x="331" y="144"/>
                      </a:lnTo>
                      <a:lnTo>
                        <a:pt x="322" y="142"/>
                      </a:lnTo>
                      <a:lnTo>
                        <a:pt x="322" y="142"/>
                      </a:lnTo>
                      <a:lnTo>
                        <a:pt x="322" y="142"/>
                      </a:lnTo>
                      <a:lnTo>
                        <a:pt x="319" y="142"/>
                      </a:lnTo>
                      <a:lnTo>
                        <a:pt x="319" y="142"/>
                      </a:lnTo>
                      <a:lnTo>
                        <a:pt x="319" y="144"/>
                      </a:lnTo>
                      <a:lnTo>
                        <a:pt x="322" y="144"/>
                      </a:lnTo>
                      <a:lnTo>
                        <a:pt x="326" y="147"/>
                      </a:lnTo>
                      <a:lnTo>
                        <a:pt x="333" y="147"/>
                      </a:lnTo>
                      <a:close/>
                      <a:moveTo>
                        <a:pt x="189" y="140"/>
                      </a:moveTo>
                      <a:lnTo>
                        <a:pt x="189" y="140"/>
                      </a:lnTo>
                      <a:lnTo>
                        <a:pt x="187" y="140"/>
                      </a:lnTo>
                      <a:lnTo>
                        <a:pt x="187" y="142"/>
                      </a:lnTo>
                      <a:lnTo>
                        <a:pt x="187" y="144"/>
                      </a:lnTo>
                      <a:lnTo>
                        <a:pt x="189" y="144"/>
                      </a:lnTo>
                      <a:lnTo>
                        <a:pt x="189" y="147"/>
                      </a:lnTo>
                      <a:lnTo>
                        <a:pt x="189" y="144"/>
                      </a:lnTo>
                      <a:lnTo>
                        <a:pt x="191" y="144"/>
                      </a:lnTo>
                      <a:lnTo>
                        <a:pt x="189" y="147"/>
                      </a:lnTo>
                      <a:lnTo>
                        <a:pt x="189" y="147"/>
                      </a:lnTo>
                      <a:lnTo>
                        <a:pt x="189" y="151"/>
                      </a:lnTo>
                      <a:lnTo>
                        <a:pt x="191" y="151"/>
                      </a:lnTo>
                      <a:lnTo>
                        <a:pt x="191" y="151"/>
                      </a:lnTo>
                      <a:lnTo>
                        <a:pt x="196" y="151"/>
                      </a:lnTo>
                      <a:lnTo>
                        <a:pt x="201" y="151"/>
                      </a:lnTo>
                      <a:lnTo>
                        <a:pt x="234" y="161"/>
                      </a:lnTo>
                      <a:lnTo>
                        <a:pt x="236" y="159"/>
                      </a:lnTo>
                      <a:lnTo>
                        <a:pt x="236" y="159"/>
                      </a:lnTo>
                      <a:lnTo>
                        <a:pt x="234" y="156"/>
                      </a:lnTo>
                      <a:lnTo>
                        <a:pt x="232" y="156"/>
                      </a:lnTo>
                      <a:lnTo>
                        <a:pt x="232" y="154"/>
                      </a:lnTo>
                      <a:lnTo>
                        <a:pt x="232" y="154"/>
                      </a:lnTo>
                      <a:lnTo>
                        <a:pt x="232" y="151"/>
                      </a:lnTo>
                      <a:lnTo>
                        <a:pt x="232" y="151"/>
                      </a:lnTo>
                      <a:lnTo>
                        <a:pt x="234" y="149"/>
                      </a:lnTo>
                      <a:lnTo>
                        <a:pt x="236" y="151"/>
                      </a:lnTo>
                      <a:lnTo>
                        <a:pt x="236" y="151"/>
                      </a:lnTo>
                      <a:lnTo>
                        <a:pt x="236" y="151"/>
                      </a:lnTo>
                      <a:lnTo>
                        <a:pt x="236" y="154"/>
                      </a:lnTo>
                      <a:lnTo>
                        <a:pt x="236" y="154"/>
                      </a:lnTo>
                      <a:lnTo>
                        <a:pt x="236" y="154"/>
                      </a:lnTo>
                      <a:lnTo>
                        <a:pt x="236" y="156"/>
                      </a:lnTo>
                      <a:lnTo>
                        <a:pt x="236" y="159"/>
                      </a:lnTo>
                      <a:lnTo>
                        <a:pt x="239" y="159"/>
                      </a:lnTo>
                      <a:lnTo>
                        <a:pt x="246" y="159"/>
                      </a:lnTo>
                      <a:lnTo>
                        <a:pt x="246" y="159"/>
                      </a:lnTo>
                      <a:lnTo>
                        <a:pt x="248" y="159"/>
                      </a:lnTo>
                      <a:lnTo>
                        <a:pt x="265" y="159"/>
                      </a:lnTo>
                      <a:lnTo>
                        <a:pt x="270" y="159"/>
                      </a:lnTo>
                      <a:lnTo>
                        <a:pt x="272" y="161"/>
                      </a:lnTo>
                      <a:lnTo>
                        <a:pt x="274" y="161"/>
                      </a:lnTo>
                      <a:lnTo>
                        <a:pt x="274" y="161"/>
                      </a:lnTo>
                      <a:lnTo>
                        <a:pt x="277" y="161"/>
                      </a:lnTo>
                      <a:lnTo>
                        <a:pt x="279" y="161"/>
                      </a:lnTo>
                      <a:lnTo>
                        <a:pt x="279" y="159"/>
                      </a:lnTo>
                      <a:lnTo>
                        <a:pt x="281" y="156"/>
                      </a:lnTo>
                      <a:lnTo>
                        <a:pt x="281" y="154"/>
                      </a:lnTo>
                      <a:lnTo>
                        <a:pt x="281" y="154"/>
                      </a:lnTo>
                      <a:lnTo>
                        <a:pt x="281" y="151"/>
                      </a:lnTo>
                      <a:lnTo>
                        <a:pt x="284" y="149"/>
                      </a:lnTo>
                      <a:lnTo>
                        <a:pt x="286" y="149"/>
                      </a:lnTo>
                      <a:lnTo>
                        <a:pt x="288" y="149"/>
                      </a:lnTo>
                      <a:lnTo>
                        <a:pt x="291" y="147"/>
                      </a:lnTo>
                      <a:lnTo>
                        <a:pt x="293" y="147"/>
                      </a:lnTo>
                      <a:lnTo>
                        <a:pt x="296" y="147"/>
                      </a:lnTo>
                      <a:lnTo>
                        <a:pt x="303" y="149"/>
                      </a:lnTo>
                      <a:lnTo>
                        <a:pt x="310" y="149"/>
                      </a:lnTo>
                      <a:lnTo>
                        <a:pt x="312" y="149"/>
                      </a:lnTo>
                      <a:lnTo>
                        <a:pt x="314" y="149"/>
                      </a:lnTo>
                      <a:lnTo>
                        <a:pt x="314" y="147"/>
                      </a:lnTo>
                      <a:lnTo>
                        <a:pt x="314" y="147"/>
                      </a:lnTo>
                      <a:lnTo>
                        <a:pt x="312" y="144"/>
                      </a:lnTo>
                      <a:lnTo>
                        <a:pt x="314" y="142"/>
                      </a:lnTo>
                      <a:lnTo>
                        <a:pt x="317" y="140"/>
                      </a:lnTo>
                      <a:lnTo>
                        <a:pt x="319" y="140"/>
                      </a:lnTo>
                      <a:lnTo>
                        <a:pt x="322" y="140"/>
                      </a:lnTo>
                      <a:lnTo>
                        <a:pt x="324" y="137"/>
                      </a:lnTo>
                      <a:lnTo>
                        <a:pt x="331" y="137"/>
                      </a:lnTo>
                      <a:lnTo>
                        <a:pt x="336" y="132"/>
                      </a:lnTo>
                      <a:lnTo>
                        <a:pt x="340" y="132"/>
                      </a:lnTo>
                      <a:lnTo>
                        <a:pt x="338" y="130"/>
                      </a:lnTo>
                      <a:lnTo>
                        <a:pt x="336" y="128"/>
                      </a:lnTo>
                      <a:lnTo>
                        <a:pt x="333" y="128"/>
                      </a:lnTo>
                      <a:lnTo>
                        <a:pt x="331" y="125"/>
                      </a:lnTo>
                      <a:lnTo>
                        <a:pt x="329" y="125"/>
                      </a:lnTo>
                      <a:lnTo>
                        <a:pt x="326" y="123"/>
                      </a:lnTo>
                      <a:lnTo>
                        <a:pt x="326" y="123"/>
                      </a:lnTo>
                      <a:lnTo>
                        <a:pt x="324" y="121"/>
                      </a:lnTo>
                      <a:lnTo>
                        <a:pt x="319" y="121"/>
                      </a:lnTo>
                      <a:lnTo>
                        <a:pt x="305" y="123"/>
                      </a:lnTo>
                      <a:lnTo>
                        <a:pt x="291" y="123"/>
                      </a:lnTo>
                      <a:lnTo>
                        <a:pt x="277" y="123"/>
                      </a:lnTo>
                      <a:lnTo>
                        <a:pt x="267" y="123"/>
                      </a:lnTo>
                      <a:lnTo>
                        <a:pt x="248" y="123"/>
                      </a:lnTo>
                      <a:lnTo>
                        <a:pt x="236" y="123"/>
                      </a:lnTo>
                      <a:lnTo>
                        <a:pt x="227" y="123"/>
                      </a:lnTo>
                      <a:lnTo>
                        <a:pt x="217" y="123"/>
                      </a:lnTo>
                      <a:lnTo>
                        <a:pt x="215" y="123"/>
                      </a:lnTo>
                      <a:lnTo>
                        <a:pt x="210" y="123"/>
                      </a:lnTo>
                      <a:lnTo>
                        <a:pt x="206" y="125"/>
                      </a:lnTo>
                      <a:lnTo>
                        <a:pt x="203" y="125"/>
                      </a:lnTo>
                      <a:lnTo>
                        <a:pt x="203" y="128"/>
                      </a:lnTo>
                      <a:lnTo>
                        <a:pt x="199" y="132"/>
                      </a:lnTo>
                      <a:lnTo>
                        <a:pt x="194" y="137"/>
                      </a:lnTo>
                      <a:lnTo>
                        <a:pt x="191" y="137"/>
                      </a:lnTo>
                      <a:lnTo>
                        <a:pt x="189" y="140"/>
                      </a:lnTo>
                      <a:close/>
                      <a:moveTo>
                        <a:pt x="357" y="149"/>
                      </a:moveTo>
                      <a:lnTo>
                        <a:pt x="357" y="151"/>
                      </a:lnTo>
                      <a:lnTo>
                        <a:pt x="359" y="151"/>
                      </a:lnTo>
                      <a:lnTo>
                        <a:pt x="362" y="151"/>
                      </a:lnTo>
                      <a:lnTo>
                        <a:pt x="362" y="151"/>
                      </a:lnTo>
                      <a:lnTo>
                        <a:pt x="364" y="154"/>
                      </a:lnTo>
                      <a:lnTo>
                        <a:pt x="366" y="154"/>
                      </a:lnTo>
                      <a:lnTo>
                        <a:pt x="369" y="154"/>
                      </a:lnTo>
                      <a:lnTo>
                        <a:pt x="369" y="151"/>
                      </a:lnTo>
                      <a:lnTo>
                        <a:pt x="369" y="149"/>
                      </a:lnTo>
                      <a:lnTo>
                        <a:pt x="366" y="147"/>
                      </a:lnTo>
                      <a:lnTo>
                        <a:pt x="366" y="144"/>
                      </a:lnTo>
                      <a:lnTo>
                        <a:pt x="364" y="142"/>
                      </a:lnTo>
                      <a:lnTo>
                        <a:pt x="362" y="142"/>
                      </a:lnTo>
                      <a:lnTo>
                        <a:pt x="362" y="140"/>
                      </a:lnTo>
                      <a:lnTo>
                        <a:pt x="357" y="142"/>
                      </a:lnTo>
                      <a:lnTo>
                        <a:pt x="355" y="144"/>
                      </a:lnTo>
                      <a:lnTo>
                        <a:pt x="355" y="147"/>
                      </a:lnTo>
                      <a:lnTo>
                        <a:pt x="357" y="149"/>
                      </a:lnTo>
                      <a:close/>
                      <a:moveTo>
                        <a:pt x="530" y="132"/>
                      </a:moveTo>
                      <a:lnTo>
                        <a:pt x="532" y="132"/>
                      </a:lnTo>
                      <a:lnTo>
                        <a:pt x="527" y="130"/>
                      </a:lnTo>
                      <a:lnTo>
                        <a:pt x="530" y="132"/>
                      </a:lnTo>
                      <a:close/>
                      <a:moveTo>
                        <a:pt x="527" y="147"/>
                      </a:moveTo>
                      <a:lnTo>
                        <a:pt x="527" y="147"/>
                      </a:lnTo>
                      <a:lnTo>
                        <a:pt x="527" y="149"/>
                      </a:lnTo>
                      <a:lnTo>
                        <a:pt x="527" y="149"/>
                      </a:lnTo>
                      <a:lnTo>
                        <a:pt x="527" y="149"/>
                      </a:lnTo>
                      <a:lnTo>
                        <a:pt x="527" y="149"/>
                      </a:lnTo>
                      <a:lnTo>
                        <a:pt x="525" y="149"/>
                      </a:lnTo>
                      <a:lnTo>
                        <a:pt x="525" y="149"/>
                      </a:lnTo>
                      <a:lnTo>
                        <a:pt x="525" y="151"/>
                      </a:lnTo>
                      <a:lnTo>
                        <a:pt x="525" y="151"/>
                      </a:lnTo>
                      <a:lnTo>
                        <a:pt x="527" y="151"/>
                      </a:lnTo>
                      <a:lnTo>
                        <a:pt x="527" y="151"/>
                      </a:lnTo>
                      <a:lnTo>
                        <a:pt x="527" y="151"/>
                      </a:lnTo>
                      <a:lnTo>
                        <a:pt x="525" y="151"/>
                      </a:lnTo>
                      <a:lnTo>
                        <a:pt x="523" y="151"/>
                      </a:lnTo>
                      <a:lnTo>
                        <a:pt x="520" y="151"/>
                      </a:lnTo>
                      <a:lnTo>
                        <a:pt x="518" y="151"/>
                      </a:lnTo>
                      <a:lnTo>
                        <a:pt x="518" y="151"/>
                      </a:lnTo>
                      <a:lnTo>
                        <a:pt x="518" y="149"/>
                      </a:lnTo>
                      <a:lnTo>
                        <a:pt x="518" y="149"/>
                      </a:lnTo>
                      <a:lnTo>
                        <a:pt x="515" y="147"/>
                      </a:lnTo>
                      <a:lnTo>
                        <a:pt x="515" y="147"/>
                      </a:lnTo>
                      <a:lnTo>
                        <a:pt x="515" y="151"/>
                      </a:lnTo>
                      <a:lnTo>
                        <a:pt x="515" y="151"/>
                      </a:lnTo>
                      <a:lnTo>
                        <a:pt x="513" y="149"/>
                      </a:lnTo>
                      <a:lnTo>
                        <a:pt x="513" y="149"/>
                      </a:lnTo>
                      <a:lnTo>
                        <a:pt x="513" y="151"/>
                      </a:lnTo>
                      <a:lnTo>
                        <a:pt x="513" y="154"/>
                      </a:lnTo>
                      <a:lnTo>
                        <a:pt x="518" y="156"/>
                      </a:lnTo>
                      <a:lnTo>
                        <a:pt x="523" y="156"/>
                      </a:lnTo>
                      <a:lnTo>
                        <a:pt x="527" y="156"/>
                      </a:lnTo>
                      <a:lnTo>
                        <a:pt x="527" y="154"/>
                      </a:lnTo>
                      <a:lnTo>
                        <a:pt x="527" y="149"/>
                      </a:lnTo>
                      <a:lnTo>
                        <a:pt x="527" y="147"/>
                      </a:lnTo>
                      <a:lnTo>
                        <a:pt x="527" y="147"/>
                      </a:lnTo>
                      <a:close/>
                      <a:moveTo>
                        <a:pt x="568" y="128"/>
                      </a:moveTo>
                      <a:lnTo>
                        <a:pt x="565" y="128"/>
                      </a:lnTo>
                      <a:lnTo>
                        <a:pt x="563" y="130"/>
                      </a:lnTo>
                      <a:lnTo>
                        <a:pt x="565" y="130"/>
                      </a:lnTo>
                      <a:lnTo>
                        <a:pt x="568" y="130"/>
                      </a:lnTo>
                      <a:lnTo>
                        <a:pt x="568" y="130"/>
                      </a:lnTo>
                      <a:lnTo>
                        <a:pt x="568" y="128"/>
                      </a:lnTo>
                      <a:close/>
                      <a:moveTo>
                        <a:pt x="504" y="135"/>
                      </a:moveTo>
                      <a:lnTo>
                        <a:pt x="504" y="135"/>
                      </a:lnTo>
                      <a:lnTo>
                        <a:pt x="494" y="130"/>
                      </a:lnTo>
                      <a:lnTo>
                        <a:pt x="494" y="130"/>
                      </a:lnTo>
                      <a:lnTo>
                        <a:pt x="494" y="130"/>
                      </a:lnTo>
                      <a:lnTo>
                        <a:pt x="494" y="130"/>
                      </a:lnTo>
                      <a:lnTo>
                        <a:pt x="494" y="130"/>
                      </a:lnTo>
                      <a:lnTo>
                        <a:pt x="492" y="130"/>
                      </a:lnTo>
                      <a:lnTo>
                        <a:pt x="492" y="130"/>
                      </a:lnTo>
                      <a:lnTo>
                        <a:pt x="492" y="132"/>
                      </a:lnTo>
                      <a:lnTo>
                        <a:pt x="494" y="132"/>
                      </a:lnTo>
                      <a:lnTo>
                        <a:pt x="494" y="135"/>
                      </a:lnTo>
                      <a:lnTo>
                        <a:pt x="499" y="135"/>
                      </a:lnTo>
                      <a:lnTo>
                        <a:pt x="499" y="135"/>
                      </a:lnTo>
                      <a:lnTo>
                        <a:pt x="501" y="135"/>
                      </a:lnTo>
                      <a:lnTo>
                        <a:pt x="501" y="135"/>
                      </a:lnTo>
                      <a:lnTo>
                        <a:pt x="504" y="137"/>
                      </a:lnTo>
                      <a:lnTo>
                        <a:pt x="504" y="135"/>
                      </a:lnTo>
                      <a:lnTo>
                        <a:pt x="504" y="135"/>
                      </a:lnTo>
                      <a:lnTo>
                        <a:pt x="504" y="135"/>
                      </a:lnTo>
                      <a:close/>
                      <a:moveTo>
                        <a:pt x="407" y="149"/>
                      </a:moveTo>
                      <a:lnTo>
                        <a:pt x="407" y="149"/>
                      </a:lnTo>
                      <a:lnTo>
                        <a:pt x="407" y="149"/>
                      </a:lnTo>
                      <a:lnTo>
                        <a:pt x="409" y="149"/>
                      </a:lnTo>
                      <a:lnTo>
                        <a:pt x="409" y="149"/>
                      </a:lnTo>
                      <a:lnTo>
                        <a:pt x="409" y="149"/>
                      </a:lnTo>
                      <a:lnTo>
                        <a:pt x="409" y="149"/>
                      </a:lnTo>
                      <a:lnTo>
                        <a:pt x="409" y="149"/>
                      </a:lnTo>
                      <a:lnTo>
                        <a:pt x="409" y="149"/>
                      </a:lnTo>
                      <a:lnTo>
                        <a:pt x="407" y="149"/>
                      </a:lnTo>
                      <a:close/>
                      <a:moveTo>
                        <a:pt x="482" y="135"/>
                      </a:moveTo>
                      <a:lnTo>
                        <a:pt x="482" y="132"/>
                      </a:lnTo>
                      <a:lnTo>
                        <a:pt x="482" y="132"/>
                      </a:lnTo>
                      <a:lnTo>
                        <a:pt x="482" y="132"/>
                      </a:lnTo>
                      <a:lnTo>
                        <a:pt x="482" y="132"/>
                      </a:lnTo>
                      <a:lnTo>
                        <a:pt x="480" y="132"/>
                      </a:lnTo>
                      <a:lnTo>
                        <a:pt x="480" y="132"/>
                      </a:lnTo>
                      <a:lnTo>
                        <a:pt x="480" y="132"/>
                      </a:lnTo>
                      <a:lnTo>
                        <a:pt x="478" y="135"/>
                      </a:lnTo>
                      <a:lnTo>
                        <a:pt x="480" y="135"/>
                      </a:lnTo>
                      <a:lnTo>
                        <a:pt x="482" y="135"/>
                      </a:lnTo>
                      <a:lnTo>
                        <a:pt x="482" y="137"/>
                      </a:lnTo>
                      <a:lnTo>
                        <a:pt x="485" y="135"/>
                      </a:lnTo>
                      <a:lnTo>
                        <a:pt x="482" y="135"/>
                      </a:lnTo>
                      <a:lnTo>
                        <a:pt x="482" y="135"/>
                      </a:lnTo>
                      <a:close/>
                      <a:moveTo>
                        <a:pt x="489" y="135"/>
                      </a:moveTo>
                      <a:lnTo>
                        <a:pt x="489" y="135"/>
                      </a:lnTo>
                      <a:lnTo>
                        <a:pt x="489" y="135"/>
                      </a:lnTo>
                      <a:lnTo>
                        <a:pt x="489" y="132"/>
                      </a:lnTo>
                      <a:lnTo>
                        <a:pt x="489" y="132"/>
                      </a:lnTo>
                      <a:lnTo>
                        <a:pt x="489" y="135"/>
                      </a:lnTo>
                      <a:lnTo>
                        <a:pt x="489" y="135"/>
                      </a:lnTo>
                      <a:lnTo>
                        <a:pt x="487" y="135"/>
                      </a:lnTo>
                      <a:lnTo>
                        <a:pt x="487" y="137"/>
                      </a:lnTo>
                      <a:lnTo>
                        <a:pt x="487" y="137"/>
                      </a:lnTo>
                      <a:lnTo>
                        <a:pt x="489" y="140"/>
                      </a:lnTo>
                      <a:lnTo>
                        <a:pt x="489" y="137"/>
                      </a:lnTo>
                      <a:lnTo>
                        <a:pt x="489" y="137"/>
                      </a:lnTo>
                      <a:lnTo>
                        <a:pt x="492" y="137"/>
                      </a:lnTo>
                      <a:lnTo>
                        <a:pt x="492" y="137"/>
                      </a:lnTo>
                      <a:lnTo>
                        <a:pt x="489" y="135"/>
                      </a:lnTo>
                      <a:close/>
                      <a:moveTo>
                        <a:pt x="499" y="140"/>
                      </a:moveTo>
                      <a:lnTo>
                        <a:pt x="497" y="140"/>
                      </a:lnTo>
                      <a:lnTo>
                        <a:pt x="497" y="140"/>
                      </a:lnTo>
                      <a:lnTo>
                        <a:pt x="497" y="140"/>
                      </a:lnTo>
                      <a:lnTo>
                        <a:pt x="497" y="140"/>
                      </a:lnTo>
                      <a:lnTo>
                        <a:pt x="497" y="142"/>
                      </a:lnTo>
                      <a:lnTo>
                        <a:pt x="497" y="140"/>
                      </a:lnTo>
                      <a:lnTo>
                        <a:pt x="497" y="142"/>
                      </a:lnTo>
                      <a:lnTo>
                        <a:pt x="497" y="142"/>
                      </a:lnTo>
                      <a:lnTo>
                        <a:pt x="499" y="142"/>
                      </a:lnTo>
                      <a:lnTo>
                        <a:pt x="499" y="140"/>
                      </a:lnTo>
                      <a:lnTo>
                        <a:pt x="499" y="140"/>
                      </a:lnTo>
                      <a:lnTo>
                        <a:pt x="499" y="140"/>
                      </a:lnTo>
                      <a:close/>
                      <a:moveTo>
                        <a:pt x="494" y="125"/>
                      </a:moveTo>
                      <a:lnTo>
                        <a:pt x="492" y="123"/>
                      </a:lnTo>
                      <a:lnTo>
                        <a:pt x="485" y="118"/>
                      </a:lnTo>
                      <a:lnTo>
                        <a:pt x="482" y="118"/>
                      </a:lnTo>
                      <a:lnTo>
                        <a:pt x="473" y="118"/>
                      </a:lnTo>
                      <a:lnTo>
                        <a:pt x="463" y="118"/>
                      </a:lnTo>
                      <a:lnTo>
                        <a:pt x="461" y="118"/>
                      </a:lnTo>
                      <a:lnTo>
                        <a:pt x="461" y="118"/>
                      </a:lnTo>
                      <a:lnTo>
                        <a:pt x="459" y="118"/>
                      </a:lnTo>
                      <a:lnTo>
                        <a:pt x="461" y="121"/>
                      </a:lnTo>
                      <a:lnTo>
                        <a:pt x="459" y="123"/>
                      </a:lnTo>
                      <a:lnTo>
                        <a:pt x="456" y="123"/>
                      </a:lnTo>
                      <a:lnTo>
                        <a:pt x="456" y="125"/>
                      </a:lnTo>
                      <a:lnTo>
                        <a:pt x="456" y="128"/>
                      </a:lnTo>
                      <a:lnTo>
                        <a:pt x="456" y="128"/>
                      </a:lnTo>
                      <a:lnTo>
                        <a:pt x="459" y="130"/>
                      </a:lnTo>
                      <a:lnTo>
                        <a:pt x="463" y="128"/>
                      </a:lnTo>
                      <a:lnTo>
                        <a:pt x="461" y="132"/>
                      </a:lnTo>
                      <a:lnTo>
                        <a:pt x="461" y="132"/>
                      </a:lnTo>
                      <a:lnTo>
                        <a:pt x="463" y="135"/>
                      </a:lnTo>
                      <a:lnTo>
                        <a:pt x="463" y="135"/>
                      </a:lnTo>
                      <a:lnTo>
                        <a:pt x="463" y="137"/>
                      </a:lnTo>
                      <a:lnTo>
                        <a:pt x="466" y="135"/>
                      </a:lnTo>
                      <a:lnTo>
                        <a:pt x="466" y="135"/>
                      </a:lnTo>
                      <a:lnTo>
                        <a:pt x="466" y="135"/>
                      </a:lnTo>
                      <a:lnTo>
                        <a:pt x="466" y="135"/>
                      </a:lnTo>
                      <a:lnTo>
                        <a:pt x="466" y="135"/>
                      </a:lnTo>
                      <a:lnTo>
                        <a:pt x="466" y="132"/>
                      </a:lnTo>
                      <a:lnTo>
                        <a:pt x="466" y="132"/>
                      </a:lnTo>
                      <a:lnTo>
                        <a:pt x="466" y="132"/>
                      </a:lnTo>
                      <a:lnTo>
                        <a:pt x="466" y="132"/>
                      </a:lnTo>
                      <a:lnTo>
                        <a:pt x="466" y="132"/>
                      </a:lnTo>
                      <a:lnTo>
                        <a:pt x="466" y="130"/>
                      </a:lnTo>
                      <a:lnTo>
                        <a:pt x="471" y="132"/>
                      </a:lnTo>
                      <a:lnTo>
                        <a:pt x="473" y="135"/>
                      </a:lnTo>
                      <a:lnTo>
                        <a:pt x="475" y="132"/>
                      </a:lnTo>
                      <a:lnTo>
                        <a:pt x="475" y="132"/>
                      </a:lnTo>
                      <a:lnTo>
                        <a:pt x="475" y="130"/>
                      </a:lnTo>
                      <a:lnTo>
                        <a:pt x="473" y="130"/>
                      </a:lnTo>
                      <a:lnTo>
                        <a:pt x="473" y="130"/>
                      </a:lnTo>
                      <a:lnTo>
                        <a:pt x="471" y="130"/>
                      </a:lnTo>
                      <a:lnTo>
                        <a:pt x="471" y="128"/>
                      </a:lnTo>
                      <a:lnTo>
                        <a:pt x="471" y="128"/>
                      </a:lnTo>
                      <a:lnTo>
                        <a:pt x="471" y="128"/>
                      </a:lnTo>
                      <a:lnTo>
                        <a:pt x="473" y="125"/>
                      </a:lnTo>
                      <a:lnTo>
                        <a:pt x="475" y="125"/>
                      </a:lnTo>
                      <a:lnTo>
                        <a:pt x="475" y="125"/>
                      </a:lnTo>
                      <a:lnTo>
                        <a:pt x="475" y="128"/>
                      </a:lnTo>
                      <a:lnTo>
                        <a:pt x="478" y="128"/>
                      </a:lnTo>
                      <a:lnTo>
                        <a:pt x="478" y="128"/>
                      </a:lnTo>
                      <a:lnTo>
                        <a:pt x="478" y="128"/>
                      </a:lnTo>
                      <a:lnTo>
                        <a:pt x="480" y="125"/>
                      </a:lnTo>
                      <a:lnTo>
                        <a:pt x="480" y="125"/>
                      </a:lnTo>
                      <a:lnTo>
                        <a:pt x="480" y="125"/>
                      </a:lnTo>
                      <a:lnTo>
                        <a:pt x="480" y="125"/>
                      </a:lnTo>
                      <a:lnTo>
                        <a:pt x="482" y="125"/>
                      </a:lnTo>
                      <a:lnTo>
                        <a:pt x="482" y="128"/>
                      </a:lnTo>
                      <a:lnTo>
                        <a:pt x="485" y="128"/>
                      </a:lnTo>
                      <a:lnTo>
                        <a:pt x="487" y="128"/>
                      </a:lnTo>
                      <a:lnTo>
                        <a:pt x="487" y="128"/>
                      </a:lnTo>
                      <a:lnTo>
                        <a:pt x="492" y="128"/>
                      </a:lnTo>
                      <a:lnTo>
                        <a:pt x="494" y="128"/>
                      </a:lnTo>
                      <a:lnTo>
                        <a:pt x="494" y="125"/>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6" name="Freeform 33">
                  <a:extLst>
                    <a:ext uri="{FF2B5EF4-FFF2-40B4-BE49-F238E27FC236}">
                      <a16:creationId xmlns:a16="http://schemas.microsoft.com/office/drawing/2014/main" id="{6C7B3900-2954-3C43-81D3-64D43E64E709}"/>
                    </a:ext>
                  </a:extLst>
                </p:cNvPr>
                <p:cNvSpPr>
                  <a:spLocks noEditPoints="1"/>
                </p:cNvSpPr>
                <p:nvPr/>
              </p:nvSpPr>
              <p:spPr bwMode="auto">
                <a:xfrm>
                  <a:off x="2518166" y="4683285"/>
                  <a:ext cx="534220" cy="432538"/>
                </a:xfrm>
                <a:custGeom>
                  <a:avLst/>
                  <a:gdLst>
                    <a:gd name="T0" fmla="*/ 203 w 331"/>
                    <a:gd name="T1" fmla="*/ 9 h 268"/>
                    <a:gd name="T2" fmla="*/ 206 w 331"/>
                    <a:gd name="T3" fmla="*/ 9 h 268"/>
                    <a:gd name="T4" fmla="*/ 201 w 331"/>
                    <a:gd name="T5" fmla="*/ 9 h 268"/>
                    <a:gd name="T6" fmla="*/ 196 w 331"/>
                    <a:gd name="T7" fmla="*/ 2 h 268"/>
                    <a:gd name="T8" fmla="*/ 203 w 331"/>
                    <a:gd name="T9" fmla="*/ 11 h 268"/>
                    <a:gd name="T10" fmla="*/ 217 w 331"/>
                    <a:gd name="T11" fmla="*/ 11 h 268"/>
                    <a:gd name="T12" fmla="*/ 329 w 331"/>
                    <a:gd name="T13" fmla="*/ 104 h 268"/>
                    <a:gd name="T14" fmla="*/ 307 w 331"/>
                    <a:gd name="T15" fmla="*/ 102 h 268"/>
                    <a:gd name="T16" fmla="*/ 274 w 331"/>
                    <a:gd name="T17" fmla="*/ 102 h 268"/>
                    <a:gd name="T18" fmla="*/ 265 w 331"/>
                    <a:gd name="T19" fmla="*/ 75 h 268"/>
                    <a:gd name="T20" fmla="*/ 260 w 331"/>
                    <a:gd name="T21" fmla="*/ 75 h 268"/>
                    <a:gd name="T22" fmla="*/ 243 w 331"/>
                    <a:gd name="T23" fmla="*/ 73 h 268"/>
                    <a:gd name="T24" fmla="*/ 227 w 331"/>
                    <a:gd name="T25" fmla="*/ 80 h 268"/>
                    <a:gd name="T26" fmla="*/ 224 w 331"/>
                    <a:gd name="T27" fmla="*/ 97 h 268"/>
                    <a:gd name="T28" fmla="*/ 201 w 331"/>
                    <a:gd name="T29" fmla="*/ 130 h 268"/>
                    <a:gd name="T30" fmla="*/ 182 w 331"/>
                    <a:gd name="T31" fmla="*/ 128 h 268"/>
                    <a:gd name="T32" fmla="*/ 172 w 331"/>
                    <a:gd name="T33" fmla="*/ 121 h 268"/>
                    <a:gd name="T34" fmla="*/ 142 w 331"/>
                    <a:gd name="T35" fmla="*/ 125 h 268"/>
                    <a:gd name="T36" fmla="*/ 64 w 331"/>
                    <a:gd name="T37" fmla="*/ 121 h 268"/>
                    <a:gd name="T38" fmla="*/ 47 w 331"/>
                    <a:gd name="T39" fmla="*/ 113 h 268"/>
                    <a:gd name="T40" fmla="*/ 38 w 331"/>
                    <a:gd name="T41" fmla="*/ 118 h 268"/>
                    <a:gd name="T42" fmla="*/ 26 w 331"/>
                    <a:gd name="T43" fmla="*/ 130 h 268"/>
                    <a:gd name="T44" fmla="*/ 21 w 331"/>
                    <a:gd name="T45" fmla="*/ 147 h 268"/>
                    <a:gd name="T46" fmla="*/ 7 w 331"/>
                    <a:gd name="T47" fmla="*/ 149 h 268"/>
                    <a:gd name="T48" fmla="*/ 0 w 331"/>
                    <a:gd name="T49" fmla="*/ 168 h 268"/>
                    <a:gd name="T50" fmla="*/ 12 w 331"/>
                    <a:gd name="T51" fmla="*/ 173 h 268"/>
                    <a:gd name="T52" fmla="*/ 16 w 331"/>
                    <a:gd name="T53" fmla="*/ 178 h 268"/>
                    <a:gd name="T54" fmla="*/ 19 w 331"/>
                    <a:gd name="T55" fmla="*/ 197 h 268"/>
                    <a:gd name="T56" fmla="*/ 28 w 331"/>
                    <a:gd name="T57" fmla="*/ 204 h 268"/>
                    <a:gd name="T58" fmla="*/ 38 w 331"/>
                    <a:gd name="T59" fmla="*/ 208 h 268"/>
                    <a:gd name="T60" fmla="*/ 49 w 331"/>
                    <a:gd name="T61" fmla="*/ 213 h 268"/>
                    <a:gd name="T62" fmla="*/ 90 w 331"/>
                    <a:gd name="T63" fmla="*/ 213 h 268"/>
                    <a:gd name="T64" fmla="*/ 92 w 331"/>
                    <a:gd name="T65" fmla="*/ 218 h 268"/>
                    <a:gd name="T66" fmla="*/ 137 w 331"/>
                    <a:gd name="T67" fmla="*/ 225 h 268"/>
                    <a:gd name="T68" fmla="*/ 158 w 331"/>
                    <a:gd name="T69" fmla="*/ 227 h 268"/>
                    <a:gd name="T70" fmla="*/ 168 w 331"/>
                    <a:gd name="T71" fmla="*/ 208 h 268"/>
                    <a:gd name="T72" fmla="*/ 180 w 331"/>
                    <a:gd name="T73" fmla="*/ 206 h 268"/>
                    <a:gd name="T74" fmla="*/ 187 w 331"/>
                    <a:gd name="T75" fmla="*/ 206 h 268"/>
                    <a:gd name="T76" fmla="*/ 210 w 331"/>
                    <a:gd name="T77" fmla="*/ 223 h 268"/>
                    <a:gd name="T78" fmla="*/ 236 w 331"/>
                    <a:gd name="T79" fmla="*/ 225 h 268"/>
                    <a:gd name="T80" fmla="*/ 239 w 331"/>
                    <a:gd name="T81" fmla="*/ 256 h 268"/>
                    <a:gd name="T82" fmla="*/ 243 w 331"/>
                    <a:gd name="T83" fmla="*/ 263 h 268"/>
                    <a:gd name="T84" fmla="*/ 255 w 331"/>
                    <a:gd name="T85" fmla="*/ 261 h 268"/>
                    <a:gd name="T86" fmla="*/ 265 w 331"/>
                    <a:gd name="T87" fmla="*/ 249 h 268"/>
                    <a:gd name="T88" fmla="*/ 286 w 331"/>
                    <a:gd name="T89" fmla="*/ 237 h 268"/>
                    <a:gd name="T90" fmla="*/ 293 w 331"/>
                    <a:gd name="T91" fmla="*/ 227 h 268"/>
                    <a:gd name="T92" fmla="*/ 286 w 331"/>
                    <a:gd name="T93" fmla="*/ 213 h 268"/>
                    <a:gd name="T94" fmla="*/ 279 w 331"/>
                    <a:gd name="T95" fmla="*/ 206 h 268"/>
                    <a:gd name="T96" fmla="*/ 279 w 331"/>
                    <a:gd name="T97" fmla="*/ 192 h 268"/>
                    <a:gd name="T98" fmla="*/ 286 w 331"/>
                    <a:gd name="T99" fmla="*/ 163 h 268"/>
                    <a:gd name="T100" fmla="*/ 295 w 331"/>
                    <a:gd name="T101" fmla="*/ 166 h 268"/>
                    <a:gd name="T102" fmla="*/ 310 w 331"/>
                    <a:gd name="T103" fmla="*/ 166 h 268"/>
                    <a:gd name="T104" fmla="*/ 324 w 331"/>
                    <a:gd name="T105" fmla="*/ 154 h 268"/>
                    <a:gd name="T106" fmla="*/ 324 w 331"/>
                    <a:gd name="T107" fmla="*/ 130 h 268"/>
                    <a:gd name="T108" fmla="*/ 331 w 331"/>
                    <a:gd name="T109" fmla="*/ 106 h 268"/>
                    <a:gd name="T110" fmla="*/ 180 w 331"/>
                    <a:gd name="T111" fmla="*/ 0 h 268"/>
                    <a:gd name="T112" fmla="*/ 49 w 331"/>
                    <a:gd name="T113" fmla="*/ 215 h 268"/>
                    <a:gd name="T114" fmla="*/ 26 w 331"/>
                    <a:gd name="T115" fmla="*/ 211 h 268"/>
                    <a:gd name="T116" fmla="*/ 40 w 331"/>
                    <a:gd name="T117" fmla="*/ 215 h 268"/>
                    <a:gd name="T118" fmla="*/ 49 w 331"/>
                    <a:gd name="T119"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 h="268">
                      <a:moveTo>
                        <a:pt x="203" y="9"/>
                      </a:moveTo>
                      <a:lnTo>
                        <a:pt x="203" y="9"/>
                      </a:lnTo>
                      <a:lnTo>
                        <a:pt x="203" y="9"/>
                      </a:lnTo>
                      <a:lnTo>
                        <a:pt x="203" y="7"/>
                      </a:lnTo>
                      <a:lnTo>
                        <a:pt x="203" y="9"/>
                      </a:lnTo>
                      <a:lnTo>
                        <a:pt x="203" y="9"/>
                      </a:lnTo>
                      <a:lnTo>
                        <a:pt x="203" y="9"/>
                      </a:lnTo>
                      <a:lnTo>
                        <a:pt x="203" y="11"/>
                      </a:lnTo>
                      <a:lnTo>
                        <a:pt x="206" y="11"/>
                      </a:lnTo>
                      <a:lnTo>
                        <a:pt x="206" y="11"/>
                      </a:lnTo>
                      <a:lnTo>
                        <a:pt x="206" y="9"/>
                      </a:lnTo>
                      <a:lnTo>
                        <a:pt x="206" y="9"/>
                      </a:lnTo>
                      <a:lnTo>
                        <a:pt x="206" y="9"/>
                      </a:lnTo>
                      <a:lnTo>
                        <a:pt x="206" y="9"/>
                      </a:lnTo>
                      <a:lnTo>
                        <a:pt x="206" y="9"/>
                      </a:lnTo>
                      <a:lnTo>
                        <a:pt x="203" y="7"/>
                      </a:lnTo>
                      <a:lnTo>
                        <a:pt x="203" y="7"/>
                      </a:lnTo>
                      <a:lnTo>
                        <a:pt x="206" y="4"/>
                      </a:lnTo>
                      <a:lnTo>
                        <a:pt x="203" y="7"/>
                      </a:lnTo>
                      <a:lnTo>
                        <a:pt x="201" y="7"/>
                      </a:lnTo>
                      <a:lnTo>
                        <a:pt x="201" y="9"/>
                      </a:lnTo>
                      <a:lnTo>
                        <a:pt x="203" y="9"/>
                      </a:lnTo>
                      <a:lnTo>
                        <a:pt x="203" y="9"/>
                      </a:lnTo>
                      <a:close/>
                      <a:moveTo>
                        <a:pt x="196" y="2"/>
                      </a:moveTo>
                      <a:lnTo>
                        <a:pt x="196" y="0"/>
                      </a:lnTo>
                      <a:lnTo>
                        <a:pt x="196" y="2"/>
                      </a:lnTo>
                      <a:lnTo>
                        <a:pt x="196" y="2"/>
                      </a:lnTo>
                      <a:lnTo>
                        <a:pt x="196" y="2"/>
                      </a:lnTo>
                      <a:close/>
                      <a:moveTo>
                        <a:pt x="198" y="14"/>
                      </a:moveTo>
                      <a:lnTo>
                        <a:pt x="198" y="14"/>
                      </a:lnTo>
                      <a:lnTo>
                        <a:pt x="201" y="16"/>
                      </a:lnTo>
                      <a:lnTo>
                        <a:pt x="201" y="16"/>
                      </a:lnTo>
                      <a:lnTo>
                        <a:pt x="203" y="14"/>
                      </a:lnTo>
                      <a:lnTo>
                        <a:pt x="203" y="11"/>
                      </a:lnTo>
                      <a:lnTo>
                        <a:pt x="203" y="11"/>
                      </a:lnTo>
                      <a:lnTo>
                        <a:pt x="198" y="11"/>
                      </a:lnTo>
                      <a:lnTo>
                        <a:pt x="198" y="11"/>
                      </a:lnTo>
                      <a:lnTo>
                        <a:pt x="198" y="11"/>
                      </a:lnTo>
                      <a:lnTo>
                        <a:pt x="198" y="14"/>
                      </a:lnTo>
                      <a:close/>
                      <a:moveTo>
                        <a:pt x="217" y="14"/>
                      </a:moveTo>
                      <a:lnTo>
                        <a:pt x="217" y="14"/>
                      </a:lnTo>
                      <a:lnTo>
                        <a:pt x="217" y="11"/>
                      </a:lnTo>
                      <a:lnTo>
                        <a:pt x="217" y="11"/>
                      </a:lnTo>
                      <a:lnTo>
                        <a:pt x="217" y="14"/>
                      </a:lnTo>
                      <a:lnTo>
                        <a:pt x="217" y="14"/>
                      </a:lnTo>
                      <a:lnTo>
                        <a:pt x="217" y="14"/>
                      </a:lnTo>
                      <a:lnTo>
                        <a:pt x="217" y="14"/>
                      </a:lnTo>
                      <a:close/>
                      <a:moveTo>
                        <a:pt x="331" y="106"/>
                      </a:moveTo>
                      <a:lnTo>
                        <a:pt x="329" y="104"/>
                      </a:lnTo>
                      <a:lnTo>
                        <a:pt x="326" y="102"/>
                      </a:lnTo>
                      <a:lnTo>
                        <a:pt x="324" y="99"/>
                      </a:lnTo>
                      <a:lnTo>
                        <a:pt x="321" y="97"/>
                      </a:lnTo>
                      <a:lnTo>
                        <a:pt x="314" y="97"/>
                      </a:lnTo>
                      <a:lnTo>
                        <a:pt x="312" y="94"/>
                      </a:lnTo>
                      <a:lnTo>
                        <a:pt x="312" y="97"/>
                      </a:lnTo>
                      <a:lnTo>
                        <a:pt x="307" y="102"/>
                      </a:lnTo>
                      <a:lnTo>
                        <a:pt x="305" y="104"/>
                      </a:lnTo>
                      <a:lnTo>
                        <a:pt x="303" y="104"/>
                      </a:lnTo>
                      <a:lnTo>
                        <a:pt x="298" y="104"/>
                      </a:lnTo>
                      <a:lnTo>
                        <a:pt x="295" y="104"/>
                      </a:lnTo>
                      <a:lnTo>
                        <a:pt x="277" y="102"/>
                      </a:lnTo>
                      <a:lnTo>
                        <a:pt x="277" y="102"/>
                      </a:lnTo>
                      <a:lnTo>
                        <a:pt x="274" y="102"/>
                      </a:lnTo>
                      <a:lnTo>
                        <a:pt x="274" y="102"/>
                      </a:lnTo>
                      <a:lnTo>
                        <a:pt x="272" y="97"/>
                      </a:lnTo>
                      <a:lnTo>
                        <a:pt x="269" y="87"/>
                      </a:lnTo>
                      <a:lnTo>
                        <a:pt x="267" y="83"/>
                      </a:lnTo>
                      <a:lnTo>
                        <a:pt x="267" y="78"/>
                      </a:lnTo>
                      <a:lnTo>
                        <a:pt x="265" y="78"/>
                      </a:lnTo>
                      <a:lnTo>
                        <a:pt x="265" y="75"/>
                      </a:lnTo>
                      <a:lnTo>
                        <a:pt x="262" y="75"/>
                      </a:lnTo>
                      <a:lnTo>
                        <a:pt x="262" y="75"/>
                      </a:lnTo>
                      <a:lnTo>
                        <a:pt x="262" y="73"/>
                      </a:lnTo>
                      <a:lnTo>
                        <a:pt x="260" y="73"/>
                      </a:lnTo>
                      <a:lnTo>
                        <a:pt x="260" y="73"/>
                      </a:lnTo>
                      <a:lnTo>
                        <a:pt x="260" y="75"/>
                      </a:lnTo>
                      <a:lnTo>
                        <a:pt x="260" y="75"/>
                      </a:lnTo>
                      <a:lnTo>
                        <a:pt x="258" y="75"/>
                      </a:lnTo>
                      <a:lnTo>
                        <a:pt x="255" y="73"/>
                      </a:lnTo>
                      <a:lnTo>
                        <a:pt x="253" y="73"/>
                      </a:lnTo>
                      <a:lnTo>
                        <a:pt x="253" y="71"/>
                      </a:lnTo>
                      <a:lnTo>
                        <a:pt x="251" y="73"/>
                      </a:lnTo>
                      <a:lnTo>
                        <a:pt x="243" y="73"/>
                      </a:lnTo>
                      <a:lnTo>
                        <a:pt x="243" y="73"/>
                      </a:lnTo>
                      <a:lnTo>
                        <a:pt x="241" y="73"/>
                      </a:lnTo>
                      <a:lnTo>
                        <a:pt x="239" y="75"/>
                      </a:lnTo>
                      <a:lnTo>
                        <a:pt x="236" y="75"/>
                      </a:lnTo>
                      <a:lnTo>
                        <a:pt x="232" y="78"/>
                      </a:lnTo>
                      <a:lnTo>
                        <a:pt x="229" y="78"/>
                      </a:lnTo>
                      <a:lnTo>
                        <a:pt x="229" y="80"/>
                      </a:lnTo>
                      <a:lnTo>
                        <a:pt x="227" y="80"/>
                      </a:lnTo>
                      <a:lnTo>
                        <a:pt x="224" y="83"/>
                      </a:lnTo>
                      <a:lnTo>
                        <a:pt x="227" y="85"/>
                      </a:lnTo>
                      <a:lnTo>
                        <a:pt x="227" y="85"/>
                      </a:lnTo>
                      <a:lnTo>
                        <a:pt x="224" y="87"/>
                      </a:lnTo>
                      <a:lnTo>
                        <a:pt x="224" y="90"/>
                      </a:lnTo>
                      <a:lnTo>
                        <a:pt x="224" y="92"/>
                      </a:lnTo>
                      <a:lnTo>
                        <a:pt x="224" y="97"/>
                      </a:lnTo>
                      <a:lnTo>
                        <a:pt x="222" y="102"/>
                      </a:lnTo>
                      <a:lnTo>
                        <a:pt x="215" y="118"/>
                      </a:lnTo>
                      <a:lnTo>
                        <a:pt x="210" y="123"/>
                      </a:lnTo>
                      <a:lnTo>
                        <a:pt x="206" y="128"/>
                      </a:lnTo>
                      <a:lnTo>
                        <a:pt x="203" y="130"/>
                      </a:lnTo>
                      <a:lnTo>
                        <a:pt x="203" y="130"/>
                      </a:lnTo>
                      <a:lnTo>
                        <a:pt x="201" y="130"/>
                      </a:lnTo>
                      <a:lnTo>
                        <a:pt x="198" y="130"/>
                      </a:lnTo>
                      <a:lnTo>
                        <a:pt x="196" y="132"/>
                      </a:lnTo>
                      <a:lnTo>
                        <a:pt x="194" y="132"/>
                      </a:lnTo>
                      <a:lnTo>
                        <a:pt x="191" y="132"/>
                      </a:lnTo>
                      <a:lnTo>
                        <a:pt x="189" y="130"/>
                      </a:lnTo>
                      <a:lnTo>
                        <a:pt x="184" y="128"/>
                      </a:lnTo>
                      <a:lnTo>
                        <a:pt x="182" y="128"/>
                      </a:lnTo>
                      <a:lnTo>
                        <a:pt x="177" y="125"/>
                      </a:lnTo>
                      <a:lnTo>
                        <a:pt x="175" y="123"/>
                      </a:lnTo>
                      <a:lnTo>
                        <a:pt x="175" y="123"/>
                      </a:lnTo>
                      <a:lnTo>
                        <a:pt x="175" y="121"/>
                      </a:lnTo>
                      <a:lnTo>
                        <a:pt x="172" y="121"/>
                      </a:lnTo>
                      <a:lnTo>
                        <a:pt x="172" y="121"/>
                      </a:lnTo>
                      <a:lnTo>
                        <a:pt x="172" y="121"/>
                      </a:lnTo>
                      <a:lnTo>
                        <a:pt x="170" y="123"/>
                      </a:lnTo>
                      <a:lnTo>
                        <a:pt x="170" y="123"/>
                      </a:lnTo>
                      <a:lnTo>
                        <a:pt x="168" y="125"/>
                      </a:lnTo>
                      <a:lnTo>
                        <a:pt x="165" y="125"/>
                      </a:lnTo>
                      <a:lnTo>
                        <a:pt x="151" y="128"/>
                      </a:lnTo>
                      <a:lnTo>
                        <a:pt x="146" y="128"/>
                      </a:lnTo>
                      <a:lnTo>
                        <a:pt x="142" y="125"/>
                      </a:lnTo>
                      <a:lnTo>
                        <a:pt x="125" y="121"/>
                      </a:lnTo>
                      <a:lnTo>
                        <a:pt x="104" y="118"/>
                      </a:lnTo>
                      <a:lnTo>
                        <a:pt x="99" y="113"/>
                      </a:lnTo>
                      <a:lnTo>
                        <a:pt x="94" y="121"/>
                      </a:lnTo>
                      <a:lnTo>
                        <a:pt x="85" y="123"/>
                      </a:lnTo>
                      <a:lnTo>
                        <a:pt x="66" y="121"/>
                      </a:lnTo>
                      <a:lnTo>
                        <a:pt x="64" y="121"/>
                      </a:lnTo>
                      <a:lnTo>
                        <a:pt x="61" y="121"/>
                      </a:lnTo>
                      <a:lnTo>
                        <a:pt x="59" y="118"/>
                      </a:lnTo>
                      <a:lnTo>
                        <a:pt x="57" y="118"/>
                      </a:lnTo>
                      <a:lnTo>
                        <a:pt x="52" y="113"/>
                      </a:lnTo>
                      <a:lnTo>
                        <a:pt x="52" y="113"/>
                      </a:lnTo>
                      <a:lnTo>
                        <a:pt x="49" y="113"/>
                      </a:lnTo>
                      <a:lnTo>
                        <a:pt x="47" y="113"/>
                      </a:lnTo>
                      <a:lnTo>
                        <a:pt x="47" y="113"/>
                      </a:lnTo>
                      <a:lnTo>
                        <a:pt x="47" y="116"/>
                      </a:lnTo>
                      <a:lnTo>
                        <a:pt x="45" y="118"/>
                      </a:lnTo>
                      <a:lnTo>
                        <a:pt x="45" y="118"/>
                      </a:lnTo>
                      <a:lnTo>
                        <a:pt x="40" y="118"/>
                      </a:lnTo>
                      <a:lnTo>
                        <a:pt x="38" y="118"/>
                      </a:lnTo>
                      <a:lnTo>
                        <a:pt x="38" y="118"/>
                      </a:lnTo>
                      <a:lnTo>
                        <a:pt x="38" y="116"/>
                      </a:lnTo>
                      <a:lnTo>
                        <a:pt x="35" y="116"/>
                      </a:lnTo>
                      <a:lnTo>
                        <a:pt x="35" y="116"/>
                      </a:lnTo>
                      <a:lnTo>
                        <a:pt x="35" y="116"/>
                      </a:lnTo>
                      <a:lnTo>
                        <a:pt x="28" y="123"/>
                      </a:lnTo>
                      <a:lnTo>
                        <a:pt x="26" y="128"/>
                      </a:lnTo>
                      <a:lnTo>
                        <a:pt x="26" y="130"/>
                      </a:lnTo>
                      <a:lnTo>
                        <a:pt x="23" y="135"/>
                      </a:lnTo>
                      <a:lnTo>
                        <a:pt x="26" y="137"/>
                      </a:lnTo>
                      <a:lnTo>
                        <a:pt x="26" y="140"/>
                      </a:lnTo>
                      <a:lnTo>
                        <a:pt x="23" y="142"/>
                      </a:lnTo>
                      <a:lnTo>
                        <a:pt x="23" y="142"/>
                      </a:lnTo>
                      <a:lnTo>
                        <a:pt x="23" y="144"/>
                      </a:lnTo>
                      <a:lnTo>
                        <a:pt x="21" y="147"/>
                      </a:lnTo>
                      <a:lnTo>
                        <a:pt x="19" y="147"/>
                      </a:lnTo>
                      <a:lnTo>
                        <a:pt x="16" y="149"/>
                      </a:lnTo>
                      <a:lnTo>
                        <a:pt x="16" y="149"/>
                      </a:lnTo>
                      <a:lnTo>
                        <a:pt x="14" y="149"/>
                      </a:lnTo>
                      <a:lnTo>
                        <a:pt x="12" y="151"/>
                      </a:lnTo>
                      <a:lnTo>
                        <a:pt x="7" y="149"/>
                      </a:lnTo>
                      <a:lnTo>
                        <a:pt x="7" y="149"/>
                      </a:lnTo>
                      <a:lnTo>
                        <a:pt x="5" y="151"/>
                      </a:lnTo>
                      <a:lnTo>
                        <a:pt x="2" y="151"/>
                      </a:lnTo>
                      <a:lnTo>
                        <a:pt x="2" y="154"/>
                      </a:lnTo>
                      <a:lnTo>
                        <a:pt x="2" y="154"/>
                      </a:lnTo>
                      <a:lnTo>
                        <a:pt x="2" y="156"/>
                      </a:lnTo>
                      <a:lnTo>
                        <a:pt x="0" y="166"/>
                      </a:lnTo>
                      <a:lnTo>
                        <a:pt x="0" y="168"/>
                      </a:lnTo>
                      <a:lnTo>
                        <a:pt x="2" y="168"/>
                      </a:lnTo>
                      <a:lnTo>
                        <a:pt x="5" y="170"/>
                      </a:lnTo>
                      <a:lnTo>
                        <a:pt x="5" y="170"/>
                      </a:lnTo>
                      <a:lnTo>
                        <a:pt x="7" y="173"/>
                      </a:lnTo>
                      <a:lnTo>
                        <a:pt x="7" y="173"/>
                      </a:lnTo>
                      <a:lnTo>
                        <a:pt x="9" y="173"/>
                      </a:lnTo>
                      <a:lnTo>
                        <a:pt x="12" y="173"/>
                      </a:lnTo>
                      <a:lnTo>
                        <a:pt x="12" y="173"/>
                      </a:lnTo>
                      <a:lnTo>
                        <a:pt x="12" y="173"/>
                      </a:lnTo>
                      <a:lnTo>
                        <a:pt x="12" y="175"/>
                      </a:lnTo>
                      <a:lnTo>
                        <a:pt x="14" y="175"/>
                      </a:lnTo>
                      <a:lnTo>
                        <a:pt x="14" y="178"/>
                      </a:lnTo>
                      <a:lnTo>
                        <a:pt x="16" y="178"/>
                      </a:lnTo>
                      <a:lnTo>
                        <a:pt x="16" y="178"/>
                      </a:lnTo>
                      <a:lnTo>
                        <a:pt x="16" y="178"/>
                      </a:lnTo>
                      <a:lnTo>
                        <a:pt x="16" y="180"/>
                      </a:lnTo>
                      <a:lnTo>
                        <a:pt x="16" y="185"/>
                      </a:lnTo>
                      <a:lnTo>
                        <a:pt x="19" y="192"/>
                      </a:lnTo>
                      <a:lnTo>
                        <a:pt x="19" y="194"/>
                      </a:lnTo>
                      <a:lnTo>
                        <a:pt x="19" y="197"/>
                      </a:lnTo>
                      <a:lnTo>
                        <a:pt x="19" y="197"/>
                      </a:lnTo>
                      <a:lnTo>
                        <a:pt x="19" y="199"/>
                      </a:lnTo>
                      <a:lnTo>
                        <a:pt x="19" y="199"/>
                      </a:lnTo>
                      <a:lnTo>
                        <a:pt x="19" y="201"/>
                      </a:lnTo>
                      <a:lnTo>
                        <a:pt x="19" y="201"/>
                      </a:lnTo>
                      <a:lnTo>
                        <a:pt x="26" y="206"/>
                      </a:lnTo>
                      <a:lnTo>
                        <a:pt x="26" y="206"/>
                      </a:lnTo>
                      <a:lnTo>
                        <a:pt x="28" y="204"/>
                      </a:lnTo>
                      <a:lnTo>
                        <a:pt x="28" y="204"/>
                      </a:lnTo>
                      <a:lnTo>
                        <a:pt x="31" y="201"/>
                      </a:lnTo>
                      <a:lnTo>
                        <a:pt x="33" y="201"/>
                      </a:lnTo>
                      <a:lnTo>
                        <a:pt x="33" y="201"/>
                      </a:lnTo>
                      <a:lnTo>
                        <a:pt x="35" y="204"/>
                      </a:lnTo>
                      <a:lnTo>
                        <a:pt x="35" y="208"/>
                      </a:lnTo>
                      <a:lnTo>
                        <a:pt x="38" y="208"/>
                      </a:lnTo>
                      <a:lnTo>
                        <a:pt x="38" y="211"/>
                      </a:lnTo>
                      <a:lnTo>
                        <a:pt x="40" y="211"/>
                      </a:lnTo>
                      <a:lnTo>
                        <a:pt x="42" y="211"/>
                      </a:lnTo>
                      <a:lnTo>
                        <a:pt x="45" y="211"/>
                      </a:lnTo>
                      <a:lnTo>
                        <a:pt x="45" y="211"/>
                      </a:lnTo>
                      <a:lnTo>
                        <a:pt x="49" y="213"/>
                      </a:lnTo>
                      <a:lnTo>
                        <a:pt x="49" y="213"/>
                      </a:lnTo>
                      <a:lnTo>
                        <a:pt x="49" y="213"/>
                      </a:lnTo>
                      <a:lnTo>
                        <a:pt x="52" y="211"/>
                      </a:lnTo>
                      <a:lnTo>
                        <a:pt x="57" y="208"/>
                      </a:lnTo>
                      <a:lnTo>
                        <a:pt x="68" y="211"/>
                      </a:lnTo>
                      <a:lnTo>
                        <a:pt x="87" y="211"/>
                      </a:lnTo>
                      <a:lnTo>
                        <a:pt x="90" y="213"/>
                      </a:lnTo>
                      <a:lnTo>
                        <a:pt x="90" y="213"/>
                      </a:lnTo>
                      <a:lnTo>
                        <a:pt x="90" y="213"/>
                      </a:lnTo>
                      <a:lnTo>
                        <a:pt x="90" y="215"/>
                      </a:lnTo>
                      <a:lnTo>
                        <a:pt x="90" y="215"/>
                      </a:lnTo>
                      <a:lnTo>
                        <a:pt x="90" y="215"/>
                      </a:lnTo>
                      <a:lnTo>
                        <a:pt x="90" y="215"/>
                      </a:lnTo>
                      <a:lnTo>
                        <a:pt x="92" y="215"/>
                      </a:lnTo>
                      <a:lnTo>
                        <a:pt x="92" y="218"/>
                      </a:lnTo>
                      <a:lnTo>
                        <a:pt x="92" y="218"/>
                      </a:lnTo>
                      <a:lnTo>
                        <a:pt x="94" y="218"/>
                      </a:lnTo>
                      <a:lnTo>
                        <a:pt x="99" y="218"/>
                      </a:lnTo>
                      <a:lnTo>
                        <a:pt x="118" y="218"/>
                      </a:lnTo>
                      <a:lnTo>
                        <a:pt x="128" y="223"/>
                      </a:lnTo>
                      <a:lnTo>
                        <a:pt x="132" y="223"/>
                      </a:lnTo>
                      <a:lnTo>
                        <a:pt x="137" y="225"/>
                      </a:lnTo>
                      <a:lnTo>
                        <a:pt x="142" y="225"/>
                      </a:lnTo>
                      <a:lnTo>
                        <a:pt x="144" y="225"/>
                      </a:lnTo>
                      <a:lnTo>
                        <a:pt x="146" y="227"/>
                      </a:lnTo>
                      <a:lnTo>
                        <a:pt x="158" y="230"/>
                      </a:lnTo>
                      <a:lnTo>
                        <a:pt x="158" y="230"/>
                      </a:lnTo>
                      <a:lnTo>
                        <a:pt x="158" y="230"/>
                      </a:lnTo>
                      <a:lnTo>
                        <a:pt x="158" y="227"/>
                      </a:lnTo>
                      <a:lnTo>
                        <a:pt x="158" y="227"/>
                      </a:lnTo>
                      <a:lnTo>
                        <a:pt x="161" y="225"/>
                      </a:lnTo>
                      <a:lnTo>
                        <a:pt x="165" y="218"/>
                      </a:lnTo>
                      <a:lnTo>
                        <a:pt x="168" y="215"/>
                      </a:lnTo>
                      <a:lnTo>
                        <a:pt x="168" y="213"/>
                      </a:lnTo>
                      <a:lnTo>
                        <a:pt x="168" y="211"/>
                      </a:lnTo>
                      <a:lnTo>
                        <a:pt x="168" y="208"/>
                      </a:lnTo>
                      <a:lnTo>
                        <a:pt x="168" y="208"/>
                      </a:lnTo>
                      <a:lnTo>
                        <a:pt x="170" y="206"/>
                      </a:lnTo>
                      <a:lnTo>
                        <a:pt x="177" y="208"/>
                      </a:lnTo>
                      <a:lnTo>
                        <a:pt x="177" y="208"/>
                      </a:lnTo>
                      <a:lnTo>
                        <a:pt x="180" y="208"/>
                      </a:lnTo>
                      <a:lnTo>
                        <a:pt x="180" y="206"/>
                      </a:lnTo>
                      <a:lnTo>
                        <a:pt x="180" y="206"/>
                      </a:lnTo>
                      <a:lnTo>
                        <a:pt x="180" y="208"/>
                      </a:lnTo>
                      <a:lnTo>
                        <a:pt x="180" y="211"/>
                      </a:lnTo>
                      <a:lnTo>
                        <a:pt x="180" y="211"/>
                      </a:lnTo>
                      <a:lnTo>
                        <a:pt x="182" y="211"/>
                      </a:lnTo>
                      <a:lnTo>
                        <a:pt x="182" y="211"/>
                      </a:lnTo>
                      <a:lnTo>
                        <a:pt x="184" y="208"/>
                      </a:lnTo>
                      <a:lnTo>
                        <a:pt x="187" y="206"/>
                      </a:lnTo>
                      <a:lnTo>
                        <a:pt x="196" y="199"/>
                      </a:lnTo>
                      <a:lnTo>
                        <a:pt x="201" y="194"/>
                      </a:lnTo>
                      <a:lnTo>
                        <a:pt x="201" y="197"/>
                      </a:lnTo>
                      <a:lnTo>
                        <a:pt x="203" y="213"/>
                      </a:lnTo>
                      <a:lnTo>
                        <a:pt x="206" y="215"/>
                      </a:lnTo>
                      <a:lnTo>
                        <a:pt x="208" y="218"/>
                      </a:lnTo>
                      <a:lnTo>
                        <a:pt x="210" y="223"/>
                      </a:lnTo>
                      <a:lnTo>
                        <a:pt x="215" y="223"/>
                      </a:lnTo>
                      <a:lnTo>
                        <a:pt x="220" y="223"/>
                      </a:lnTo>
                      <a:lnTo>
                        <a:pt x="222" y="223"/>
                      </a:lnTo>
                      <a:lnTo>
                        <a:pt x="227" y="223"/>
                      </a:lnTo>
                      <a:lnTo>
                        <a:pt x="229" y="223"/>
                      </a:lnTo>
                      <a:lnTo>
                        <a:pt x="234" y="225"/>
                      </a:lnTo>
                      <a:lnTo>
                        <a:pt x="236" y="225"/>
                      </a:lnTo>
                      <a:lnTo>
                        <a:pt x="236" y="227"/>
                      </a:lnTo>
                      <a:lnTo>
                        <a:pt x="236" y="227"/>
                      </a:lnTo>
                      <a:lnTo>
                        <a:pt x="236" y="230"/>
                      </a:lnTo>
                      <a:lnTo>
                        <a:pt x="236" y="234"/>
                      </a:lnTo>
                      <a:lnTo>
                        <a:pt x="239" y="237"/>
                      </a:lnTo>
                      <a:lnTo>
                        <a:pt x="239" y="256"/>
                      </a:lnTo>
                      <a:lnTo>
                        <a:pt x="239" y="256"/>
                      </a:lnTo>
                      <a:lnTo>
                        <a:pt x="239" y="258"/>
                      </a:lnTo>
                      <a:lnTo>
                        <a:pt x="241" y="256"/>
                      </a:lnTo>
                      <a:lnTo>
                        <a:pt x="241" y="256"/>
                      </a:lnTo>
                      <a:lnTo>
                        <a:pt x="241" y="256"/>
                      </a:lnTo>
                      <a:lnTo>
                        <a:pt x="243" y="256"/>
                      </a:lnTo>
                      <a:lnTo>
                        <a:pt x="243" y="263"/>
                      </a:lnTo>
                      <a:lnTo>
                        <a:pt x="243" y="263"/>
                      </a:lnTo>
                      <a:lnTo>
                        <a:pt x="243" y="263"/>
                      </a:lnTo>
                      <a:lnTo>
                        <a:pt x="253" y="265"/>
                      </a:lnTo>
                      <a:lnTo>
                        <a:pt x="253" y="268"/>
                      </a:lnTo>
                      <a:lnTo>
                        <a:pt x="253" y="265"/>
                      </a:lnTo>
                      <a:lnTo>
                        <a:pt x="255" y="265"/>
                      </a:lnTo>
                      <a:lnTo>
                        <a:pt x="255" y="261"/>
                      </a:lnTo>
                      <a:lnTo>
                        <a:pt x="255" y="261"/>
                      </a:lnTo>
                      <a:lnTo>
                        <a:pt x="255" y="258"/>
                      </a:lnTo>
                      <a:lnTo>
                        <a:pt x="255" y="256"/>
                      </a:lnTo>
                      <a:lnTo>
                        <a:pt x="255" y="256"/>
                      </a:lnTo>
                      <a:lnTo>
                        <a:pt x="255" y="256"/>
                      </a:lnTo>
                      <a:lnTo>
                        <a:pt x="258" y="253"/>
                      </a:lnTo>
                      <a:lnTo>
                        <a:pt x="260" y="251"/>
                      </a:lnTo>
                      <a:lnTo>
                        <a:pt x="265" y="249"/>
                      </a:lnTo>
                      <a:lnTo>
                        <a:pt x="269" y="244"/>
                      </a:lnTo>
                      <a:lnTo>
                        <a:pt x="277" y="239"/>
                      </a:lnTo>
                      <a:lnTo>
                        <a:pt x="279" y="239"/>
                      </a:lnTo>
                      <a:lnTo>
                        <a:pt x="281" y="237"/>
                      </a:lnTo>
                      <a:lnTo>
                        <a:pt x="284" y="237"/>
                      </a:lnTo>
                      <a:lnTo>
                        <a:pt x="284" y="234"/>
                      </a:lnTo>
                      <a:lnTo>
                        <a:pt x="286" y="237"/>
                      </a:lnTo>
                      <a:lnTo>
                        <a:pt x="286" y="237"/>
                      </a:lnTo>
                      <a:lnTo>
                        <a:pt x="286" y="237"/>
                      </a:lnTo>
                      <a:lnTo>
                        <a:pt x="288" y="237"/>
                      </a:lnTo>
                      <a:lnTo>
                        <a:pt x="288" y="237"/>
                      </a:lnTo>
                      <a:lnTo>
                        <a:pt x="291" y="237"/>
                      </a:lnTo>
                      <a:lnTo>
                        <a:pt x="291" y="232"/>
                      </a:lnTo>
                      <a:lnTo>
                        <a:pt x="293" y="227"/>
                      </a:lnTo>
                      <a:lnTo>
                        <a:pt x="293" y="225"/>
                      </a:lnTo>
                      <a:lnTo>
                        <a:pt x="293" y="220"/>
                      </a:lnTo>
                      <a:lnTo>
                        <a:pt x="293" y="220"/>
                      </a:lnTo>
                      <a:lnTo>
                        <a:pt x="293" y="218"/>
                      </a:lnTo>
                      <a:lnTo>
                        <a:pt x="291" y="215"/>
                      </a:lnTo>
                      <a:lnTo>
                        <a:pt x="288" y="213"/>
                      </a:lnTo>
                      <a:lnTo>
                        <a:pt x="286" y="213"/>
                      </a:lnTo>
                      <a:lnTo>
                        <a:pt x="286" y="213"/>
                      </a:lnTo>
                      <a:lnTo>
                        <a:pt x="281" y="211"/>
                      </a:lnTo>
                      <a:lnTo>
                        <a:pt x="281" y="211"/>
                      </a:lnTo>
                      <a:lnTo>
                        <a:pt x="279" y="208"/>
                      </a:lnTo>
                      <a:lnTo>
                        <a:pt x="279" y="206"/>
                      </a:lnTo>
                      <a:lnTo>
                        <a:pt x="279" y="206"/>
                      </a:lnTo>
                      <a:lnTo>
                        <a:pt x="279" y="206"/>
                      </a:lnTo>
                      <a:lnTo>
                        <a:pt x="279" y="206"/>
                      </a:lnTo>
                      <a:lnTo>
                        <a:pt x="279" y="204"/>
                      </a:lnTo>
                      <a:lnTo>
                        <a:pt x="284" y="201"/>
                      </a:lnTo>
                      <a:lnTo>
                        <a:pt x="284" y="201"/>
                      </a:lnTo>
                      <a:lnTo>
                        <a:pt x="281" y="199"/>
                      </a:lnTo>
                      <a:lnTo>
                        <a:pt x="281" y="197"/>
                      </a:lnTo>
                      <a:lnTo>
                        <a:pt x="279" y="192"/>
                      </a:lnTo>
                      <a:lnTo>
                        <a:pt x="281" y="178"/>
                      </a:lnTo>
                      <a:lnTo>
                        <a:pt x="281" y="178"/>
                      </a:lnTo>
                      <a:lnTo>
                        <a:pt x="281" y="173"/>
                      </a:lnTo>
                      <a:lnTo>
                        <a:pt x="281" y="168"/>
                      </a:lnTo>
                      <a:lnTo>
                        <a:pt x="281" y="163"/>
                      </a:lnTo>
                      <a:lnTo>
                        <a:pt x="284" y="161"/>
                      </a:lnTo>
                      <a:lnTo>
                        <a:pt x="286" y="163"/>
                      </a:lnTo>
                      <a:lnTo>
                        <a:pt x="288" y="163"/>
                      </a:lnTo>
                      <a:lnTo>
                        <a:pt x="291" y="163"/>
                      </a:lnTo>
                      <a:lnTo>
                        <a:pt x="291" y="163"/>
                      </a:lnTo>
                      <a:lnTo>
                        <a:pt x="291" y="163"/>
                      </a:lnTo>
                      <a:lnTo>
                        <a:pt x="293" y="163"/>
                      </a:lnTo>
                      <a:lnTo>
                        <a:pt x="293" y="163"/>
                      </a:lnTo>
                      <a:lnTo>
                        <a:pt x="295" y="166"/>
                      </a:lnTo>
                      <a:lnTo>
                        <a:pt x="295" y="166"/>
                      </a:lnTo>
                      <a:lnTo>
                        <a:pt x="303" y="168"/>
                      </a:lnTo>
                      <a:lnTo>
                        <a:pt x="307" y="168"/>
                      </a:lnTo>
                      <a:lnTo>
                        <a:pt x="307" y="168"/>
                      </a:lnTo>
                      <a:lnTo>
                        <a:pt x="307" y="166"/>
                      </a:lnTo>
                      <a:lnTo>
                        <a:pt x="307" y="166"/>
                      </a:lnTo>
                      <a:lnTo>
                        <a:pt x="310" y="166"/>
                      </a:lnTo>
                      <a:lnTo>
                        <a:pt x="310" y="163"/>
                      </a:lnTo>
                      <a:lnTo>
                        <a:pt x="310" y="163"/>
                      </a:lnTo>
                      <a:lnTo>
                        <a:pt x="312" y="161"/>
                      </a:lnTo>
                      <a:lnTo>
                        <a:pt x="314" y="161"/>
                      </a:lnTo>
                      <a:lnTo>
                        <a:pt x="317" y="159"/>
                      </a:lnTo>
                      <a:lnTo>
                        <a:pt x="319" y="156"/>
                      </a:lnTo>
                      <a:lnTo>
                        <a:pt x="324" y="154"/>
                      </a:lnTo>
                      <a:lnTo>
                        <a:pt x="324" y="151"/>
                      </a:lnTo>
                      <a:lnTo>
                        <a:pt x="324" y="151"/>
                      </a:lnTo>
                      <a:lnTo>
                        <a:pt x="324" y="149"/>
                      </a:lnTo>
                      <a:lnTo>
                        <a:pt x="324" y="144"/>
                      </a:lnTo>
                      <a:lnTo>
                        <a:pt x="324" y="144"/>
                      </a:lnTo>
                      <a:lnTo>
                        <a:pt x="324" y="140"/>
                      </a:lnTo>
                      <a:lnTo>
                        <a:pt x="324" y="130"/>
                      </a:lnTo>
                      <a:lnTo>
                        <a:pt x="324" y="128"/>
                      </a:lnTo>
                      <a:lnTo>
                        <a:pt x="326" y="118"/>
                      </a:lnTo>
                      <a:lnTo>
                        <a:pt x="326" y="116"/>
                      </a:lnTo>
                      <a:lnTo>
                        <a:pt x="326" y="113"/>
                      </a:lnTo>
                      <a:lnTo>
                        <a:pt x="331" y="106"/>
                      </a:lnTo>
                      <a:lnTo>
                        <a:pt x="331" y="106"/>
                      </a:lnTo>
                      <a:lnTo>
                        <a:pt x="331" y="106"/>
                      </a:lnTo>
                      <a:close/>
                      <a:moveTo>
                        <a:pt x="180" y="2"/>
                      </a:moveTo>
                      <a:lnTo>
                        <a:pt x="180" y="4"/>
                      </a:lnTo>
                      <a:lnTo>
                        <a:pt x="180" y="2"/>
                      </a:lnTo>
                      <a:lnTo>
                        <a:pt x="180" y="2"/>
                      </a:lnTo>
                      <a:lnTo>
                        <a:pt x="180" y="2"/>
                      </a:lnTo>
                      <a:lnTo>
                        <a:pt x="180" y="0"/>
                      </a:lnTo>
                      <a:lnTo>
                        <a:pt x="180" y="0"/>
                      </a:lnTo>
                      <a:lnTo>
                        <a:pt x="180" y="0"/>
                      </a:lnTo>
                      <a:lnTo>
                        <a:pt x="180" y="0"/>
                      </a:lnTo>
                      <a:lnTo>
                        <a:pt x="180" y="0"/>
                      </a:lnTo>
                      <a:lnTo>
                        <a:pt x="180" y="2"/>
                      </a:lnTo>
                      <a:lnTo>
                        <a:pt x="180" y="2"/>
                      </a:lnTo>
                      <a:close/>
                      <a:moveTo>
                        <a:pt x="49" y="218"/>
                      </a:moveTo>
                      <a:lnTo>
                        <a:pt x="49" y="215"/>
                      </a:lnTo>
                      <a:lnTo>
                        <a:pt x="47" y="215"/>
                      </a:lnTo>
                      <a:lnTo>
                        <a:pt x="42" y="213"/>
                      </a:lnTo>
                      <a:lnTo>
                        <a:pt x="40" y="211"/>
                      </a:lnTo>
                      <a:lnTo>
                        <a:pt x="33" y="211"/>
                      </a:lnTo>
                      <a:lnTo>
                        <a:pt x="28" y="208"/>
                      </a:lnTo>
                      <a:lnTo>
                        <a:pt x="26" y="208"/>
                      </a:lnTo>
                      <a:lnTo>
                        <a:pt x="26" y="211"/>
                      </a:lnTo>
                      <a:lnTo>
                        <a:pt x="26" y="213"/>
                      </a:lnTo>
                      <a:lnTo>
                        <a:pt x="26" y="213"/>
                      </a:lnTo>
                      <a:lnTo>
                        <a:pt x="28" y="213"/>
                      </a:lnTo>
                      <a:lnTo>
                        <a:pt x="33" y="213"/>
                      </a:lnTo>
                      <a:lnTo>
                        <a:pt x="33" y="213"/>
                      </a:lnTo>
                      <a:lnTo>
                        <a:pt x="35" y="215"/>
                      </a:lnTo>
                      <a:lnTo>
                        <a:pt x="40" y="215"/>
                      </a:lnTo>
                      <a:lnTo>
                        <a:pt x="47" y="218"/>
                      </a:lnTo>
                      <a:lnTo>
                        <a:pt x="49" y="218"/>
                      </a:lnTo>
                      <a:lnTo>
                        <a:pt x="52" y="218"/>
                      </a:lnTo>
                      <a:lnTo>
                        <a:pt x="52" y="218"/>
                      </a:lnTo>
                      <a:lnTo>
                        <a:pt x="52" y="218"/>
                      </a:lnTo>
                      <a:lnTo>
                        <a:pt x="52" y="218"/>
                      </a:lnTo>
                      <a:lnTo>
                        <a:pt x="49" y="218"/>
                      </a:lnTo>
                      <a:close/>
                      <a:moveTo>
                        <a:pt x="175" y="9"/>
                      </a:moveTo>
                      <a:lnTo>
                        <a:pt x="175" y="9"/>
                      </a:lnTo>
                      <a:lnTo>
                        <a:pt x="172" y="9"/>
                      </a:lnTo>
                      <a:lnTo>
                        <a:pt x="172" y="9"/>
                      </a:lnTo>
                      <a:lnTo>
                        <a:pt x="175" y="9"/>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7" name="Freeform 35">
                  <a:extLst>
                    <a:ext uri="{FF2B5EF4-FFF2-40B4-BE49-F238E27FC236}">
                      <a16:creationId xmlns:a16="http://schemas.microsoft.com/office/drawing/2014/main" id="{C8DBFDA5-8281-CC44-9927-D1609181D2A0}"/>
                    </a:ext>
                  </a:extLst>
                </p:cNvPr>
                <p:cNvSpPr>
                  <a:spLocks noEditPoints="1"/>
                </p:cNvSpPr>
                <p:nvPr/>
              </p:nvSpPr>
              <p:spPr bwMode="auto">
                <a:xfrm>
                  <a:off x="1925844" y="4694583"/>
                  <a:ext cx="282444" cy="209813"/>
                </a:xfrm>
                <a:custGeom>
                  <a:avLst/>
                  <a:gdLst>
                    <a:gd name="T0" fmla="*/ 78 w 175"/>
                    <a:gd name="T1" fmla="*/ 19 h 130"/>
                    <a:gd name="T2" fmla="*/ 76 w 175"/>
                    <a:gd name="T3" fmla="*/ 16 h 130"/>
                    <a:gd name="T4" fmla="*/ 111 w 175"/>
                    <a:gd name="T5" fmla="*/ 14 h 130"/>
                    <a:gd name="T6" fmla="*/ 14 w 175"/>
                    <a:gd name="T7" fmla="*/ 90 h 130"/>
                    <a:gd name="T8" fmla="*/ 14 w 175"/>
                    <a:gd name="T9" fmla="*/ 78 h 130"/>
                    <a:gd name="T10" fmla="*/ 12 w 175"/>
                    <a:gd name="T11" fmla="*/ 78 h 130"/>
                    <a:gd name="T12" fmla="*/ 0 w 175"/>
                    <a:gd name="T13" fmla="*/ 87 h 130"/>
                    <a:gd name="T14" fmla="*/ 7 w 175"/>
                    <a:gd name="T15" fmla="*/ 87 h 130"/>
                    <a:gd name="T16" fmla="*/ 10 w 175"/>
                    <a:gd name="T17" fmla="*/ 95 h 130"/>
                    <a:gd name="T18" fmla="*/ 126 w 175"/>
                    <a:gd name="T19" fmla="*/ 2 h 130"/>
                    <a:gd name="T20" fmla="*/ 126 w 175"/>
                    <a:gd name="T21" fmla="*/ 2 h 130"/>
                    <a:gd name="T22" fmla="*/ 173 w 175"/>
                    <a:gd name="T23" fmla="*/ 47 h 130"/>
                    <a:gd name="T24" fmla="*/ 173 w 175"/>
                    <a:gd name="T25" fmla="*/ 28 h 130"/>
                    <a:gd name="T26" fmla="*/ 166 w 175"/>
                    <a:gd name="T27" fmla="*/ 23 h 130"/>
                    <a:gd name="T28" fmla="*/ 144 w 175"/>
                    <a:gd name="T29" fmla="*/ 26 h 130"/>
                    <a:gd name="T30" fmla="*/ 121 w 175"/>
                    <a:gd name="T31" fmla="*/ 16 h 130"/>
                    <a:gd name="T32" fmla="*/ 109 w 175"/>
                    <a:gd name="T33" fmla="*/ 21 h 130"/>
                    <a:gd name="T34" fmla="*/ 100 w 175"/>
                    <a:gd name="T35" fmla="*/ 9 h 130"/>
                    <a:gd name="T36" fmla="*/ 90 w 175"/>
                    <a:gd name="T37" fmla="*/ 21 h 130"/>
                    <a:gd name="T38" fmla="*/ 76 w 175"/>
                    <a:gd name="T39" fmla="*/ 64 h 130"/>
                    <a:gd name="T40" fmla="*/ 64 w 175"/>
                    <a:gd name="T41" fmla="*/ 78 h 130"/>
                    <a:gd name="T42" fmla="*/ 57 w 175"/>
                    <a:gd name="T43" fmla="*/ 73 h 130"/>
                    <a:gd name="T44" fmla="*/ 45 w 175"/>
                    <a:gd name="T45" fmla="*/ 99 h 130"/>
                    <a:gd name="T46" fmla="*/ 36 w 175"/>
                    <a:gd name="T47" fmla="*/ 109 h 130"/>
                    <a:gd name="T48" fmla="*/ 31 w 175"/>
                    <a:gd name="T49" fmla="*/ 97 h 130"/>
                    <a:gd name="T50" fmla="*/ 26 w 175"/>
                    <a:gd name="T51" fmla="*/ 92 h 130"/>
                    <a:gd name="T52" fmla="*/ 19 w 175"/>
                    <a:gd name="T53" fmla="*/ 102 h 130"/>
                    <a:gd name="T54" fmla="*/ 12 w 175"/>
                    <a:gd name="T55" fmla="*/ 104 h 130"/>
                    <a:gd name="T56" fmla="*/ 17 w 175"/>
                    <a:gd name="T57" fmla="*/ 111 h 130"/>
                    <a:gd name="T58" fmla="*/ 21 w 175"/>
                    <a:gd name="T59" fmla="*/ 109 h 130"/>
                    <a:gd name="T60" fmla="*/ 31 w 175"/>
                    <a:gd name="T61" fmla="*/ 111 h 130"/>
                    <a:gd name="T62" fmla="*/ 36 w 175"/>
                    <a:gd name="T63" fmla="*/ 111 h 130"/>
                    <a:gd name="T64" fmla="*/ 45 w 175"/>
                    <a:gd name="T65" fmla="*/ 114 h 130"/>
                    <a:gd name="T66" fmla="*/ 69 w 175"/>
                    <a:gd name="T67" fmla="*/ 111 h 130"/>
                    <a:gd name="T68" fmla="*/ 81 w 175"/>
                    <a:gd name="T69" fmla="*/ 111 h 130"/>
                    <a:gd name="T70" fmla="*/ 88 w 175"/>
                    <a:gd name="T71" fmla="*/ 109 h 130"/>
                    <a:gd name="T72" fmla="*/ 107 w 175"/>
                    <a:gd name="T73" fmla="*/ 116 h 130"/>
                    <a:gd name="T74" fmla="*/ 121 w 175"/>
                    <a:gd name="T75" fmla="*/ 123 h 130"/>
                    <a:gd name="T76" fmla="*/ 126 w 175"/>
                    <a:gd name="T77" fmla="*/ 125 h 130"/>
                    <a:gd name="T78" fmla="*/ 130 w 175"/>
                    <a:gd name="T79" fmla="*/ 128 h 130"/>
                    <a:gd name="T80" fmla="*/ 137 w 175"/>
                    <a:gd name="T81" fmla="*/ 125 h 130"/>
                    <a:gd name="T82" fmla="*/ 142 w 175"/>
                    <a:gd name="T83" fmla="*/ 111 h 130"/>
                    <a:gd name="T84" fmla="*/ 142 w 175"/>
                    <a:gd name="T85" fmla="*/ 99 h 130"/>
                    <a:gd name="T86" fmla="*/ 140 w 175"/>
                    <a:gd name="T87" fmla="*/ 71 h 130"/>
                    <a:gd name="T88" fmla="*/ 140 w 175"/>
                    <a:gd name="T89" fmla="*/ 59 h 130"/>
                    <a:gd name="T90" fmla="*/ 144 w 175"/>
                    <a:gd name="T91" fmla="*/ 59 h 130"/>
                    <a:gd name="T92" fmla="*/ 152 w 175"/>
                    <a:gd name="T93" fmla="*/ 59 h 130"/>
                    <a:gd name="T94" fmla="*/ 173 w 175"/>
                    <a:gd name="T95" fmla="*/ 64 h 130"/>
                    <a:gd name="T96" fmla="*/ 71 w 175"/>
                    <a:gd name="T97" fmla="*/ 123 h 130"/>
                    <a:gd name="T98" fmla="*/ 73 w 175"/>
                    <a:gd name="T99" fmla="*/ 125 h 130"/>
                    <a:gd name="T100" fmla="*/ 45 w 175"/>
                    <a:gd name="T101" fmla="*/ 128 h 130"/>
                    <a:gd name="T102" fmla="*/ 45 w 175"/>
                    <a:gd name="T10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5" h="130">
                      <a:moveTo>
                        <a:pt x="76" y="16"/>
                      </a:moveTo>
                      <a:lnTo>
                        <a:pt x="78" y="16"/>
                      </a:lnTo>
                      <a:lnTo>
                        <a:pt x="78" y="19"/>
                      </a:lnTo>
                      <a:lnTo>
                        <a:pt x="78" y="19"/>
                      </a:lnTo>
                      <a:lnTo>
                        <a:pt x="78" y="19"/>
                      </a:lnTo>
                      <a:lnTo>
                        <a:pt x="81" y="19"/>
                      </a:lnTo>
                      <a:lnTo>
                        <a:pt x="81" y="16"/>
                      </a:lnTo>
                      <a:lnTo>
                        <a:pt x="78" y="16"/>
                      </a:lnTo>
                      <a:lnTo>
                        <a:pt x="76" y="16"/>
                      </a:lnTo>
                      <a:lnTo>
                        <a:pt x="76" y="16"/>
                      </a:lnTo>
                      <a:lnTo>
                        <a:pt x="76" y="16"/>
                      </a:lnTo>
                      <a:lnTo>
                        <a:pt x="76" y="16"/>
                      </a:lnTo>
                      <a:close/>
                      <a:moveTo>
                        <a:pt x="111" y="14"/>
                      </a:moveTo>
                      <a:lnTo>
                        <a:pt x="111" y="14"/>
                      </a:lnTo>
                      <a:lnTo>
                        <a:pt x="111" y="14"/>
                      </a:lnTo>
                      <a:lnTo>
                        <a:pt x="111" y="14"/>
                      </a:lnTo>
                      <a:lnTo>
                        <a:pt x="109" y="14"/>
                      </a:lnTo>
                      <a:lnTo>
                        <a:pt x="111" y="16"/>
                      </a:lnTo>
                      <a:lnTo>
                        <a:pt x="111" y="14"/>
                      </a:lnTo>
                      <a:close/>
                      <a:moveTo>
                        <a:pt x="14" y="90"/>
                      </a:moveTo>
                      <a:lnTo>
                        <a:pt x="14" y="87"/>
                      </a:lnTo>
                      <a:lnTo>
                        <a:pt x="17" y="85"/>
                      </a:lnTo>
                      <a:lnTo>
                        <a:pt x="17" y="80"/>
                      </a:lnTo>
                      <a:lnTo>
                        <a:pt x="17" y="78"/>
                      </a:lnTo>
                      <a:lnTo>
                        <a:pt x="14" y="78"/>
                      </a:lnTo>
                      <a:lnTo>
                        <a:pt x="14" y="78"/>
                      </a:lnTo>
                      <a:lnTo>
                        <a:pt x="12" y="78"/>
                      </a:lnTo>
                      <a:lnTo>
                        <a:pt x="12" y="78"/>
                      </a:lnTo>
                      <a:lnTo>
                        <a:pt x="12" y="78"/>
                      </a:lnTo>
                      <a:lnTo>
                        <a:pt x="12" y="78"/>
                      </a:lnTo>
                      <a:lnTo>
                        <a:pt x="10" y="80"/>
                      </a:lnTo>
                      <a:lnTo>
                        <a:pt x="10" y="80"/>
                      </a:lnTo>
                      <a:lnTo>
                        <a:pt x="7" y="80"/>
                      </a:lnTo>
                      <a:lnTo>
                        <a:pt x="3" y="85"/>
                      </a:lnTo>
                      <a:lnTo>
                        <a:pt x="0" y="87"/>
                      </a:lnTo>
                      <a:lnTo>
                        <a:pt x="0" y="90"/>
                      </a:lnTo>
                      <a:lnTo>
                        <a:pt x="3" y="87"/>
                      </a:lnTo>
                      <a:lnTo>
                        <a:pt x="7" y="83"/>
                      </a:lnTo>
                      <a:lnTo>
                        <a:pt x="7" y="85"/>
                      </a:lnTo>
                      <a:lnTo>
                        <a:pt x="7" y="87"/>
                      </a:lnTo>
                      <a:lnTo>
                        <a:pt x="10" y="87"/>
                      </a:lnTo>
                      <a:lnTo>
                        <a:pt x="10" y="90"/>
                      </a:lnTo>
                      <a:lnTo>
                        <a:pt x="7" y="92"/>
                      </a:lnTo>
                      <a:lnTo>
                        <a:pt x="7" y="92"/>
                      </a:lnTo>
                      <a:lnTo>
                        <a:pt x="10" y="95"/>
                      </a:lnTo>
                      <a:lnTo>
                        <a:pt x="10" y="92"/>
                      </a:lnTo>
                      <a:lnTo>
                        <a:pt x="12" y="90"/>
                      </a:lnTo>
                      <a:lnTo>
                        <a:pt x="14" y="90"/>
                      </a:lnTo>
                      <a:close/>
                      <a:moveTo>
                        <a:pt x="126" y="2"/>
                      </a:moveTo>
                      <a:lnTo>
                        <a:pt x="126" y="2"/>
                      </a:lnTo>
                      <a:lnTo>
                        <a:pt x="126" y="2"/>
                      </a:lnTo>
                      <a:lnTo>
                        <a:pt x="126" y="0"/>
                      </a:lnTo>
                      <a:lnTo>
                        <a:pt x="123" y="2"/>
                      </a:lnTo>
                      <a:lnTo>
                        <a:pt x="123" y="2"/>
                      </a:lnTo>
                      <a:lnTo>
                        <a:pt x="126" y="2"/>
                      </a:lnTo>
                      <a:close/>
                      <a:moveTo>
                        <a:pt x="175" y="59"/>
                      </a:moveTo>
                      <a:lnTo>
                        <a:pt x="175" y="54"/>
                      </a:lnTo>
                      <a:lnTo>
                        <a:pt x="175" y="54"/>
                      </a:lnTo>
                      <a:lnTo>
                        <a:pt x="173" y="52"/>
                      </a:lnTo>
                      <a:lnTo>
                        <a:pt x="173" y="47"/>
                      </a:lnTo>
                      <a:lnTo>
                        <a:pt x="168" y="45"/>
                      </a:lnTo>
                      <a:lnTo>
                        <a:pt x="168" y="33"/>
                      </a:lnTo>
                      <a:lnTo>
                        <a:pt x="168" y="31"/>
                      </a:lnTo>
                      <a:lnTo>
                        <a:pt x="173" y="28"/>
                      </a:lnTo>
                      <a:lnTo>
                        <a:pt x="173" y="28"/>
                      </a:lnTo>
                      <a:lnTo>
                        <a:pt x="173" y="26"/>
                      </a:lnTo>
                      <a:lnTo>
                        <a:pt x="170" y="26"/>
                      </a:lnTo>
                      <a:lnTo>
                        <a:pt x="170" y="23"/>
                      </a:lnTo>
                      <a:lnTo>
                        <a:pt x="168" y="23"/>
                      </a:lnTo>
                      <a:lnTo>
                        <a:pt x="166" y="23"/>
                      </a:lnTo>
                      <a:lnTo>
                        <a:pt x="154" y="21"/>
                      </a:lnTo>
                      <a:lnTo>
                        <a:pt x="152" y="23"/>
                      </a:lnTo>
                      <a:lnTo>
                        <a:pt x="149" y="23"/>
                      </a:lnTo>
                      <a:lnTo>
                        <a:pt x="147" y="26"/>
                      </a:lnTo>
                      <a:lnTo>
                        <a:pt x="144" y="26"/>
                      </a:lnTo>
                      <a:lnTo>
                        <a:pt x="137" y="21"/>
                      </a:lnTo>
                      <a:lnTo>
                        <a:pt x="135" y="21"/>
                      </a:lnTo>
                      <a:lnTo>
                        <a:pt x="133" y="21"/>
                      </a:lnTo>
                      <a:lnTo>
                        <a:pt x="126" y="16"/>
                      </a:lnTo>
                      <a:lnTo>
                        <a:pt x="121" y="16"/>
                      </a:lnTo>
                      <a:lnTo>
                        <a:pt x="118" y="19"/>
                      </a:lnTo>
                      <a:lnTo>
                        <a:pt x="116" y="21"/>
                      </a:lnTo>
                      <a:lnTo>
                        <a:pt x="114" y="23"/>
                      </a:lnTo>
                      <a:lnTo>
                        <a:pt x="111" y="23"/>
                      </a:lnTo>
                      <a:lnTo>
                        <a:pt x="109" y="21"/>
                      </a:lnTo>
                      <a:lnTo>
                        <a:pt x="107" y="21"/>
                      </a:lnTo>
                      <a:lnTo>
                        <a:pt x="107" y="19"/>
                      </a:lnTo>
                      <a:lnTo>
                        <a:pt x="107" y="12"/>
                      </a:lnTo>
                      <a:lnTo>
                        <a:pt x="104" y="9"/>
                      </a:lnTo>
                      <a:lnTo>
                        <a:pt x="100" y="9"/>
                      </a:lnTo>
                      <a:lnTo>
                        <a:pt x="97" y="9"/>
                      </a:lnTo>
                      <a:lnTo>
                        <a:pt x="95" y="12"/>
                      </a:lnTo>
                      <a:lnTo>
                        <a:pt x="92" y="19"/>
                      </a:lnTo>
                      <a:lnTo>
                        <a:pt x="90" y="21"/>
                      </a:lnTo>
                      <a:lnTo>
                        <a:pt x="90" y="21"/>
                      </a:lnTo>
                      <a:lnTo>
                        <a:pt x="83" y="28"/>
                      </a:lnTo>
                      <a:lnTo>
                        <a:pt x="81" y="33"/>
                      </a:lnTo>
                      <a:lnTo>
                        <a:pt x="78" y="42"/>
                      </a:lnTo>
                      <a:lnTo>
                        <a:pt x="76" y="45"/>
                      </a:lnTo>
                      <a:lnTo>
                        <a:pt x="76" y="64"/>
                      </a:lnTo>
                      <a:lnTo>
                        <a:pt x="76" y="68"/>
                      </a:lnTo>
                      <a:lnTo>
                        <a:pt x="73" y="73"/>
                      </a:lnTo>
                      <a:lnTo>
                        <a:pt x="71" y="76"/>
                      </a:lnTo>
                      <a:lnTo>
                        <a:pt x="66" y="78"/>
                      </a:lnTo>
                      <a:lnTo>
                        <a:pt x="64" y="78"/>
                      </a:lnTo>
                      <a:lnTo>
                        <a:pt x="62" y="78"/>
                      </a:lnTo>
                      <a:lnTo>
                        <a:pt x="62" y="76"/>
                      </a:lnTo>
                      <a:lnTo>
                        <a:pt x="59" y="73"/>
                      </a:lnTo>
                      <a:lnTo>
                        <a:pt x="57" y="71"/>
                      </a:lnTo>
                      <a:lnTo>
                        <a:pt x="57" y="73"/>
                      </a:lnTo>
                      <a:lnTo>
                        <a:pt x="55" y="78"/>
                      </a:lnTo>
                      <a:lnTo>
                        <a:pt x="55" y="87"/>
                      </a:lnTo>
                      <a:lnTo>
                        <a:pt x="55" y="90"/>
                      </a:lnTo>
                      <a:lnTo>
                        <a:pt x="52" y="90"/>
                      </a:lnTo>
                      <a:lnTo>
                        <a:pt x="45" y="99"/>
                      </a:lnTo>
                      <a:lnTo>
                        <a:pt x="43" y="102"/>
                      </a:lnTo>
                      <a:lnTo>
                        <a:pt x="40" y="106"/>
                      </a:lnTo>
                      <a:lnTo>
                        <a:pt x="40" y="109"/>
                      </a:lnTo>
                      <a:lnTo>
                        <a:pt x="38" y="109"/>
                      </a:lnTo>
                      <a:lnTo>
                        <a:pt x="36" y="109"/>
                      </a:lnTo>
                      <a:lnTo>
                        <a:pt x="36" y="106"/>
                      </a:lnTo>
                      <a:lnTo>
                        <a:pt x="33" y="104"/>
                      </a:lnTo>
                      <a:lnTo>
                        <a:pt x="31" y="99"/>
                      </a:lnTo>
                      <a:lnTo>
                        <a:pt x="31" y="99"/>
                      </a:lnTo>
                      <a:lnTo>
                        <a:pt x="31" y="97"/>
                      </a:lnTo>
                      <a:lnTo>
                        <a:pt x="31" y="97"/>
                      </a:lnTo>
                      <a:lnTo>
                        <a:pt x="31" y="95"/>
                      </a:lnTo>
                      <a:lnTo>
                        <a:pt x="29" y="95"/>
                      </a:lnTo>
                      <a:lnTo>
                        <a:pt x="29" y="92"/>
                      </a:lnTo>
                      <a:lnTo>
                        <a:pt x="26" y="92"/>
                      </a:lnTo>
                      <a:lnTo>
                        <a:pt x="24" y="92"/>
                      </a:lnTo>
                      <a:lnTo>
                        <a:pt x="24" y="95"/>
                      </a:lnTo>
                      <a:lnTo>
                        <a:pt x="24" y="97"/>
                      </a:lnTo>
                      <a:lnTo>
                        <a:pt x="21" y="99"/>
                      </a:lnTo>
                      <a:lnTo>
                        <a:pt x="19" y="102"/>
                      </a:lnTo>
                      <a:lnTo>
                        <a:pt x="17" y="102"/>
                      </a:lnTo>
                      <a:lnTo>
                        <a:pt x="17" y="104"/>
                      </a:lnTo>
                      <a:lnTo>
                        <a:pt x="12" y="102"/>
                      </a:lnTo>
                      <a:lnTo>
                        <a:pt x="12" y="104"/>
                      </a:lnTo>
                      <a:lnTo>
                        <a:pt x="12" y="104"/>
                      </a:lnTo>
                      <a:lnTo>
                        <a:pt x="12" y="104"/>
                      </a:lnTo>
                      <a:lnTo>
                        <a:pt x="12" y="106"/>
                      </a:lnTo>
                      <a:lnTo>
                        <a:pt x="14" y="109"/>
                      </a:lnTo>
                      <a:lnTo>
                        <a:pt x="14" y="111"/>
                      </a:lnTo>
                      <a:lnTo>
                        <a:pt x="17" y="111"/>
                      </a:lnTo>
                      <a:lnTo>
                        <a:pt x="19" y="111"/>
                      </a:lnTo>
                      <a:lnTo>
                        <a:pt x="19" y="111"/>
                      </a:lnTo>
                      <a:lnTo>
                        <a:pt x="19" y="111"/>
                      </a:lnTo>
                      <a:lnTo>
                        <a:pt x="19" y="109"/>
                      </a:lnTo>
                      <a:lnTo>
                        <a:pt x="21" y="109"/>
                      </a:lnTo>
                      <a:lnTo>
                        <a:pt x="26" y="109"/>
                      </a:lnTo>
                      <a:lnTo>
                        <a:pt x="31" y="109"/>
                      </a:lnTo>
                      <a:lnTo>
                        <a:pt x="31" y="111"/>
                      </a:lnTo>
                      <a:lnTo>
                        <a:pt x="31" y="111"/>
                      </a:lnTo>
                      <a:lnTo>
                        <a:pt x="31" y="111"/>
                      </a:lnTo>
                      <a:lnTo>
                        <a:pt x="33" y="114"/>
                      </a:lnTo>
                      <a:lnTo>
                        <a:pt x="33" y="114"/>
                      </a:lnTo>
                      <a:lnTo>
                        <a:pt x="33" y="114"/>
                      </a:lnTo>
                      <a:lnTo>
                        <a:pt x="36" y="111"/>
                      </a:lnTo>
                      <a:lnTo>
                        <a:pt x="36" y="111"/>
                      </a:lnTo>
                      <a:lnTo>
                        <a:pt x="38" y="111"/>
                      </a:lnTo>
                      <a:lnTo>
                        <a:pt x="38" y="114"/>
                      </a:lnTo>
                      <a:lnTo>
                        <a:pt x="40" y="114"/>
                      </a:lnTo>
                      <a:lnTo>
                        <a:pt x="40" y="114"/>
                      </a:lnTo>
                      <a:lnTo>
                        <a:pt x="45" y="114"/>
                      </a:lnTo>
                      <a:lnTo>
                        <a:pt x="47" y="114"/>
                      </a:lnTo>
                      <a:lnTo>
                        <a:pt x="52" y="111"/>
                      </a:lnTo>
                      <a:lnTo>
                        <a:pt x="64" y="111"/>
                      </a:lnTo>
                      <a:lnTo>
                        <a:pt x="64" y="111"/>
                      </a:lnTo>
                      <a:lnTo>
                        <a:pt x="69" y="111"/>
                      </a:lnTo>
                      <a:lnTo>
                        <a:pt x="71" y="111"/>
                      </a:lnTo>
                      <a:lnTo>
                        <a:pt x="73" y="111"/>
                      </a:lnTo>
                      <a:lnTo>
                        <a:pt x="76" y="111"/>
                      </a:lnTo>
                      <a:lnTo>
                        <a:pt x="78" y="111"/>
                      </a:lnTo>
                      <a:lnTo>
                        <a:pt x="81" y="111"/>
                      </a:lnTo>
                      <a:lnTo>
                        <a:pt x="83" y="111"/>
                      </a:lnTo>
                      <a:lnTo>
                        <a:pt x="83" y="111"/>
                      </a:lnTo>
                      <a:lnTo>
                        <a:pt x="83" y="109"/>
                      </a:lnTo>
                      <a:lnTo>
                        <a:pt x="85" y="109"/>
                      </a:lnTo>
                      <a:lnTo>
                        <a:pt x="88" y="109"/>
                      </a:lnTo>
                      <a:lnTo>
                        <a:pt x="90" y="109"/>
                      </a:lnTo>
                      <a:lnTo>
                        <a:pt x="92" y="109"/>
                      </a:lnTo>
                      <a:lnTo>
                        <a:pt x="95" y="109"/>
                      </a:lnTo>
                      <a:lnTo>
                        <a:pt x="100" y="111"/>
                      </a:lnTo>
                      <a:lnTo>
                        <a:pt x="107" y="116"/>
                      </a:lnTo>
                      <a:lnTo>
                        <a:pt x="111" y="118"/>
                      </a:lnTo>
                      <a:lnTo>
                        <a:pt x="116" y="118"/>
                      </a:lnTo>
                      <a:lnTo>
                        <a:pt x="121" y="121"/>
                      </a:lnTo>
                      <a:lnTo>
                        <a:pt x="121" y="123"/>
                      </a:lnTo>
                      <a:lnTo>
                        <a:pt x="121" y="123"/>
                      </a:lnTo>
                      <a:lnTo>
                        <a:pt x="121" y="123"/>
                      </a:lnTo>
                      <a:lnTo>
                        <a:pt x="121" y="125"/>
                      </a:lnTo>
                      <a:lnTo>
                        <a:pt x="123" y="125"/>
                      </a:lnTo>
                      <a:lnTo>
                        <a:pt x="123" y="125"/>
                      </a:lnTo>
                      <a:lnTo>
                        <a:pt x="126" y="125"/>
                      </a:lnTo>
                      <a:lnTo>
                        <a:pt x="126" y="128"/>
                      </a:lnTo>
                      <a:lnTo>
                        <a:pt x="126" y="128"/>
                      </a:lnTo>
                      <a:lnTo>
                        <a:pt x="128" y="128"/>
                      </a:lnTo>
                      <a:lnTo>
                        <a:pt x="128" y="128"/>
                      </a:lnTo>
                      <a:lnTo>
                        <a:pt x="130" y="128"/>
                      </a:lnTo>
                      <a:lnTo>
                        <a:pt x="133" y="128"/>
                      </a:lnTo>
                      <a:lnTo>
                        <a:pt x="135" y="128"/>
                      </a:lnTo>
                      <a:lnTo>
                        <a:pt x="137" y="128"/>
                      </a:lnTo>
                      <a:lnTo>
                        <a:pt x="137" y="128"/>
                      </a:lnTo>
                      <a:lnTo>
                        <a:pt x="137" y="125"/>
                      </a:lnTo>
                      <a:lnTo>
                        <a:pt x="137" y="125"/>
                      </a:lnTo>
                      <a:lnTo>
                        <a:pt x="137" y="123"/>
                      </a:lnTo>
                      <a:lnTo>
                        <a:pt x="137" y="121"/>
                      </a:lnTo>
                      <a:lnTo>
                        <a:pt x="137" y="118"/>
                      </a:lnTo>
                      <a:lnTo>
                        <a:pt x="142" y="111"/>
                      </a:lnTo>
                      <a:lnTo>
                        <a:pt x="149" y="104"/>
                      </a:lnTo>
                      <a:lnTo>
                        <a:pt x="149" y="104"/>
                      </a:lnTo>
                      <a:lnTo>
                        <a:pt x="147" y="102"/>
                      </a:lnTo>
                      <a:lnTo>
                        <a:pt x="144" y="102"/>
                      </a:lnTo>
                      <a:lnTo>
                        <a:pt x="142" y="99"/>
                      </a:lnTo>
                      <a:lnTo>
                        <a:pt x="140" y="99"/>
                      </a:lnTo>
                      <a:lnTo>
                        <a:pt x="140" y="97"/>
                      </a:lnTo>
                      <a:lnTo>
                        <a:pt x="137" y="78"/>
                      </a:lnTo>
                      <a:lnTo>
                        <a:pt x="137" y="73"/>
                      </a:lnTo>
                      <a:lnTo>
                        <a:pt x="140" y="71"/>
                      </a:lnTo>
                      <a:lnTo>
                        <a:pt x="140" y="68"/>
                      </a:lnTo>
                      <a:lnTo>
                        <a:pt x="140" y="66"/>
                      </a:lnTo>
                      <a:lnTo>
                        <a:pt x="140" y="64"/>
                      </a:lnTo>
                      <a:lnTo>
                        <a:pt x="140" y="61"/>
                      </a:lnTo>
                      <a:lnTo>
                        <a:pt x="140" y="59"/>
                      </a:lnTo>
                      <a:lnTo>
                        <a:pt x="142" y="59"/>
                      </a:lnTo>
                      <a:lnTo>
                        <a:pt x="142" y="57"/>
                      </a:lnTo>
                      <a:lnTo>
                        <a:pt x="144" y="57"/>
                      </a:lnTo>
                      <a:lnTo>
                        <a:pt x="144" y="59"/>
                      </a:lnTo>
                      <a:lnTo>
                        <a:pt x="144" y="59"/>
                      </a:lnTo>
                      <a:lnTo>
                        <a:pt x="144" y="61"/>
                      </a:lnTo>
                      <a:lnTo>
                        <a:pt x="147" y="61"/>
                      </a:lnTo>
                      <a:lnTo>
                        <a:pt x="147" y="61"/>
                      </a:lnTo>
                      <a:lnTo>
                        <a:pt x="149" y="59"/>
                      </a:lnTo>
                      <a:lnTo>
                        <a:pt x="152" y="59"/>
                      </a:lnTo>
                      <a:lnTo>
                        <a:pt x="154" y="59"/>
                      </a:lnTo>
                      <a:lnTo>
                        <a:pt x="156" y="61"/>
                      </a:lnTo>
                      <a:lnTo>
                        <a:pt x="159" y="61"/>
                      </a:lnTo>
                      <a:lnTo>
                        <a:pt x="161" y="61"/>
                      </a:lnTo>
                      <a:lnTo>
                        <a:pt x="173" y="64"/>
                      </a:lnTo>
                      <a:lnTo>
                        <a:pt x="175" y="61"/>
                      </a:lnTo>
                      <a:lnTo>
                        <a:pt x="175" y="59"/>
                      </a:lnTo>
                      <a:close/>
                      <a:moveTo>
                        <a:pt x="73" y="123"/>
                      </a:moveTo>
                      <a:lnTo>
                        <a:pt x="71" y="123"/>
                      </a:lnTo>
                      <a:lnTo>
                        <a:pt x="71" y="123"/>
                      </a:lnTo>
                      <a:lnTo>
                        <a:pt x="69" y="125"/>
                      </a:lnTo>
                      <a:lnTo>
                        <a:pt x="69" y="125"/>
                      </a:lnTo>
                      <a:lnTo>
                        <a:pt x="71" y="125"/>
                      </a:lnTo>
                      <a:lnTo>
                        <a:pt x="71" y="125"/>
                      </a:lnTo>
                      <a:lnTo>
                        <a:pt x="73" y="125"/>
                      </a:lnTo>
                      <a:lnTo>
                        <a:pt x="73" y="123"/>
                      </a:lnTo>
                      <a:lnTo>
                        <a:pt x="76" y="123"/>
                      </a:lnTo>
                      <a:lnTo>
                        <a:pt x="73" y="123"/>
                      </a:lnTo>
                      <a:lnTo>
                        <a:pt x="73" y="123"/>
                      </a:lnTo>
                      <a:close/>
                      <a:moveTo>
                        <a:pt x="45" y="128"/>
                      </a:moveTo>
                      <a:lnTo>
                        <a:pt x="45" y="128"/>
                      </a:lnTo>
                      <a:lnTo>
                        <a:pt x="45" y="128"/>
                      </a:lnTo>
                      <a:lnTo>
                        <a:pt x="43" y="128"/>
                      </a:lnTo>
                      <a:lnTo>
                        <a:pt x="43" y="130"/>
                      </a:lnTo>
                      <a:lnTo>
                        <a:pt x="45" y="130"/>
                      </a:lnTo>
                      <a:lnTo>
                        <a:pt x="47" y="130"/>
                      </a:lnTo>
                      <a:lnTo>
                        <a:pt x="47" y="128"/>
                      </a:lnTo>
                      <a:lnTo>
                        <a:pt x="45" y="128"/>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28" name="Freeform 37">
                  <a:extLst>
                    <a:ext uri="{FF2B5EF4-FFF2-40B4-BE49-F238E27FC236}">
                      <a16:creationId xmlns:a16="http://schemas.microsoft.com/office/drawing/2014/main" id="{DACEBC7F-74F6-2F40-8595-747A6A50169C}"/>
                    </a:ext>
                  </a:extLst>
                </p:cNvPr>
                <p:cNvSpPr>
                  <a:spLocks noEditPoints="1"/>
                </p:cNvSpPr>
                <p:nvPr/>
              </p:nvSpPr>
              <p:spPr bwMode="auto">
                <a:xfrm>
                  <a:off x="3530123" y="5085173"/>
                  <a:ext cx="216269" cy="137187"/>
                </a:xfrm>
                <a:custGeom>
                  <a:avLst/>
                  <a:gdLst>
                    <a:gd name="T0" fmla="*/ 123 w 134"/>
                    <a:gd name="T1" fmla="*/ 69 h 85"/>
                    <a:gd name="T2" fmla="*/ 118 w 134"/>
                    <a:gd name="T3" fmla="*/ 64 h 85"/>
                    <a:gd name="T4" fmla="*/ 113 w 134"/>
                    <a:gd name="T5" fmla="*/ 66 h 85"/>
                    <a:gd name="T6" fmla="*/ 108 w 134"/>
                    <a:gd name="T7" fmla="*/ 71 h 85"/>
                    <a:gd name="T8" fmla="*/ 108 w 134"/>
                    <a:gd name="T9" fmla="*/ 73 h 85"/>
                    <a:gd name="T10" fmla="*/ 113 w 134"/>
                    <a:gd name="T11" fmla="*/ 76 h 85"/>
                    <a:gd name="T12" fmla="*/ 123 w 134"/>
                    <a:gd name="T13" fmla="*/ 80 h 85"/>
                    <a:gd name="T14" fmla="*/ 125 w 134"/>
                    <a:gd name="T15" fmla="*/ 76 h 85"/>
                    <a:gd name="T16" fmla="*/ 123 w 134"/>
                    <a:gd name="T17" fmla="*/ 71 h 85"/>
                    <a:gd name="T18" fmla="*/ 127 w 134"/>
                    <a:gd name="T19" fmla="*/ 28 h 85"/>
                    <a:gd name="T20" fmla="*/ 120 w 134"/>
                    <a:gd name="T21" fmla="*/ 16 h 85"/>
                    <a:gd name="T22" fmla="*/ 113 w 134"/>
                    <a:gd name="T23" fmla="*/ 12 h 85"/>
                    <a:gd name="T24" fmla="*/ 87 w 134"/>
                    <a:gd name="T25" fmla="*/ 2 h 85"/>
                    <a:gd name="T26" fmla="*/ 85 w 134"/>
                    <a:gd name="T27" fmla="*/ 0 h 85"/>
                    <a:gd name="T28" fmla="*/ 80 w 134"/>
                    <a:gd name="T29" fmla="*/ 0 h 85"/>
                    <a:gd name="T30" fmla="*/ 73 w 134"/>
                    <a:gd name="T31" fmla="*/ 2 h 85"/>
                    <a:gd name="T32" fmla="*/ 61 w 134"/>
                    <a:gd name="T33" fmla="*/ 12 h 85"/>
                    <a:gd name="T34" fmla="*/ 47 w 134"/>
                    <a:gd name="T35" fmla="*/ 12 h 85"/>
                    <a:gd name="T36" fmla="*/ 26 w 134"/>
                    <a:gd name="T37" fmla="*/ 7 h 85"/>
                    <a:gd name="T38" fmla="*/ 21 w 134"/>
                    <a:gd name="T39" fmla="*/ 7 h 85"/>
                    <a:gd name="T40" fmla="*/ 16 w 134"/>
                    <a:gd name="T41" fmla="*/ 4 h 85"/>
                    <a:gd name="T42" fmla="*/ 11 w 134"/>
                    <a:gd name="T43" fmla="*/ 7 h 85"/>
                    <a:gd name="T44" fmla="*/ 9 w 134"/>
                    <a:gd name="T45" fmla="*/ 4 h 85"/>
                    <a:gd name="T46" fmla="*/ 7 w 134"/>
                    <a:gd name="T47" fmla="*/ 2 h 85"/>
                    <a:gd name="T48" fmla="*/ 0 w 134"/>
                    <a:gd name="T49" fmla="*/ 4 h 85"/>
                    <a:gd name="T50" fmla="*/ 2 w 134"/>
                    <a:gd name="T51" fmla="*/ 16 h 85"/>
                    <a:gd name="T52" fmla="*/ 14 w 134"/>
                    <a:gd name="T53" fmla="*/ 33 h 85"/>
                    <a:gd name="T54" fmla="*/ 21 w 134"/>
                    <a:gd name="T55" fmla="*/ 35 h 85"/>
                    <a:gd name="T56" fmla="*/ 37 w 134"/>
                    <a:gd name="T57" fmla="*/ 38 h 85"/>
                    <a:gd name="T58" fmla="*/ 54 w 134"/>
                    <a:gd name="T59" fmla="*/ 45 h 85"/>
                    <a:gd name="T60" fmla="*/ 66 w 134"/>
                    <a:gd name="T61" fmla="*/ 54 h 85"/>
                    <a:gd name="T62" fmla="*/ 68 w 134"/>
                    <a:gd name="T63" fmla="*/ 57 h 85"/>
                    <a:gd name="T64" fmla="*/ 71 w 134"/>
                    <a:gd name="T65" fmla="*/ 61 h 85"/>
                    <a:gd name="T66" fmla="*/ 73 w 134"/>
                    <a:gd name="T67" fmla="*/ 64 h 85"/>
                    <a:gd name="T68" fmla="*/ 75 w 134"/>
                    <a:gd name="T69" fmla="*/ 64 h 85"/>
                    <a:gd name="T70" fmla="*/ 78 w 134"/>
                    <a:gd name="T71" fmla="*/ 69 h 85"/>
                    <a:gd name="T72" fmla="*/ 78 w 134"/>
                    <a:gd name="T73" fmla="*/ 73 h 85"/>
                    <a:gd name="T74" fmla="*/ 75 w 134"/>
                    <a:gd name="T75" fmla="*/ 78 h 85"/>
                    <a:gd name="T76" fmla="*/ 68 w 134"/>
                    <a:gd name="T77" fmla="*/ 80 h 85"/>
                    <a:gd name="T78" fmla="*/ 71 w 134"/>
                    <a:gd name="T79" fmla="*/ 85 h 85"/>
                    <a:gd name="T80" fmla="*/ 75 w 134"/>
                    <a:gd name="T81" fmla="*/ 85 h 85"/>
                    <a:gd name="T82" fmla="*/ 80 w 134"/>
                    <a:gd name="T83" fmla="*/ 85 h 85"/>
                    <a:gd name="T84" fmla="*/ 82 w 134"/>
                    <a:gd name="T85" fmla="*/ 83 h 85"/>
                    <a:gd name="T86" fmla="*/ 85 w 134"/>
                    <a:gd name="T87" fmla="*/ 76 h 85"/>
                    <a:gd name="T88" fmla="*/ 82 w 134"/>
                    <a:gd name="T89" fmla="*/ 76 h 85"/>
                    <a:gd name="T90" fmla="*/ 82 w 134"/>
                    <a:gd name="T91" fmla="*/ 78 h 85"/>
                    <a:gd name="T92" fmla="*/ 80 w 134"/>
                    <a:gd name="T93" fmla="*/ 76 h 85"/>
                    <a:gd name="T94" fmla="*/ 82 w 134"/>
                    <a:gd name="T95" fmla="*/ 71 h 85"/>
                    <a:gd name="T96" fmla="*/ 87 w 134"/>
                    <a:gd name="T97" fmla="*/ 71 h 85"/>
                    <a:gd name="T98" fmla="*/ 89 w 134"/>
                    <a:gd name="T99" fmla="*/ 64 h 85"/>
                    <a:gd name="T100" fmla="*/ 97 w 134"/>
                    <a:gd name="T101" fmla="*/ 57 h 85"/>
                    <a:gd name="T102" fmla="*/ 113 w 134"/>
                    <a:gd name="T103" fmla="*/ 50 h 85"/>
                    <a:gd name="T104" fmla="*/ 115 w 134"/>
                    <a:gd name="T105" fmla="*/ 47 h 85"/>
                    <a:gd name="T106" fmla="*/ 125 w 134"/>
                    <a:gd name="T107" fmla="*/ 47 h 85"/>
                    <a:gd name="T108" fmla="*/ 130 w 134"/>
                    <a:gd name="T109" fmla="*/ 42 h 85"/>
                    <a:gd name="T110" fmla="*/ 134 w 134"/>
                    <a:gd name="T111" fmla="*/ 38 h 85"/>
                    <a:gd name="T112" fmla="*/ 132 w 134"/>
                    <a:gd name="T113" fmla="*/ 3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85">
                      <a:moveTo>
                        <a:pt x="123" y="71"/>
                      </a:moveTo>
                      <a:lnTo>
                        <a:pt x="123" y="69"/>
                      </a:lnTo>
                      <a:lnTo>
                        <a:pt x="120" y="66"/>
                      </a:lnTo>
                      <a:lnTo>
                        <a:pt x="118" y="64"/>
                      </a:lnTo>
                      <a:lnTo>
                        <a:pt x="115" y="66"/>
                      </a:lnTo>
                      <a:lnTo>
                        <a:pt x="113" y="66"/>
                      </a:lnTo>
                      <a:lnTo>
                        <a:pt x="113" y="66"/>
                      </a:lnTo>
                      <a:lnTo>
                        <a:pt x="108" y="71"/>
                      </a:lnTo>
                      <a:lnTo>
                        <a:pt x="108" y="71"/>
                      </a:lnTo>
                      <a:lnTo>
                        <a:pt x="108" y="73"/>
                      </a:lnTo>
                      <a:lnTo>
                        <a:pt x="111" y="73"/>
                      </a:lnTo>
                      <a:lnTo>
                        <a:pt x="113" y="76"/>
                      </a:lnTo>
                      <a:lnTo>
                        <a:pt x="118" y="78"/>
                      </a:lnTo>
                      <a:lnTo>
                        <a:pt x="123" y="80"/>
                      </a:lnTo>
                      <a:lnTo>
                        <a:pt x="123" y="78"/>
                      </a:lnTo>
                      <a:lnTo>
                        <a:pt x="125" y="76"/>
                      </a:lnTo>
                      <a:lnTo>
                        <a:pt x="125" y="73"/>
                      </a:lnTo>
                      <a:lnTo>
                        <a:pt x="123" y="71"/>
                      </a:lnTo>
                      <a:close/>
                      <a:moveTo>
                        <a:pt x="132" y="31"/>
                      </a:moveTo>
                      <a:lnTo>
                        <a:pt x="127" y="28"/>
                      </a:lnTo>
                      <a:lnTo>
                        <a:pt x="125" y="23"/>
                      </a:lnTo>
                      <a:lnTo>
                        <a:pt x="120" y="16"/>
                      </a:lnTo>
                      <a:lnTo>
                        <a:pt x="115" y="14"/>
                      </a:lnTo>
                      <a:lnTo>
                        <a:pt x="113" y="12"/>
                      </a:lnTo>
                      <a:lnTo>
                        <a:pt x="94" y="4"/>
                      </a:lnTo>
                      <a:lnTo>
                        <a:pt x="87" y="2"/>
                      </a:lnTo>
                      <a:lnTo>
                        <a:pt x="85" y="2"/>
                      </a:lnTo>
                      <a:lnTo>
                        <a:pt x="85" y="0"/>
                      </a:lnTo>
                      <a:lnTo>
                        <a:pt x="82" y="0"/>
                      </a:lnTo>
                      <a:lnTo>
                        <a:pt x="80" y="0"/>
                      </a:lnTo>
                      <a:lnTo>
                        <a:pt x="78" y="0"/>
                      </a:lnTo>
                      <a:lnTo>
                        <a:pt x="73" y="2"/>
                      </a:lnTo>
                      <a:lnTo>
                        <a:pt x="66" y="9"/>
                      </a:lnTo>
                      <a:lnTo>
                        <a:pt x="61" y="12"/>
                      </a:lnTo>
                      <a:lnTo>
                        <a:pt x="56" y="12"/>
                      </a:lnTo>
                      <a:lnTo>
                        <a:pt x="47" y="12"/>
                      </a:lnTo>
                      <a:lnTo>
                        <a:pt x="45" y="14"/>
                      </a:lnTo>
                      <a:lnTo>
                        <a:pt x="26" y="7"/>
                      </a:lnTo>
                      <a:lnTo>
                        <a:pt x="23" y="7"/>
                      </a:lnTo>
                      <a:lnTo>
                        <a:pt x="21" y="7"/>
                      </a:lnTo>
                      <a:lnTo>
                        <a:pt x="19" y="7"/>
                      </a:lnTo>
                      <a:lnTo>
                        <a:pt x="16" y="4"/>
                      </a:lnTo>
                      <a:lnTo>
                        <a:pt x="14" y="7"/>
                      </a:lnTo>
                      <a:lnTo>
                        <a:pt x="11" y="7"/>
                      </a:lnTo>
                      <a:lnTo>
                        <a:pt x="9" y="7"/>
                      </a:lnTo>
                      <a:lnTo>
                        <a:pt x="9" y="4"/>
                      </a:lnTo>
                      <a:lnTo>
                        <a:pt x="7" y="4"/>
                      </a:lnTo>
                      <a:lnTo>
                        <a:pt x="7" y="2"/>
                      </a:lnTo>
                      <a:lnTo>
                        <a:pt x="4" y="2"/>
                      </a:lnTo>
                      <a:lnTo>
                        <a:pt x="0" y="4"/>
                      </a:lnTo>
                      <a:lnTo>
                        <a:pt x="0" y="7"/>
                      </a:lnTo>
                      <a:lnTo>
                        <a:pt x="2" y="16"/>
                      </a:lnTo>
                      <a:lnTo>
                        <a:pt x="11" y="28"/>
                      </a:lnTo>
                      <a:lnTo>
                        <a:pt x="14" y="33"/>
                      </a:lnTo>
                      <a:lnTo>
                        <a:pt x="16" y="35"/>
                      </a:lnTo>
                      <a:lnTo>
                        <a:pt x="21" y="35"/>
                      </a:lnTo>
                      <a:lnTo>
                        <a:pt x="33" y="35"/>
                      </a:lnTo>
                      <a:lnTo>
                        <a:pt x="37" y="38"/>
                      </a:lnTo>
                      <a:lnTo>
                        <a:pt x="52" y="42"/>
                      </a:lnTo>
                      <a:lnTo>
                        <a:pt x="54" y="45"/>
                      </a:lnTo>
                      <a:lnTo>
                        <a:pt x="61" y="52"/>
                      </a:lnTo>
                      <a:lnTo>
                        <a:pt x="66" y="54"/>
                      </a:lnTo>
                      <a:lnTo>
                        <a:pt x="68" y="57"/>
                      </a:lnTo>
                      <a:lnTo>
                        <a:pt x="68" y="57"/>
                      </a:lnTo>
                      <a:lnTo>
                        <a:pt x="68" y="59"/>
                      </a:lnTo>
                      <a:lnTo>
                        <a:pt x="71" y="61"/>
                      </a:lnTo>
                      <a:lnTo>
                        <a:pt x="73" y="64"/>
                      </a:lnTo>
                      <a:lnTo>
                        <a:pt x="73" y="64"/>
                      </a:lnTo>
                      <a:lnTo>
                        <a:pt x="75" y="64"/>
                      </a:lnTo>
                      <a:lnTo>
                        <a:pt x="75" y="64"/>
                      </a:lnTo>
                      <a:lnTo>
                        <a:pt x="78" y="69"/>
                      </a:lnTo>
                      <a:lnTo>
                        <a:pt x="78" y="69"/>
                      </a:lnTo>
                      <a:lnTo>
                        <a:pt x="78" y="71"/>
                      </a:lnTo>
                      <a:lnTo>
                        <a:pt x="78" y="73"/>
                      </a:lnTo>
                      <a:lnTo>
                        <a:pt x="78" y="76"/>
                      </a:lnTo>
                      <a:lnTo>
                        <a:pt x="75" y="78"/>
                      </a:lnTo>
                      <a:lnTo>
                        <a:pt x="71" y="80"/>
                      </a:lnTo>
                      <a:lnTo>
                        <a:pt x="68" y="80"/>
                      </a:lnTo>
                      <a:lnTo>
                        <a:pt x="68" y="83"/>
                      </a:lnTo>
                      <a:lnTo>
                        <a:pt x="71" y="85"/>
                      </a:lnTo>
                      <a:lnTo>
                        <a:pt x="73" y="85"/>
                      </a:lnTo>
                      <a:lnTo>
                        <a:pt x="75" y="85"/>
                      </a:lnTo>
                      <a:lnTo>
                        <a:pt x="78" y="85"/>
                      </a:lnTo>
                      <a:lnTo>
                        <a:pt x="80" y="85"/>
                      </a:lnTo>
                      <a:lnTo>
                        <a:pt x="82" y="83"/>
                      </a:lnTo>
                      <a:lnTo>
                        <a:pt x="82" y="83"/>
                      </a:lnTo>
                      <a:lnTo>
                        <a:pt x="85" y="80"/>
                      </a:lnTo>
                      <a:lnTo>
                        <a:pt x="85" y="76"/>
                      </a:lnTo>
                      <a:lnTo>
                        <a:pt x="85" y="73"/>
                      </a:lnTo>
                      <a:lnTo>
                        <a:pt x="82" y="76"/>
                      </a:lnTo>
                      <a:lnTo>
                        <a:pt x="82" y="76"/>
                      </a:lnTo>
                      <a:lnTo>
                        <a:pt x="82" y="78"/>
                      </a:lnTo>
                      <a:lnTo>
                        <a:pt x="82" y="78"/>
                      </a:lnTo>
                      <a:lnTo>
                        <a:pt x="80" y="76"/>
                      </a:lnTo>
                      <a:lnTo>
                        <a:pt x="80" y="73"/>
                      </a:lnTo>
                      <a:lnTo>
                        <a:pt x="82" y="71"/>
                      </a:lnTo>
                      <a:lnTo>
                        <a:pt x="85" y="71"/>
                      </a:lnTo>
                      <a:lnTo>
                        <a:pt x="87" y="71"/>
                      </a:lnTo>
                      <a:lnTo>
                        <a:pt x="87" y="69"/>
                      </a:lnTo>
                      <a:lnTo>
                        <a:pt x="89" y="64"/>
                      </a:lnTo>
                      <a:lnTo>
                        <a:pt x="94" y="59"/>
                      </a:lnTo>
                      <a:lnTo>
                        <a:pt x="97" y="57"/>
                      </a:lnTo>
                      <a:lnTo>
                        <a:pt x="113" y="52"/>
                      </a:lnTo>
                      <a:lnTo>
                        <a:pt x="113" y="50"/>
                      </a:lnTo>
                      <a:lnTo>
                        <a:pt x="115" y="47"/>
                      </a:lnTo>
                      <a:lnTo>
                        <a:pt x="115" y="47"/>
                      </a:lnTo>
                      <a:lnTo>
                        <a:pt x="123" y="47"/>
                      </a:lnTo>
                      <a:lnTo>
                        <a:pt x="125" y="47"/>
                      </a:lnTo>
                      <a:lnTo>
                        <a:pt x="127" y="42"/>
                      </a:lnTo>
                      <a:lnTo>
                        <a:pt x="130" y="42"/>
                      </a:lnTo>
                      <a:lnTo>
                        <a:pt x="132" y="40"/>
                      </a:lnTo>
                      <a:lnTo>
                        <a:pt x="134" y="38"/>
                      </a:lnTo>
                      <a:lnTo>
                        <a:pt x="134" y="33"/>
                      </a:lnTo>
                      <a:lnTo>
                        <a:pt x="132" y="31"/>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grpSp>
          <p:grpSp>
            <p:nvGrpSpPr>
              <p:cNvPr id="8" name="Group 7">
                <a:extLst>
                  <a:ext uri="{FF2B5EF4-FFF2-40B4-BE49-F238E27FC236}">
                    <a16:creationId xmlns:a16="http://schemas.microsoft.com/office/drawing/2014/main" id="{66C65DFC-6BEA-AF4E-9B35-ACBF08B4D77E}"/>
                  </a:ext>
                </a:extLst>
              </p:cNvPr>
              <p:cNvGrpSpPr/>
              <p:nvPr/>
            </p:nvGrpSpPr>
            <p:grpSpPr>
              <a:xfrm>
                <a:off x="1029135" y="2341474"/>
                <a:ext cx="1944944" cy="1951854"/>
                <a:chOff x="189228" y="2686830"/>
                <a:chExt cx="2424169" cy="2072326"/>
              </a:xfrm>
              <a:grpFill/>
            </p:grpSpPr>
            <p:sp>
              <p:nvSpPr>
                <p:cNvPr id="10" name="Freeform 6">
                  <a:extLst>
                    <a:ext uri="{FF2B5EF4-FFF2-40B4-BE49-F238E27FC236}">
                      <a16:creationId xmlns:a16="http://schemas.microsoft.com/office/drawing/2014/main" id="{2C0FB8A2-004E-6F44-A24E-70E211ACFB12}"/>
                    </a:ext>
                  </a:extLst>
                </p:cNvPr>
                <p:cNvSpPr>
                  <a:spLocks noEditPoints="1"/>
                </p:cNvSpPr>
                <p:nvPr/>
              </p:nvSpPr>
              <p:spPr bwMode="auto">
                <a:xfrm>
                  <a:off x="804146" y="3548684"/>
                  <a:ext cx="560045" cy="747263"/>
                </a:xfrm>
                <a:custGeom>
                  <a:avLst/>
                  <a:gdLst>
                    <a:gd name="T0" fmla="*/ 118 w 347"/>
                    <a:gd name="T1" fmla="*/ 313 h 463"/>
                    <a:gd name="T2" fmla="*/ 104 w 347"/>
                    <a:gd name="T3" fmla="*/ 321 h 463"/>
                    <a:gd name="T4" fmla="*/ 109 w 347"/>
                    <a:gd name="T5" fmla="*/ 330 h 463"/>
                    <a:gd name="T6" fmla="*/ 120 w 347"/>
                    <a:gd name="T7" fmla="*/ 340 h 463"/>
                    <a:gd name="T8" fmla="*/ 135 w 347"/>
                    <a:gd name="T9" fmla="*/ 344 h 463"/>
                    <a:gd name="T10" fmla="*/ 66 w 347"/>
                    <a:gd name="T11" fmla="*/ 261 h 463"/>
                    <a:gd name="T12" fmla="*/ 61 w 347"/>
                    <a:gd name="T13" fmla="*/ 247 h 463"/>
                    <a:gd name="T14" fmla="*/ 52 w 347"/>
                    <a:gd name="T15" fmla="*/ 226 h 463"/>
                    <a:gd name="T16" fmla="*/ 40 w 347"/>
                    <a:gd name="T17" fmla="*/ 209 h 463"/>
                    <a:gd name="T18" fmla="*/ 38 w 347"/>
                    <a:gd name="T19" fmla="*/ 197 h 463"/>
                    <a:gd name="T20" fmla="*/ 14 w 347"/>
                    <a:gd name="T21" fmla="*/ 192 h 463"/>
                    <a:gd name="T22" fmla="*/ 0 w 347"/>
                    <a:gd name="T23" fmla="*/ 221 h 463"/>
                    <a:gd name="T24" fmla="*/ 26 w 347"/>
                    <a:gd name="T25" fmla="*/ 264 h 463"/>
                    <a:gd name="T26" fmla="*/ 64 w 347"/>
                    <a:gd name="T27" fmla="*/ 283 h 463"/>
                    <a:gd name="T28" fmla="*/ 71 w 347"/>
                    <a:gd name="T29" fmla="*/ 268 h 463"/>
                    <a:gd name="T30" fmla="*/ 71 w 347"/>
                    <a:gd name="T31" fmla="*/ 283 h 463"/>
                    <a:gd name="T32" fmla="*/ 75 w 347"/>
                    <a:gd name="T33" fmla="*/ 287 h 463"/>
                    <a:gd name="T34" fmla="*/ 163 w 347"/>
                    <a:gd name="T35" fmla="*/ 370 h 463"/>
                    <a:gd name="T36" fmla="*/ 149 w 347"/>
                    <a:gd name="T37" fmla="*/ 368 h 463"/>
                    <a:gd name="T38" fmla="*/ 151 w 347"/>
                    <a:gd name="T39" fmla="*/ 394 h 463"/>
                    <a:gd name="T40" fmla="*/ 170 w 347"/>
                    <a:gd name="T41" fmla="*/ 387 h 463"/>
                    <a:gd name="T42" fmla="*/ 340 w 347"/>
                    <a:gd name="T43" fmla="*/ 207 h 463"/>
                    <a:gd name="T44" fmla="*/ 303 w 347"/>
                    <a:gd name="T45" fmla="*/ 183 h 463"/>
                    <a:gd name="T46" fmla="*/ 234 w 347"/>
                    <a:gd name="T47" fmla="*/ 112 h 463"/>
                    <a:gd name="T48" fmla="*/ 241 w 347"/>
                    <a:gd name="T49" fmla="*/ 98 h 463"/>
                    <a:gd name="T50" fmla="*/ 234 w 347"/>
                    <a:gd name="T51" fmla="*/ 67 h 463"/>
                    <a:gd name="T52" fmla="*/ 208 w 347"/>
                    <a:gd name="T53" fmla="*/ 48 h 463"/>
                    <a:gd name="T54" fmla="*/ 175 w 347"/>
                    <a:gd name="T55" fmla="*/ 38 h 463"/>
                    <a:gd name="T56" fmla="*/ 172 w 347"/>
                    <a:gd name="T57" fmla="*/ 17 h 463"/>
                    <a:gd name="T58" fmla="*/ 151 w 347"/>
                    <a:gd name="T59" fmla="*/ 7 h 463"/>
                    <a:gd name="T60" fmla="*/ 125 w 347"/>
                    <a:gd name="T61" fmla="*/ 3 h 463"/>
                    <a:gd name="T62" fmla="*/ 125 w 347"/>
                    <a:gd name="T63" fmla="*/ 10 h 463"/>
                    <a:gd name="T64" fmla="*/ 139 w 347"/>
                    <a:gd name="T65" fmla="*/ 29 h 463"/>
                    <a:gd name="T66" fmla="*/ 128 w 347"/>
                    <a:gd name="T67" fmla="*/ 43 h 463"/>
                    <a:gd name="T68" fmla="*/ 111 w 347"/>
                    <a:gd name="T69" fmla="*/ 36 h 463"/>
                    <a:gd name="T70" fmla="*/ 80 w 347"/>
                    <a:gd name="T71" fmla="*/ 43 h 463"/>
                    <a:gd name="T72" fmla="*/ 68 w 347"/>
                    <a:gd name="T73" fmla="*/ 71 h 463"/>
                    <a:gd name="T74" fmla="*/ 97 w 347"/>
                    <a:gd name="T75" fmla="*/ 76 h 463"/>
                    <a:gd name="T76" fmla="*/ 125 w 347"/>
                    <a:gd name="T77" fmla="*/ 112 h 463"/>
                    <a:gd name="T78" fmla="*/ 142 w 347"/>
                    <a:gd name="T79" fmla="*/ 133 h 463"/>
                    <a:gd name="T80" fmla="*/ 191 w 347"/>
                    <a:gd name="T81" fmla="*/ 202 h 463"/>
                    <a:gd name="T82" fmla="*/ 191 w 347"/>
                    <a:gd name="T83" fmla="*/ 211 h 463"/>
                    <a:gd name="T84" fmla="*/ 196 w 347"/>
                    <a:gd name="T85" fmla="*/ 226 h 463"/>
                    <a:gd name="T86" fmla="*/ 201 w 347"/>
                    <a:gd name="T87" fmla="*/ 230 h 463"/>
                    <a:gd name="T88" fmla="*/ 213 w 347"/>
                    <a:gd name="T89" fmla="*/ 245 h 463"/>
                    <a:gd name="T90" fmla="*/ 227 w 347"/>
                    <a:gd name="T91" fmla="*/ 273 h 463"/>
                    <a:gd name="T92" fmla="*/ 241 w 347"/>
                    <a:gd name="T93" fmla="*/ 318 h 463"/>
                    <a:gd name="T94" fmla="*/ 284 w 347"/>
                    <a:gd name="T95" fmla="*/ 342 h 463"/>
                    <a:gd name="T96" fmla="*/ 269 w 347"/>
                    <a:gd name="T97" fmla="*/ 285 h 463"/>
                    <a:gd name="T98" fmla="*/ 310 w 347"/>
                    <a:gd name="T99" fmla="*/ 271 h 463"/>
                    <a:gd name="T100" fmla="*/ 331 w 347"/>
                    <a:gd name="T101" fmla="*/ 242 h 463"/>
                    <a:gd name="T102" fmla="*/ 345 w 347"/>
                    <a:gd name="T103" fmla="*/ 219 h 463"/>
                    <a:gd name="T104" fmla="*/ 220 w 347"/>
                    <a:gd name="T105" fmla="*/ 463 h 463"/>
                    <a:gd name="T106" fmla="*/ 206 w 347"/>
                    <a:gd name="T107" fmla="*/ 427 h 463"/>
                    <a:gd name="T108" fmla="*/ 194 w 347"/>
                    <a:gd name="T109" fmla="*/ 427 h 463"/>
                    <a:gd name="T110" fmla="*/ 191 w 347"/>
                    <a:gd name="T111" fmla="*/ 404 h 463"/>
                    <a:gd name="T112" fmla="*/ 170 w 347"/>
                    <a:gd name="T113" fmla="*/ 392 h 463"/>
                    <a:gd name="T114" fmla="*/ 177 w 347"/>
                    <a:gd name="T115" fmla="*/ 418 h 463"/>
                    <a:gd name="T116" fmla="*/ 189 w 347"/>
                    <a:gd name="T117" fmla="*/ 434 h 463"/>
                    <a:gd name="T118" fmla="*/ 191 w 347"/>
                    <a:gd name="T119" fmla="*/ 43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7" h="463">
                      <a:moveTo>
                        <a:pt x="132" y="337"/>
                      </a:moveTo>
                      <a:lnTo>
                        <a:pt x="130" y="337"/>
                      </a:lnTo>
                      <a:lnTo>
                        <a:pt x="128" y="335"/>
                      </a:lnTo>
                      <a:lnTo>
                        <a:pt x="128" y="332"/>
                      </a:lnTo>
                      <a:lnTo>
                        <a:pt x="128" y="332"/>
                      </a:lnTo>
                      <a:lnTo>
                        <a:pt x="128" y="332"/>
                      </a:lnTo>
                      <a:lnTo>
                        <a:pt x="128" y="332"/>
                      </a:lnTo>
                      <a:lnTo>
                        <a:pt x="128" y="330"/>
                      </a:lnTo>
                      <a:lnTo>
                        <a:pt x="120" y="323"/>
                      </a:lnTo>
                      <a:lnTo>
                        <a:pt x="120" y="318"/>
                      </a:lnTo>
                      <a:lnTo>
                        <a:pt x="118" y="316"/>
                      </a:lnTo>
                      <a:lnTo>
                        <a:pt x="118" y="313"/>
                      </a:lnTo>
                      <a:lnTo>
                        <a:pt x="116" y="311"/>
                      </a:lnTo>
                      <a:lnTo>
                        <a:pt x="116" y="311"/>
                      </a:lnTo>
                      <a:lnTo>
                        <a:pt x="113" y="311"/>
                      </a:lnTo>
                      <a:lnTo>
                        <a:pt x="113" y="309"/>
                      </a:lnTo>
                      <a:lnTo>
                        <a:pt x="111" y="309"/>
                      </a:lnTo>
                      <a:lnTo>
                        <a:pt x="106" y="306"/>
                      </a:lnTo>
                      <a:lnTo>
                        <a:pt x="104" y="309"/>
                      </a:lnTo>
                      <a:lnTo>
                        <a:pt x="101" y="313"/>
                      </a:lnTo>
                      <a:lnTo>
                        <a:pt x="101" y="316"/>
                      </a:lnTo>
                      <a:lnTo>
                        <a:pt x="104" y="318"/>
                      </a:lnTo>
                      <a:lnTo>
                        <a:pt x="104" y="321"/>
                      </a:lnTo>
                      <a:lnTo>
                        <a:pt x="104" y="321"/>
                      </a:lnTo>
                      <a:lnTo>
                        <a:pt x="101" y="321"/>
                      </a:lnTo>
                      <a:lnTo>
                        <a:pt x="101" y="321"/>
                      </a:lnTo>
                      <a:lnTo>
                        <a:pt x="99" y="321"/>
                      </a:lnTo>
                      <a:lnTo>
                        <a:pt x="101" y="323"/>
                      </a:lnTo>
                      <a:lnTo>
                        <a:pt x="104" y="325"/>
                      </a:lnTo>
                      <a:lnTo>
                        <a:pt x="104" y="328"/>
                      </a:lnTo>
                      <a:lnTo>
                        <a:pt x="106" y="330"/>
                      </a:lnTo>
                      <a:lnTo>
                        <a:pt x="106" y="328"/>
                      </a:lnTo>
                      <a:lnTo>
                        <a:pt x="106" y="328"/>
                      </a:lnTo>
                      <a:lnTo>
                        <a:pt x="106" y="330"/>
                      </a:lnTo>
                      <a:lnTo>
                        <a:pt x="106" y="330"/>
                      </a:lnTo>
                      <a:lnTo>
                        <a:pt x="109" y="330"/>
                      </a:lnTo>
                      <a:lnTo>
                        <a:pt x="109" y="330"/>
                      </a:lnTo>
                      <a:lnTo>
                        <a:pt x="109" y="330"/>
                      </a:lnTo>
                      <a:lnTo>
                        <a:pt x="109" y="332"/>
                      </a:lnTo>
                      <a:lnTo>
                        <a:pt x="109" y="332"/>
                      </a:lnTo>
                      <a:lnTo>
                        <a:pt x="109" y="335"/>
                      </a:lnTo>
                      <a:lnTo>
                        <a:pt x="109" y="335"/>
                      </a:lnTo>
                      <a:lnTo>
                        <a:pt x="113" y="335"/>
                      </a:lnTo>
                      <a:lnTo>
                        <a:pt x="116" y="335"/>
                      </a:lnTo>
                      <a:lnTo>
                        <a:pt x="118" y="337"/>
                      </a:lnTo>
                      <a:lnTo>
                        <a:pt x="118" y="337"/>
                      </a:lnTo>
                      <a:lnTo>
                        <a:pt x="120" y="340"/>
                      </a:lnTo>
                      <a:lnTo>
                        <a:pt x="120" y="340"/>
                      </a:lnTo>
                      <a:lnTo>
                        <a:pt x="123" y="340"/>
                      </a:lnTo>
                      <a:lnTo>
                        <a:pt x="125" y="340"/>
                      </a:lnTo>
                      <a:lnTo>
                        <a:pt x="125" y="340"/>
                      </a:lnTo>
                      <a:lnTo>
                        <a:pt x="128" y="342"/>
                      </a:lnTo>
                      <a:lnTo>
                        <a:pt x="128" y="342"/>
                      </a:lnTo>
                      <a:lnTo>
                        <a:pt x="130" y="342"/>
                      </a:lnTo>
                      <a:lnTo>
                        <a:pt x="132" y="342"/>
                      </a:lnTo>
                      <a:lnTo>
                        <a:pt x="132" y="344"/>
                      </a:lnTo>
                      <a:lnTo>
                        <a:pt x="135" y="347"/>
                      </a:lnTo>
                      <a:lnTo>
                        <a:pt x="135" y="347"/>
                      </a:lnTo>
                      <a:lnTo>
                        <a:pt x="135" y="347"/>
                      </a:lnTo>
                      <a:lnTo>
                        <a:pt x="135" y="344"/>
                      </a:lnTo>
                      <a:lnTo>
                        <a:pt x="135" y="347"/>
                      </a:lnTo>
                      <a:lnTo>
                        <a:pt x="135" y="344"/>
                      </a:lnTo>
                      <a:lnTo>
                        <a:pt x="135" y="342"/>
                      </a:lnTo>
                      <a:lnTo>
                        <a:pt x="132" y="337"/>
                      </a:lnTo>
                      <a:close/>
                      <a:moveTo>
                        <a:pt x="73" y="266"/>
                      </a:moveTo>
                      <a:lnTo>
                        <a:pt x="73" y="266"/>
                      </a:lnTo>
                      <a:lnTo>
                        <a:pt x="73" y="264"/>
                      </a:lnTo>
                      <a:lnTo>
                        <a:pt x="73" y="261"/>
                      </a:lnTo>
                      <a:lnTo>
                        <a:pt x="71" y="261"/>
                      </a:lnTo>
                      <a:lnTo>
                        <a:pt x="68" y="261"/>
                      </a:lnTo>
                      <a:lnTo>
                        <a:pt x="68" y="261"/>
                      </a:lnTo>
                      <a:lnTo>
                        <a:pt x="66" y="261"/>
                      </a:lnTo>
                      <a:lnTo>
                        <a:pt x="66" y="259"/>
                      </a:lnTo>
                      <a:lnTo>
                        <a:pt x="66" y="257"/>
                      </a:lnTo>
                      <a:lnTo>
                        <a:pt x="66" y="254"/>
                      </a:lnTo>
                      <a:lnTo>
                        <a:pt x="66" y="254"/>
                      </a:lnTo>
                      <a:lnTo>
                        <a:pt x="64" y="254"/>
                      </a:lnTo>
                      <a:lnTo>
                        <a:pt x="64" y="254"/>
                      </a:lnTo>
                      <a:lnTo>
                        <a:pt x="59" y="249"/>
                      </a:lnTo>
                      <a:lnTo>
                        <a:pt x="59" y="247"/>
                      </a:lnTo>
                      <a:lnTo>
                        <a:pt x="57" y="245"/>
                      </a:lnTo>
                      <a:lnTo>
                        <a:pt x="59" y="245"/>
                      </a:lnTo>
                      <a:lnTo>
                        <a:pt x="61" y="247"/>
                      </a:lnTo>
                      <a:lnTo>
                        <a:pt x="61" y="247"/>
                      </a:lnTo>
                      <a:lnTo>
                        <a:pt x="61" y="245"/>
                      </a:lnTo>
                      <a:lnTo>
                        <a:pt x="59" y="240"/>
                      </a:lnTo>
                      <a:lnTo>
                        <a:pt x="57" y="238"/>
                      </a:lnTo>
                      <a:lnTo>
                        <a:pt x="54" y="235"/>
                      </a:lnTo>
                      <a:lnTo>
                        <a:pt x="54" y="230"/>
                      </a:lnTo>
                      <a:lnTo>
                        <a:pt x="52" y="230"/>
                      </a:lnTo>
                      <a:lnTo>
                        <a:pt x="49" y="228"/>
                      </a:lnTo>
                      <a:lnTo>
                        <a:pt x="49" y="228"/>
                      </a:lnTo>
                      <a:lnTo>
                        <a:pt x="49" y="228"/>
                      </a:lnTo>
                      <a:lnTo>
                        <a:pt x="52" y="226"/>
                      </a:lnTo>
                      <a:lnTo>
                        <a:pt x="52" y="226"/>
                      </a:lnTo>
                      <a:lnTo>
                        <a:pt x="52" y="226"/>
                      </a:lnTo>
                      <a:lnTo>
                        <a:pt x="52" y="226"/>
                      </a:lnTo>
                      <a:lnTo>
                        <a:pt x="49" y="223"/>
                      </a:lnTo>
                      <a:lnTo>
                        <a:pt x="49" y="221"/>
                      </a:lnTo>
                      <a:lnTo>
                        <a:pt x="47" y="221"/>
                      </a:lnTo>
                      <a:lnTo>
                        <a:pt x="47" y="221"/>
                      </a:lnTo>
                      <a:lnTo>
                        <a:pt x="47" y="219"/>
                      </a:lnTo>
                      <a:lnTo>
                        <a:pt x="47" y="219"/>
                      </a:lnTo>
                      <a:lnTo>
                        <a:pt x="45" y="216"/>
                      </a:lnTo>
                      <a:lnTo>
                        <a:pt x="45" y="216"/>
                      </a:lnTo>
                      <a:lnTo>
                        <a:pt x="42" y="211"/>
                      </a:lnTo>
                      <a:lnTo>
                        <a:pt x="42" y="209"/>
                      </a:lnTo>
                      <a:lnTo>
                        <a:pt x="40" y="209"/>
                      </a:lnTo>
                      <a:lnTo>
                        <a:pt x="40" y="207"/>
                      </a:lnTo>
                      <a:lnTo>
                        <a:pt x="38" y="207"/>
                      </a:lnTo>
                      <a:lnTo>
                        <a:pt x="38" y="204"/>
                      </a:lnTo>
                      <a:lnTo>
                        <a:pt x="38" y="202"/>
                      </a:lnTo>
                      <a:lnTo>
                        <a:pt x="35" y="202"/>
                      </a:lnTo>
                      <a:lnTo>
                        <a:pt x="35" y="200"/>
                      </a:lnTo>
                      <a:lnTo>
                        <a:pt x="33" y="200"/>
                      </a:lnTo>
                      <a:lnTo>
                        <a:pt x="35" y="200"/>
                      </a:lnTo>
                      <a:lnTo>
                        <a:pt x="35" y="200"/>
                      </a:lnTo>
                      <a:lnTo>
                        <a:pt x="38" y="200"/>
                      </a:lnTo>
                      <a:lnTo>
                        <a:pt x="38" y="200"/>
                      </a:lnTo>
                      <a:lnTo>
                        <a:pt x="38" y="197"/>
                      </a:lnTo>
                      <a:lnTo>
                        <a:pt x="38" y="195"/>
                      </a:lnTo>
                      <a:lnTo>
                        <a:pt x="35" y="192"/>
                      </a:lnTo>
                      <a:lnTo>
                        <a:pt x="33" y="192"/>
                      </a:lnTo>
                      <a:lnTo>
                        <a:pt x="33" y="190"/>
                      </a:lnTo>
                      <a:lnTo>
                        <a:pt x="31" y="190"/>
                      </a:lnTo>
                      <a:lnTo>
                        <a:pt x="28" y="192"/>
                      </a:lnTo>
                      <a:lnTo>
                        <a:pt x="26" y="192"/>
                      </a:lnTo>
                      <a:lnTo>
                        <a:pt x="23" y="195"/>
                      </a:lnTo>
                      <a:lnTo>
                        <a:pt x="21" y="195"/>
                      </a:lnTo>
                      <a:lnTo>
                        <a:pt x="19" y="195"/>
                      </a:lnTo>
                      <a:lnTo>
                        <a:pt x="16" y="195"/>
                      </a:lnTo>
                      <a:lnTo>
                        <a:pt x="14" y="192"/>
                      </a:lnTo>
                      <a:lnTo>
                        <a:pt x="12" y="195"/>
                      </a:lnTo>
                      <a:lnTo>
                        <a:pt x="12" y="195"/>
                      </a:lnTo>
                      <a:lnTo>
                        <a:pt x="9" y="195"/>
                      </a:lnTo>
                      <a:lnTo>
                        <a:pt x="7" y="195"/>
                      </a:lnTo>
                      <a:lnTo>
                        <a:pt x="7" y="197"/>
                      </a:lnTo>
                      <a:lnTo>
                        <a:pt x="7" y="200"/>
                      </a:lnTo>
                      <a:lnTo>
                        <a:pt x="7" y="204"/>
                      </a:lnTo>
                      <a:lnTo>
                        <a:pt x="7" y="207"/>
                      </a:lnTo>
                      <a:lnTo>
                        <a:pt x="7" y="209"/>
                      </a:lnTo>
                      <a:lnTo>
                        <a:pt x="5" y="214"/>
                      </a:lnTo>
                      <a:lnTo>
                        <a:pt x="2" y="219"/>
                      </a:lnTo>
                      <a:lnTo>
                        <a:pt x="0" y="221"/>
                      </a:lnTo>
                      <a:lnTo>
                        <a:pt x="2" y="223"/>
                      </a:lnTo>
                      <a:lnTo>
                        <a:pt x="2" y="223"/>
                      </a:lnTo>
                      <a:lnTo>
                        <a:pt x="5" y="228"/>
                      </a:lnTo>
                      <a:lnTo>
                        <a:pt x="5" y="228"/>
                      </a:lnTo>
                      <a:lnTo>
                        <a:pt x="5" y="230"/>
                      </a:lnTo>
                      <a:lnTo>
                        <a:pt x="5" y="230"/>
                      </a:lnTo>
                      <a:lnTo>
                        <a:pt x="5" y="230"/>
                      </a:lnTo>
                      <a:lnTo>
                        <a:pt x="7" y="230"/>
                      </a:lnTo>
                      <a:lnTo>
                        <a:pt x="23" y="257"/>
                      </a:lnTo>
                      <a:lnTo>
                        <a:pt x="26" y="261"/>
                      </a:lnTo>
                      <a:lnTo>
                        <a:pt x="26" y="264"/>
                      </a:lnTo>
                      <a:lnTo>
                        <a:pt x="26" y="264"/>
                      </a:lnTo>
                      <a:lnTo>
                        <a:pt x="26" y="266"/>
                      </a:lnTo>
                      <a:lnTo>
                        <a:pt x="28" y="266"/>
                      </a:lnTo>
                      <a:lnTo>
                        <a:pt x="33" y="271"/>
                      </a:lnTo>
                      <a:lnTo>
                        <a:pt x="33" y="273"/>
                      </a:lnTo>
                      <a:lnTo>
                        <a:pt x="40" y="276"/>
                      </a:lnTo>
                      <a:lnTo>
                        <a:pt x="42" y="278"/>
                      </a:lnTo>
                      <a:lnTo>
                        <a:pt x="54" y="285"/>
                      </a:lnTo>
                      <a:lnTo>
                        <a:pt x="57" y="285"/>
                      </a:lnTo>
                      <a:lnTo>
                        <a:pt x="59" y="285"/>
                      </a:lnTo>
                      <a:lnTo>
                        <a:pt x="59" y="283"/>
                      </a:lnTo>
                      <a:lnTo>
                        <a:pt x="61" y="283"/>
                      </a:lnTo>
                      <a:lnTo>
                        <a:pt x="64" y="283"/>
                      </a:lnTo>
                      <a:lnTo>
                        <a:pt x="66" y="283"/>
                      </a:lnTo>
                      <a:lnTo>
                        <a:pt x="68" y="283"/>
                      </a:lnTo>
                      <a:lnTo>
                        <a:pt x="71" y="283"/>
                      </a:lnTo>
                      <a:lnTo>
                        <a:pt x="71" y="283"/>
                      </a:lnTo>
                      <a:lnTo>
                        <a:pt x="71" y="280"/>
                      </a:lnTo>
                      <a:lnTo>
                        <a:pt x="71" y="276"/>
                      </a:lnTo>
                      <a:lnTo>
                        <a:pt x="66" y="268"/>
                      </a:lnTo>
                      <a:lnTo>
                        <a:pt x="66" y="266"/>
                      </a:lnTo>
                      <a:lnTo>
                        <a:pt x="66" y="266"/>
                      </a:lnTo>
                      <a:lnTo>
                        <a:pt x="66" y="266"/>
                      </a:lnTo>
                      <a:lnTo>
                        <a:pt x="68" y="266"/>
                      </a:lnTo>
                      <a:lnTo>
                        <a:pt x="71" y="268"/>
                      </a:lnTo>
                      <a:lnTo>
                        <a:pt x="71" y="271"/>
                      </a:lnTo>
                      <a:lnTo>
                        <a:pt x="73" y="278"/>
                      </a:lnTo>
                      <a:lnTo>
                        <a:pt x="75" y="276"/>
                      </a:lnTo>
                      <a:lnTo>
                        <a:pt x="75" y="273"/>
                      </a:lnTo>
                      <a:lnTo>
                        <a:pt x="75" y="268"/>
                      </a:lnTo>
                      <a:lnTo>
                        <a:pt x="73" y="266"/>
                      </a:lnTo>
                      <a:close/>
                      <a:moveTo>
                        <a:pt x="75" y="287"/>
                      </a:moveTo>
                      <a:lnTo>
                        <a:pt x="75" y="285"/>
                      </a:lnTo>
                      <a:lnTo>
                        <a:pt x="75" y="285"/>
                      </a:lnTo>
                      <a:lnTo>
                        <a:pt x="75" y="285"/>
                      </a:lnTo>
                      <a:lnTo>
                        <a:pt x="73" y="283"/>
                      </a:lnTo>
                      <a:lnTo>
                        <a:pt x="71" y="283"/>
                      </a:lnTo>
                      <a:lnTo>
                        <a:pt x="71" y="283"/>
                      </a:lnTo>
                      <a:lnTo>
                        <a:pt x="71" y="285"/>
                      </a:lnTo>
                      <a:lnTo>
                        <a:pt x="71" y="285"/>
                      </a:lnTo>
                      <a:lnTo>
                        <a:pt x="68" y="290"/>
                      </a:lnTo>
                      <a:lnTo>
                        <a:pt x="68" y="290"/>
                      </a:lnTo>
                      <a:lnTo>
                        <a:pt x="71" y="290"/>
                      </a:lnTo>
                      <a:lnTo>
                        <a:pt x="73" y="287"/>
                      </a:lnTo>
                      <a:lnTo>
                        <a:pt x="75" y="287"/>
                      </a:lnTo>
                      <a:lnTo>
                        <a:pt x="75" y="287"/>
                      </a:lnTo>
                      <a:lnTo>
                        <a:pt x="75" y="287"/>
                      </a:lnTo>
                      <a:lnTo>
                        <a:pt x="75" y="287"/>
                      </a:lnTo>
                      <a:lnTo>
                        <a:pt x="75" y="287"/>
                      </a:lnTo>
                      <a:close/>
                      <a:moveTo>
                        <a:pt x="172" y="385"/>
                      </a:moveTo>
                      <a:lnTo>
                        <a:pt x="175" y="385"/>
                      </a:lnTo>
                      <a:lnTo>
                        <a:pt x="172" y="382"/>
                      </a:lnTo>
                      <a:lnTo>
                        <a:pt x="172" y="380"/>
                      </a:lnTo>
                      <a:lnTo>
                        <a:pt x="172" y="380"/>
                      </a:lnTo>
                      <a:lnTo>
                        <a:pt x="172" y="378"/>
                      </a:lnTo>
                      <a:lnTo>
                        <a:pt x="170" y="375"/>
                      </a:lnTo>
                      <a:lnTo>
                        <a:pt x="170" y="375"/>
                      </a:lnTo>
                      <a:lnTo>
                        <a:pt x="168" y="373"/>
                      </a:lnTo>
                      <a:lnTo>
                        <a:pt x="168" y="370"/>
                      </a:lnTo>
                      <a:lnTo>
                        <a:pt x="163" y="370"/>
                      </a:lnTo>
                      <a:lnTo>
                        <a:pt x="163" y="370"/>
                      </a:lnTo>
                      <a:lnTo>
                        <a:pt x="161" y="368"/>
                      </a:lnTo>
                      <a:lnTo>
                        <a:pt x="154" y="361"/>
                      </a:lnTo>
                      <a:lnTo>
                        <a:pt x="154" y="361"/>
                      </a:lnTo>
                      <a:lnTo>
                        <a:pt x="151" y="359"/>
                      </a:lnTo>
                      <a:lnTo>
                        <a:pt x="151" y="359"/>
                      </a:lnTo>
                      <a:lnTo>
                        <a:pt x="149" y="356"/>
                      </a:lnTo>
                      <a:lnTo>
                        <a:pt x="149" y="359"/>
                      </a:lnTo>
                      <a:lnTo>
                        <a:pt x="146" y="361"/>
                      </a:lnTo>
                      <a:lnTo>
                        <a:pt x="146" y="366"/>
                      </a:lnTo>
                      <a:lnTo>
                        <a:pt x="146" y="366"/>
                      </a:lnTo>
                      <a:lnTo>
                        <a:pt x="146" y="368"/>
                      </a:lnTo>
                      <a:lnTo>
                        <a:pt x="149" y="368"/>
                      </a:lnTo>
                      <a:lnTo>
                        <a:pt x="149" y="370"/>
                      </a:lnTo>
                      <a:lnTo>
                        <a:pt x="146" y="370"/>
                      </a:lnTo>
                      <a:lnTo>
                        <a:pt x="149" y="373"/>
                      </a:lnTo>
                      <a:lnTo>
                        <a:pt x="151" y="373"/>
                      </a:lnTo>
                      <a:lnTo>
                        <a:pt x="151" y="375"/>
                      </a:lnTo>
                      <a:lnTo>
                        <a:pt x="151" y="380"/>
                      </a:lnTo>
                      <a:lnTo>
                        <a:pt x="149" y="385"/>
                      </a:lnTo>
                      <a:lnTo>
                        <a:pt x="149" y="387"/>
                      </a:lnTo>
                      <a:lnTo>
                        <a:pt x="151" y="387"/>
                      </a:lnTo>
                      <a:lnTo>
                        <a:pt x="151" y="389"/>
                      </a:lnTo>
                      <a:lnTo>
                        <a:pt x="151" y="392"/>
                      </a:lnTo>
                      <a:lnTo>
                        <a:pt x="151" y="394"/>
                      </a:lnTo>
                      <a:lnTo>
                        <a:pt x="154" y="394"/>
                      </a:lnTo>
                      <a:lnTo>
                        <a:pt x="154" y="394"/>
                      </a:lnTo>
                      <a:lnTo>
                        <a:pt x="156" y="394"/>
                      </a:lnTo>
                      <a:lnTo>
                        <a:pt x="156" y="392"/>
                      </a:lnTo>
                      <a:lnTo>
                        <a:pt x="158" y="392"/>
                      </a:lnTo>
                      <a:lnTo>
                        <a:pt x="161" y="394"/>
                      </a:lnTo>
                      <a:lnTo>
                        <a:pt x="163" y="394"/>
                      </a:lnTo>
                      <a:lnTo>
                        <a:pt x="165" y="394"/>
                      </a:lnTo>
                      <a:lnTo>
                        <a:pt x="165" y="392"/>
                      </a:lnTo>
                      <a:lnTo>
                        <a:pt x="168" y="389"/>
                      </a:lnTo>
                      <a:lnTo>
                        <a:pt x="168" y="387"/>
                      </a:lnTo>
                      <a:lnTo>
                        <a:pt x="170" y="387"/>
                      </a:lnTo>
                      <a:lnTo>
                        <a:pt x="172" y="387"/>
                      </a:lnTo>
                      <a:lnTo>
                        <a:pt x="172" y="385"/>
                      </a:lnTo>
                      <a:close/>
                      <a:moveTo>
                        <a:pt x="347" y="216"/>
                      </a:moveTo>
                      <a:lnTo>
                        <a:pt x="345" y="216"/>
                      </a:lnTo>
                      <a:lnTo>
                        <a:pt x="345" y="216"/>
                      </a:lnTo>
                      <a:lnTo>
                        <a:pt x="345" y="216"/>
                      </a:lnTo>
                      <a:lnTo>
                        <a:pt x="343" y="216"/>
                      </a:lnTo>
                      <a:lnTo>
                        <a:pt x="343" y="214"/>
                      </a:lnTo>
                      <a:lnTo>
                        <a:pt x="340" y="214"/>
                      </a:lnTo>
                      <a:lnTo>
                        <a:pt x="340" y="211"/>
                      </a:lnTo>
                      <a:lnTo>
                        <a:pt x="340" y="209"/>
                      </a:lnTo>
                      <a:lnTo>
                        <a:pt x="340" y="207"/>
                      </a:lnTo>
                      <a:lnTo>
                        <a:pt x="338" y="204"/>
                      </a:lnTo>
                      <a:lnTo>
                        <a:pt x="338" y="202"/>
                      </a:lnTo>
                      <a:lnTo>
                        <a:pt x="338" y="202"/>
                      </a:lnTo>
                      <a:lnTo>
                        <a:pt x="338" y="200"/>
                      </a:lnTo>
                      <a:lnTo>
                        <a:pt x="336" y="200"/>
                      </a:lnTo>
                      <a:lnTo>
                        <a:pt x="336" y="200"/>
                      </a:lnTo>
                      <a:lnTo>
                        <a:pt x="333" y="197"/>
                      </a:lnTo>
                      <a:lnTo>
                        <a:pt x="329" y="197"/>
                      </a:lnTo>
                      <a:lnTo>
                        <a:pt x="319" y="195"/>
                      </a:lnTo>
                      <a:lnTo>
                        <a:pt x="312" y="192"/>
                      </a:lnTo>
                      <a:lnTo>
                        <a:pt x="310" y="190"/>
                      </a:lnTo>
                      <a:lnTo>
                        <a:pt x="303" y="183"/>
                      </a:lnTo>
                      <a:lnTo>
                        <a:pt x="293" y="178"/>
                      </a:lnTo>
                      <a:lnTo>
                        <a:pt x="281" y="169"/>
                      </a:lnTo>
                      <a:lnTo>
                        <a:pt x="262" y="145"/>
                      </a:lnTo>
                      <a:lnTo>
                        <a:pt x="258" y="136"/>
                      </a:lnTo>
                      <a:lnTo>
                        <a:pt x="255" y="136"/>
                      </a:lnTo>
                      <a:lnTo>
                        <a:pt x="250" y="133"/>
                      </a:lnTo>
                      <a:lnTo>
                        <a:pt x="241" y="128"/>
                      </a:lnTo>
                      <a:lnTo>
                        <a:pt x="239" y="121"/>
                      </a:lnTo>
                      <a:lnTo>
                        <a:pt x="236" y="119"/>
                      </a:lnTo>
                      <a:lnTo>
                        <a:pt x="236" y="117"/>
                      </a:lnTo>
                      <a:lnTo>
                        <a:pt x="234" y="117"/>
                      </a:lnTo>
                      <a:lnTo>
                        <a:pt x="234" y="112"/>
                      </a:lnTo>
                      <a:lnTo>
                        <a:pt x="234" y="109"/>
                      </a:lnTo>
                      <a:lnTo>
                        <a:pt x="232" y="105"/>
                      </a:lnTo>
                      <a:lnTo>
                        <a:pt x="229" y="102"/>
                      </a:lnTo>
                      <a:lnTo>
                        <a:pt x="229" y="102"/>
                      </a:lnTo>
                      <a:lnTo>
                        <a:pt x="229" y="100"/>
                      </a:lnTo>
                      <a:lnTo>
                        <a:pt x="232" y="100"/>
                      </a:lnTo>
                      <a:lnTo>
                        <a:pt x="232" y="100"/>
                      </a:lnTo>
                      <a:lnTo>
                        <a:pt x="232" y="100"/>
                      </a:lnTo>
                      <a:lnTo>
                        <a:pt x="239" y="100"/>
                      </a:lnTo>
                      <a:lnTo>
                        <a:pt x="239" y="100"/>
                      </a:lnTo>
                      <a:lnTo>
                        <a:pt x="239" y="98"/>
                      </a:lnTo>
                      <a:lnTo>
                        <a:pt x="241" y="98"/>
                      </a:lnTo>
                      <a:lnTo>
                        <a:pt x="241" y="98"/>
                      </a:lnTo>
                      <a:lnTo>
                        <a:pt x="241" y="90"/>
                      </a:lnTo>
                      <a:lnTo>
                        <a:pt x="241" y="88"/>
                      </a:lnTo>
                      <a:lnTo>
                        <a:pt x="241" y="79"/>
                      </a:lnTo>
                      <a:lnTo>
                        <a:pt x="241" y="76"/>
                      </a:lnTo>
                      <a:lnTo>
                        <a:pt x="241" y="76"/>
                      </a:lnTo>
                      <a:lnTo>
                        <a:pt x="241" y="74"/>
                      </a:lnTo>
                      <a:lnTo>
                        <a:pt x="239" y="71"/>
                      </a:lnTo>
                      <a:lnTo>
                        <a:pt x="239" y="71"/>
                      </a:lnTo>
                      <a:lnTo>
                        <a:pt x="236" y="69"/>
                      </a:lnTo>
                      <a:lnTo>
                        <a:pt x="236" y="67"/>
                      </a:lnTo>
                      <a:lnTo>
                        <a:pt x="234" y="67"/>
                      </a:lnTo>
                      <a:lnTo>
                        <a:pt x="234" y="67"/>
                      </a:lnTo>
                      <a:lnTo>
                        <a:pt x="234" y="67"/>
                      </a:lnTo>
                      <a:lnTo>
                        <a:pt x="234" y="67"/>
                      </a:lnTo>
                      <a:lnTo>
                        <a:pt x="232" y="67"/>
                      </a:lnTo>
                      <a:lnTo>
                        <a:pt x="232" y="67"/>
                      </a:lnTo>
                      <a:lnTo>
                        <a:pt x="232" y="67"/>
                      </a:lnTo>
                      <a:lnTo>
                        <a:pt x="232" y="67"/>
                      </a:lnTo>
                      <a:lnTo>
                        <a:pt x="227" y="62"/>
                      </a:lnTo>
                      <a:lnTo>
                        <a:pt x="224" y="60"/>
                      </a:lnTo>
                      <a:lnTo>
                        <a:pt x="220" y="57"/>
                      </a:lnTo>
                      <a:lnTo>
                        <a:pt x="213" y="52"/>
                      </a:lnTo>
                      <a:lnTo>
                        <a:pt x="208" y="48"/>
                      </a:lnTo>
                      <a:lnTo>
                        <a:pt x="206" y="45"/>
                      </a:lnTo>
                      <a:lnTo>
                        <a:pt x="203" y="45"/>
                      </a:lnTo>
                      <a:lnTo>
                        <a:pt x="201" y="45"/>
                      </a:lnTo>
                      <a:lnTo>
                        <a:pt x="198" y="45"/>
                      </a:lnTo>
                      <a:lnTo>
                        <a:pt x="196" y="45"/>
                      </a:lnTo>
                      <a:lnTo>
                        <a:pt x="196" y="48"/>
                      </a:lnTo>
                      <a:lnTo>
                        <a:pt x="194" y="48"/>
                      </a:lnTo>
                      <a:lnTo>
                        <a:pt x="194" y="50"/>
                      </a:lnTo>
                      <a:lnTo>
                        <a:pt x="194" y="50"/>
                      </a:lnTo>
                      <a:lnTo>
                        <a:pt x="189" y="50"/>
                      </a:lnTo>
                      <a:lnTo>
                        <a:pt x="180" y="45"/>
                      </a:lnTo>
                      <a:lnTo>
                        <a:pt x="175" y="38"/>
                      </a:lnTo>
                      <a:lnTo>
                        <a:pt x="175" y="36"/>
                      </a:lnTo>
                      <a:lnTo>
                        <a:pt x="172" y="34"/>
                      </a:lnTo>
                      <a:lnTo>
                        <a:pt x="170" y="34"/>
                      </a:lnTo>
                      <a:lnTo>
                        <a:pt x="168" y="24"/>
                      </a:lnTo>
                      <a:lnTo>
                        <a:pt x="168" y="24"/>
                      </a:lnTo>
                      <a:lnTo>
                        <a:pt x="168" y="22"/>
                      </a:lnTo>
                      <a:lnTo>
                        <a:pt x="170" y="22"/>
                      </a:lnTo>
                      <a:lnTo>
                        <a:pt x="172" y="19"/>
                      </a:lnTo>
                      <a:lnTo>
                        <a:pt x="172" y="19"/>
                      </a:lnTo>
                      <a:lnTo>
                        <a:pt x="172" y="19"/>
                      </a:lnTo>
                      <a:lnTo>
                        <a:pt x="172" y="17"/>
                      </a:lnTo>
                      <a:lnTo>
                        <a:pt x="172" y="17"/>
                      </a:lnTo>
                      <a:lnTo>
                        <a:pt x="172" y="15"/>
                      </a:lnTo>
                      <a:lnTo>
                        <a:pt x="170" y="12"/>
                      </a:lnTo>
                      <a:lnTo>
                        <a:pt x="168" y="15"/>
                      </a:lnTo>
                      <a:lnTo>
                        <a:pt x="165" y="15"/>
                      </a:lnTo>
                      <a:lnTo>
                        <a:pt x="165" y="15"/>
                      </a:lnTo>
                      <a:lnTo>
                        <a:pt x="163" y="15"/>
                      </a:lnTo>
                      <a:lnTo>
                        <a:pt x="163" y="15"/>
                      </a:lnTo>
                      <a:lnTo>
                        <a:pt x="161" y="12"/>
                      </a:lnTo>
                      <a:lnTo>
                        <a:pt x="158" y="10"/>
                      </a:lnTo>
                      <a:lnTo>
                        <a:pt x="156" y="10"/>
                      </a:lnTo>
                      <a:lnTo>
                        <a:pt x="156" y="10"/>
                      </a:lnTo>
                      <a:lnTo>
                        <a:pt x="151" y="7"/>
                      </a:lnTo>
                      <a:lnTo>
                        <a:pt x="146" y="7"/>
                      </a:lnTo>
                      <a:lnTo>
                        <a:pt x="146" y="5"/>
                      </a:lnTo>
                      <a:lnTo>
                        <a:pt x="144" y="5"/>
                      </a:lnTo>
                      <a:lnTo>
                        <a:pt x="139" y="5"/>
                      </a:lnTo>
                      <a:lnTo>
                        <a:pt x="135" y="3"/>
                      </a:lnTo>
                      <a:lnTo>
                        <a:pt x="132" y="0"/>
                      </a:lnTo>
                      <a:lnTo>
                        <a:pt x="130" y="3"/>
                      </a:lnTo>
                      <a:lnTo>
                        <a:pt x="130" y="3"/>
                      </a:lnTo>
                      <a:lnTo>
                        <a:pt x="128" y="3"/>
                      </a:lnTo>
                      <a:lnTo>
                        <a:pt x="128" y="3"/>
                      </a:lnTo>
                      <a:lnTo>
                        <a:pt x="125" y="3"/>
                      </a:lnTo>
                      <a:lnTo>
                        <a:pt x="125" y="3"/>
                      </a:lnTo>
                      <a:lnTo>
                        <a:pt x="120" y="0"/>
                      </a:lnTo>
                      <a:lnTo>
                        <a:pt x="120" y="0"/>
                      </a:lnTo>
                      <a:lnTo>
                        <a:pt x="120" y="0"/>
                      </a:lnTo>
                      <a:lnTo>
                        <a:pt x="118" y="0"/>
                      </a:lnTo>
                      <a:lnTo>
                        <a:pt x="118" y="0"/>
                      </a:lnTo>
                      <a:lnTo>
                        <a:pt x="120" y="3"/>
                      </a:lnTo>
                      <a:lnTo>
                        <a:pt x="120" y="5"/>
                      </a:lnTo>
                      <a:lnTo>
                        <a:pt x="123" y="5"/>
                      </a:lnTo>
                      <a:lnTo>
                        <a:pt x="123" y="5"/>
                      </a:lnTo>
                      <a:lnTo>
                        <a:pt x="123" y="7"/>
                      </a:lnTo>
                      <a:lnTo>
                        <a:pt x="123" y="7"/>
                      </a:lnTo>
                      <a:lnTo>
                        <a:pt x="125" y="10"/>
                      </a:lnTo>
                      <a:lnTo>
                        <a:pt x="125" y="10"/>
                      </a:lnTo>
                      <a:lnTo>
                        <a:pt x="128" y="10"/>
                      </a:lnTo>
                      <a:lnTo>
                        <a:pt x="128" y="10"/>
                      </a:lnTo>
                      <a:lnTo>
                        <a:pt x="128" y="10"/>
                      </a:lnTo>
                      <a:lnTo>
                        <a:pt x="130" y="12"/>
                      </a:lnTo>
                      <a:lnTo>
                        <a:pt x="130" y="12"/>
                      </a:lnTo>
                      <a:lnTo>
                        <a:pt x="130" y="17"/>
                      </a:lnTo>
                      <a:lnTo>
                        <a:pt x="132" y="19"/>
                      </a:lnTo>
                      <a:lnTo>
                        <a:pt x="137" y="24"/>
                      </a:lnTo>
                      <a:lnTo>
                        <a:pt x="137" y="24"/>
                      </a:lnTo>
                      <a:lnTo>
                        <a:pt x="137" y="26"/>
                      </a:lnTo>
                      <a:lnTo>
                        <a:pt x="139" y="29"/>
                      </a:lnTo>
                      <a:lnTo>
                        <a:pt x="142" y="34"/>
                      </a:lnTo>
                      <a:lnTo>
                        <a:pt x="142" y="34"/>
                      </a:lnTo>
                      <a:lnTo>
                        <a:pt x="142" y="36"/>
                      </a:lnTo>
                      <a:lnTo>
                        <a:pt x="142" y="36"/>
                      </a:lnTo>
                      <a:lnTo>
                        <a:pt x="142" y="38"/>
                      </a:lnTo>
                      <a:lnTo>
                        <a:pt x="142" y="41"/>
                      </a:lnTo>
                      <a:lnTo>
                        <a:pt x="139" y="41"/>
                      </a:lnTo>
                      <a:lnTo>
                        <a:pt x="139" y="43"/>
                      </a:lnTo>
                      <a:lnTo>
                        <a:pt x="135" y="43"/>
                      </a:lnTo>
                      <a:lnTo>
                        <a:pt x="132" y="43"/>
                      </a:lnTo>
                      <a:lnTo>
                        <a:pt x="130" y="43"/>
                      </a:lnTo>
                      <a:lnTo>
                        <a:pt x="128" y="43"/>
                      </a:lnTo>
                      <a:lnTo>
                        <a:pt x="128" y="43"/>
                      </a:lnTo>
                      <a:lnTo>
                        <a:pt x="128" y="41"/>
                      </a:lnTo>
                      <a:lnTo>
                        <a:pt x="125" y="41"/>
                      </a:lnTo>
                      <a:lnTo>
                        <a:pt x="120" y="41"/>
                      </a:lnTo>
                      <a:lnTo>
                        <a:pt x="118" y="41"/>
                      </a:lnTo>
                      <a:lnTo>
                        <a:pt x="118" y="41"/>
                      </a:lnTo>
                      <a:lnTo>
                        <a:pt x="116" y="41"/>
                      </a:lnTo>
                      <a:lnTo>
                        <a:pt x="116" y="38"/>
                      </a:lnTo>
                      <a:lnTo>
                        <a:pt x="113" y="36"/>
                      </a:lnTo>
                      <a:lnTo>
                        <a:pt x="113" y="36"/>
                      </a:lnTo>
                      <a:lnTo>
                        <a:pt x="113" y="36"/>
                      </a:lnTo>
                      <a:lnTo>
                        <a:pt x="111" y="36"/>
                      </a:lnTo>
                      <a:lnTo>
                        <a:pt x="111" y="36"/>
                      </a:lnTo>
                      <a:lnTo>
                        <a:pt x="109" y="34"/>
                      </a:lnTo>
                      <a:lnTo>
                        <a:pt x="106" y="34"/>
                      </a:lnTo>
                      <a:lnTo>
                        <a:pt x="104" y="34"/>
                      </a:lnTo>
                      <a:lnTo>
                        <a:pt x="101" y="36"/>
                      </a:lnTo>
                      <a:lnTo>
                        <a:pt x="94" y="38"/>
                      </a:lnTo>
                      <a:lnTo>
                        <a:pt x="92" y="41"/>
                      </a:lnTo>
                      <a:lnTo>
                        <a:pt x="90" y="41"/>
                      </a:lnTo>
                      <a:lnTo>
                        <a:pt x="85" y="41"/>
                      </a:lnTo>
                      <a:lnTo>
                        <a:pt x="83" y="41"/>
                      </a:lnTo>
                      <a:lnTo>
                        <a:pt x="83" y="43"/>
                      </a:lnTo>
                      <a:lnTo>
                        <a:pt x="80" y="43"/>
                      </a:lnTo>
                      <a:lnTo>
                        <a:pt x="73" y="52"/>
                      </a:lnTo>
                      <a:lnTo>
                        <a:pt x="61" y="67"/>
                      </a:lnTo>
                      <a:lnTo>
                        <a:pt x="61" y="67"/>
                      </a:lnTo>
                      <a:lnTo>
                        <a:pt x="61" y="67"/>
                      </a:lnTo>
                      <a:lnTo>
                        <a:pt x="61" y="67"/>
                      </a:lnTo>
                      <a:lnTo>
                        <a:pt x="64" y="67"/>
                      </a:lnTo>
                      <a:lnTo>
                        <a:pt x="64" y="67"/>
                      </a:lnTo>
                      <a:lnTo>
                        <a:pt x="64" y="67"/>
                      </a:lnTo>
                      <a:lnTo>
                        <a:pt x="66" y="69"/>
                      </a:lnTo>
                      <a:lnTo>
                        <a:pt x="66" y="69"/>
                      </a:lnTo>
                      <a:lnTo>
                        <a:pt x="68" y="69"/>
                      </a:lnTo>
                      <a:lnTo>
                        <a:pt x="68" y="71"/>
                      </a:lnTo>
                      <a:lnTo>
                        <a:pt x="71" y="71"/>
                      </a:lnTo>
                      <a:lnTo>
                        <a:pt x="71" y="69"/>
                      </a:lnTo>
                      <a:lnTo>
                        <a:pt x="75" y="69"/>
                      </a:lnTo>
                      <a:lnTo>
                        <a:pt x="78" y="67"/>
                      </a:lnTo>
                      <a:lnTo>
                        <a:pt x="80" y="69"/>
                      </a:lnTo>
                      <a:lnTo>
                        <a:pt x="83" y="69"/>
                      </a:lnTo>
                      <a:lnTo>
                        <a:pt x="85" y="74"/>
                      </a:lnTo>
                      <a:lnTo>
                        <a:pt x="85" y="76"/>
                      </a:lnTo>
                      <a:lnTo>
                        <a:pt x="87" y="76"/>
                      </a:lnTo>
                      <a:lnTo>
                        <a:pt x="90" y="76"/>
                      </a:lnTo>
                      <a:lnTo>
                        <a:pt x="92" y="76"/>
                      </a:lnTo>
                      <a:lnTo>
                        <a:pt x="97" y="76"/>
                      </a:lnTo>
                      <a:lnTo>
                        <a:pt x="101" y="79"/>
                      </a:lnTo>
                      <a:lnTo>
                        <a:pt x="109" y="83"/>
                      </a:lnTo>
                      <a:lnTo>
                        <a:pt x="111" y="86"/>
                      </a:lnTo>
                      <a:lnTo>
                        <a:pt x="118" y="90"/>
                      </a:lnTo>
                      <a:lnTo>
                        <a:pt x="123" y="98"/>
                      </a:lnTo>
                      <a:lnTo>
                        <a:pt x="125" y="100"/>
                      </a:lnTo>
                      <a:lnTo>
                        <a:pt x="125" y="102"/>
                      </a:lnTo>
                      <a:lnTo>
                        <a:pt x="125" y="105"/>
                      </a:lnTo>
                      <a:lnTo>
                        <a:pt x="125" y="107"/>
                      </a:lnTo>
                      <a:lnTo>
                        <a:pt x="125" y="107"/>
                      </a:lnTo>
                      <a:lnTo>
                        <a:pt x="125" y="109"/>
                      </a:lnTo>
                      <a:lnTo>
                        <a:pt x="125" y="112"/>
                      </a:lnTo>
                      <a:lnTo>
                        <a:pt x="125" y="112"/>
                      </a:lnTo>
                      <a:lnTo>
                        <a:pt x="128" y="114"/>
                      </a:lnTo>
                      <a:lnTo>
                        <a:pt x="128" y="117"/>
                      </a:lnTo>
                      <a:lnTo>
                        <a:pt x="130" y="117"/>
                      </a:lnTo>
                      <a:lnTo>
                        <a:pt x="130" y="119"/>
                      </a:lnTo>
                      <a:lnTo>
                        <a:pt x="130" y="119"/>
                      </a:lnTo>
                      <a:lnTo>
                        <a:pt x="130" y="124"/>
                      </a:lnTo>
                      <a:lnTo>
                        <a:pt x="130" y="124"/>
                      </a:lnTo>
                      <a:lnTo>
                        <a:pt x="132" y="126"/>
                      </a:lnTo>
                      <a:lnTo>
                        <a:pt x="135" y="128"/>
                      </a:lnTo>
                      <a:lnTo>
                        <a:pt x="139" y="131"/>
                      </a:lnTo>
                      <a:lnTo>
                        <a:pt x="142" y="133"/>
                      </a:lnTo>
                      <a:lnTo>
                        <a:pt x="142" y="136"/>
                      </a:lnTo>
                      <a:lnTo>
                        <a:pt x="144" y="138"/>
                      </a:lnTo>
                      <a:lnTo>
                        <a:pt x="151" y="143"/>
                      </a:lnTo>
                      <a:lnTo>
                        <a:pt x="154" y="145"/>
                      </a:lnTo>
                      <a:lnTo>
                        <a:pt x="161" y="152"/>
                      </a:lnTo>
                      <a:lnTo>
                        <a:pt x="165" y="162"/>
                      </a:lnTo>
                      <a:lnTo>
                        <a:pt x="168" y="164"/>
                      </a:lnTo>
                      <a:lnTo>
                        <a:pt x="182" y="181"/>
                      </a:lnTo>
                      <a:lnTo>
                        <a:pt x="187" y="185"/>
                      </a:lnTo>
                      <a:lnTo>
                        <a:pt x="187" y="190"/>
                      </a:lnTo>
                      <a:lnTo>
                        <a:pt x="189" y="197"/>
                      </a:lnTo>
                      <a:lnTo>
                        <a:pt x="191" y="202"/>
                      </a:lnTo>
                      <a:lnTo>
                        <a:pt x="191" y="204"/>
                      </a:lnTo>
                      <a:lnTo>
                        <a:pt x="194" y="204"/>
                      </a:lnTo>
                      <a:lnTo>
                        <a:pt x="194" y="204"/>
                      </a:lnTo>
                      <a:lnTo>
                        <a:pt x="196" y="207"/>
                      </a:lnTo>
                      <a:lnTo>
                        <a:pt x="194" y="207"/>
                      </a:lnTo>
                      <a:lnTo>
                        <a:pt x="194" y="207"/>
                      </a:lnTo>
                      <a:lnTo>
                        <a:pt x="194" y="207"/>
                      </a:lnTo>
                      <a:lnTo>
                        <a:pt x="191" y="207"/>
                      </a:lnTo>
                      <a:lnTo>
                        <a:pt x="191" y="207"/>
                      </a:lnTo>
                      <a:lnTo>
                        <a:pt x="189" y="207"/>
                      </a:lnTo>
                      <a:lnTo>
                        <a:pt x="191" y="209"/>
                      </a:lnTo>
                      <a:lnTo>
                        <a:pt x="191" y="211"/>
                      </a:lnTo>
                      <a:lnTo>
                        <a:pt x="191" y="211"/>
                      </a:lnTo>
                      <a:lnTo>
                        <a:pt x="191" y="211"/>
                      </a:lnTo>
                      <a:lnTo>
                        <a:pt x="191" y="211"/>
                      </a:lnTo>
                      <a:lnTo>
                        <a:pt x="189" y="211"/>
                      </a:lnTo>
                      <a:lnTo>
                        <a:pt x="189" y="214"/>
                      </a:lnTo>
                      <a:lnTo>
                        <a:pt x="189" y="216"/>
                      </a:lnTo>
                      <a:lnTo>
                        <a:pt x="189" y="216"/>
                      </a:lnTo>
                      <a:lnTo>
                        <a:pt x="191" y="216"/>
                      </a:lnTo>
                      <a:lnTo>
                        <a:pt x="196" y="221"/>
                      </a:lnTo>
                      <a:lnTo>
                        <a:pt x="196" y="221"/>
                      </a:lnTo>
                      <a:lnTo>
                        <a:pt x="196" y="223"/>
                      </a:lnTo>
                      <a:lnTo>
                        <a:pt x="196" y="226"/>
                      </a:lnTo>
                      <a:lnTo>
                        <a:pt x="196" y="226"/>
                      </a:lnTo>
                      <a:lnTo>
                        <a:pt x="194" y="228"/>
                      </a:lnTo>
                      <a:lnTo>
                        <a:pt x="194" y="228"/>
                      </a:lnTo>
                      <a:lnTo>
                        <a:pt x="194" y="228"/>
                      </a:lnTo>
                      <a:lnTo>
                        <a:pt x="196" y="228"/>
                      </a:lnTo>
                      <a:lnTo>
                        <a:pt x="198" y="228"/>
                      </a:lnTo>
                      <a:lnTo>
                        <a:pt x="198" y="228"/>
                      </a:lnTo>
                      <a:lnTo>
                        <a:pt x="198" y="228"/>
                      </a:lnTo>
                      <a:lnTo>
                        <a:pt x="198" y="228"/>
                      </a:lnTo>
                      <a:lnTo>
                        <a:pt x="201" y="228"/>
                      </a:lnTo>
                      <a:lnTo>
                        <a:pt x="201" y="230"/>
                      </a:lnTo>
                      <a:lnTo>
                        <a:pt x="201" y="230"/>
                      </a:lnTo>
                      <a:lnTo>
                        <a:pt x="203" y="230"/>
                      </a:lnTo>
                      <a:lnTo>
                        <a:pt x="208" y="233"/>
                      </a:lnTo>
                      <a:lnTo>
                        <a:pt x="210" y="233"/>
                      </a:lnTo>
                      <a:lnTo>
                        <a:pt x="210" y="235"/>
                      </a:lnTo>
                      <a:lnTo>
                        <a:pt x="213" y="238"/>
                      </a:lnTo>
                      <a:lnTo>
                        <a:pt x="213" y="242"/>
                      </a:lnTo>
                      <a:lnTo>
                        <a:pt x="213" y="242"/>
                      </a:lnTo>
                      <a:lnTo>
                        <a:pt x="213" y="242"/>
                      </a:lnTo>
                      <a:lnTo>
                        <a:pt x="213" y="242"/>
                      </a:lnTo>
                      <a:lnTo>
                        <a:pt x="210" y="242"/>
                      </a:lnTo>
                      <a:lnTo>
                        <a:pt x="213" y="242"/>
                      </a:lnTo>
                      <a:lnTo>
                        <a:pt x="213" y="245"/>
                      </a:lnTo>
                      <a:lnTo>
                        <a:pt x="213" y="245"/>
                      </a:lnTo>
                      <a:lnTo>
                        <a:pt x="213" y="245"/>
                      </a:lnTo>
                      <a:lnTo>
                        <a:pt x="213" y="247"/>
                      </a:lnTo>
                      <a:lnTo>
                        <a:pt x="210" y="247"/>
                      </a:lnTo>
                      <a:lnTo>
                        <a:pt x="213" y="249"/>
                      </a:lnTo>
                      <a:lnTo>
                        <a:pt x="217" y="252"/>
                      </a:lnTo>
                      <a:lnTo>
                        <a:pt x="217" y="254"/>
                      </a:lnTo>
                      <a:lnTo>
                        <a:pt x="217" y="259"/>
                      </a:lnTo>
                      <a:lnTo>
                        <a:pt x="220" y="264"/>
                      </a:lnTo>
                      <a:lnTo>
                        <a:pt x="220" y="266"/>
                      </a:lnTo>
                      <a:lnTo>
                        <a:pt x="222" y="268"/>
                      </a:lnTo>
                      <a:lnTo>
                        <a:pt x="227" y="273"/>
                      </a:lnTo>
                      <a:lnTo>
                        <a:pt x="232" y="283"/>
                      </a:lnTo>
                      <a:lnTo>
                        <a:pt x="232" y="285"/>
                      </a:lnTo>
                      <a:lnTo>
                        <a:pt x="234" y="285"/>
                      </a:lnTo>
                      <a:lnTo>
                        <a:pt x="234" y="287"/>
                      </a:lnTo>
                      <a:lnTo>
                        <a:pt x="241" y="292"/>
                      </a:lnTo>
                      <a:lnTo>
                        <a:pt x="241" y="294"/>
                      </a:lnTo>
                      <a:lnTo>
                        <a:pt x="243" y="297"/>
                      </a:lnTo>
                      <a:lnTo>
                        <a:pt x="243" y="302"/>
                      </a:lnTo>
                      <a:lnTo>
                        <a:pt x="243" y="306"/>
                      </a:lnTo>
                      <a:lnTo>
                        <a:pt x="246" y="309"/>
                      </a:lnTo>
                      <a:lnTo>
                        <a:pt x="243" y="313"/>
                      </a:lnTo>
                      <a:lnTo>
                        <a:pt x="241" y="318"/>
                      </a:lnTo>
                      <a:lnTo>
                        <a:pt x="239" y="321"/>
                      </a:lnTo>
                      <a:lnTo>
                        <a:pt x="239" y="323"/>
                      </a:lnTo>
                      <a:lnTo>
                        <a:pt x="241" y="323"/>
                      </a:lnTo>
                      <a:lnTo>
                        <a:pt x="248" y="342"/>
                      </a:lnTo>
                      <a:lnTo>
                        <a:pt x="260" y="356"/>
                      </a:lnTo>
                      <a:lnTo>
                        <a:pt x="260" y="356"/>
                      </a:lnTo>
                      <a:lnTo>
                        <a:pt x="260" y="356"/>
                      </a:lnTo>
                      <a:lnTo>
                        <a:pt x="265" y="351"/>
                      </a:lnTo>
                      <a:lnTo>
                        <a:pt x="274" y="344"/>
                      </a:lnTo>
                      <a:lnTo>
                        <a:pt x="277" y="344"/>
                      </a:lnTo>
                      <a:lnTo>
                        <a:pt x="281" y="342"/>
                      </a:lnTo>
                      <a:lnTo>
                        <a:pt x="284" y="342"/>
                      </a:lnTo>
                      <a:lnTo>
                        <a:pt x="288" y="337"/>
                      </a:lnTo>
                      <a:lnTo>
                        <a:pt x="293" y="337"/>
                      </a:lnTo>
                      <a:lnTo>
                        <a:pt x="288" y="325"/>
                      </a:lnTo>
                      <a:lnTo>
                        <a:pt x="284" y="313"/>
                      </a:lnTo>
                      <a:lnTo>
                        <a:pt x="284" y="311"/>
                      </a:lnTo>
                      <a:lnTo>
                        <a:pt x="281" y="311"/>
                      </a:lnTo>
                      <a:lnTo>
                        <a:pt x="279" y="309"/>
                      </a:lnTo>
                      <a:lnTo>
                        <a:pt x="277" y="306"/>
                      </a:lnTo>
                      <a:lnTo>
                        <a:pt x="274" y="304"/>
                      </a:lnTo>
                      <a:lnTo>
                        <a:pt x="272" y="297"/>
                      </a:lnTo>
                      <a:lnTo>
                        <a:pt x="272" y="292"/>
                      </a:lnTo>
                      <a:lnTo>
                        <a:pt x="269" y="285"/>
                      </a:lnTo>
                      <a:lnTo>
                        <a:pt x="269" y="276"/>
                      </a:lnTo>
                      <a:lnTo>
                        <a:pt x="274" y="276"/>
                      </a:lnTo>
                      <a:lnTo>
                        <a:pt x="274" y="276"/>
                      </a:lnTo>
                      <a:lnTo>
                        <a:pt x="277" y="276"/>
                      </a:lnTo>
                      <a:lnTo>
                        <a:pt x="279" y="278"/>
                      </a:lnTo>
                      <a:lnTo>
                        <a:pt x="281" y="278"/>
                      </a:lnTo>
                      <a:lnTo>
                        <a:pt x="300" y="273"/>
                      </a:lnTo>
                      <a:lnTo>
                        <a:pt x="300" y="276"/>
                      </a:lnTo>
                      <a:lnTo>
                        <a:pt x="305" y="276"/>
                      </a:lnTo>
                      <a:lnTo>
                        <a:pt x="307" y="276"/>
                      </a:lnTo>
                      <a:lnTo>
                        <a:pt x="307" y="273"/>
                      </a:lnTo>
                      <a:lnTo>
                        <a:pt x="310" y="271"/>
                      </a:lnTo>
                      <a:lnTo>
                        <a:pt x="312" y="268"/>
                      </a:lnTo>
                      <a:lnTo>
                        <a:pt x="317" y="264"/>
                      </a:lnTo>
                      <a:lnTo>
                        <a:pt x="326" y="257"/>
                      </a:lnTo>
                      <a:lnTo>
                        <a:pt x="329" y="254"/>
                      </a:lnTo>
                      <a:lnTo>
                        <a:pt x="329" y="252"/>
                      </a:lnTo>
                      <a:lnTo>
                        <a:pt x="331" y="249"/>
                      </a:lnTo>
                      <a:lnTo>
                        <a:pt x="331" y="249"/>
                      </a:lnTo>
                      <a:lnTo>
                        <a:pt x="329" y="247"/>
                      </a:lnTo>
                      <a:lnTo>
                        <a:pt x="329" y="247"/>
                      </a:lnTo>
                      <a:lnTo>
                        <a:pt x="329" y="247"/>
                      </a:lnTo>
                      <a:lnTo>
                        <a:pt x="331" y="242"/>
                      </a:lnTo>
                      <a:lnTo>
                        <a:pt x="331" y="242"/>
                      </a:lnTo>
                      <a:lnTo>
                        <a:pt x="329" y="235"/>
                      </a:lnTo>
                      <a:lnTo>
                        <a:pt x="329" y="233"/>
                      </a:lnTo>
                      <a:lnTo>
                        <a:pt x="329" y="230"/>
                      </a:lnTo>
                      <a:lnTo>
                        <a:pt x="331" y="230"/>
                      </a:lnTo>
                      <a:lnTo>
                        <a:pt x="331" y="228"/>
                      </a:lnTo>
                      <a:lnTo>
                        <a:pt x="331" y="228"/>
                      </a:lnTo>
                      <a:lnTo>
                        <a:pt x="333" y="228"/>
                      </a:lnTo>
                      <a:lnTo>
                        <a:pt x="336" y="228"/>
                      </a:lnTo>
                      <a:lnTo>
                        <a:pt x="340" y="226"/>
                      </a:lnTo>
                      <a:lnTo>
                        <a:pt x="343" y="226"/>
                      </a:lnTo>
                      <a:lnTo>
                        <a:pt x="345" y="221"/>
                      </a:lnTo>
                      <a:lnTo>
                        <a:pt x="345" y="219"/>
                      </a:lnTo>
                      <a:lnTo>
                        <a:pt x="347" y="216"/>
                      </a:lnTo>
                      <a:lnTo>
                        <a:pt x="347" y="216"/>
                      </a:lnTo>
                      <a:lnTo>
                        <a:pt x="347" y="216"/>
                      </a:lnTo>
                      <a:close/>
                      <a:moveTo>
                        <a:pt x="222" y="463"/>
                      </a:moveTo>
                      <a:lnTo>
                        <a:pt x="222" y="463"/>
                      </a:lnTo>
                      <a:lnTo>
                        <a:pt x="220" y="461"/>
                      </a:lnTo>
                      <a:lnTo>
                        <a:pt x="217" y="461"/>
                      </a:lnTo>
                      <a:lnTo>
                        <a:pt x="217" y="461"/>
                      </a:lnTo>
                      <a:lnTo>
                        <a:pt x="217" y="463"/>
                      </a:lnTo>
                      <a:lnTo>
                        <a:pt x="217" y="463"/>
                      </a:lnTo>
                      <a:lnTo>
                        <a:pt x="217" y="463"/>
                      </a:lnTo>
                      <a:lnTo>
                        <a:pt x="220" y="463"/>
                      </a:lnTo>
                      <a:lnTo>
                        <a:pt x="220" y="463"/>
                      </a:lnTo>
                      <a:lnTo>
                        <a:pt x="222" y="463"/>
                      </a:lnTo>
                      <a:lnTo>
                        <a:pt x="222" y="463"/>
                      </a:lnTo>
                      <a:lnTo>
                        <a:pt x="222" y="463"/>
                      </a:lnTo>
                      <a:close/>
                      <a:moveTo>
                        <a:pt x="206" y="427"/>
                      </a:moveTo>
                      <a:lnTo>
                        <a:pt x="206" y="425"/>
                      </a:lnTo>
                      <a:lnTo>
                        <a:pt x="203" y="427"/>
                      </a:lnTo>
                      <a:lnTo>
                        <a:pt x="203" y="430"/>
                      </a:lnTo>
                      <a:lnTo>
                        <a:pt x="206" y="432"/>
                      </a:lnTo>
                      <a:lnTo>
                        <a:pt x="208" y="432"/>
                      </a:lnTo>
                      <a:lnTo>
                        <a:pt x="208" y="430"/>
                      </a:lnTo>
                      <a:lnTo>
                        <a:pt x="206" y="427"/>
                      </a:lnTo>
                      <a:lnTo>
                        <a:pt x="206" y="427"/>
                      </a:lnTo>
                      <a:close/>
                      <a:moveTo>
                        <a:pt x="196" y="437"/>
                      </a:moveTo>
                      <a:lnTo>
                        <a:pt x="194" y="434"/>
                      </a:lnTo>
                      <a:lnTo>
                        <a:pt x="194" y="432"/>
                      </a:lnTo>
                      <a:lnTo>
                        <a:pt x="194" y="430"/>
                      </a:lnTo>
                      <a:lnTo>
                        <a:pt x="194" y="430"/>
                      </a:lnTo>
                      <a:lnTo>
                        <a:pt x="194" y="430"/>
                      </a:lnTo>
                      <a:lnTo>
                        <a:pt x="191" y="430"/>
                      </a:lnTo>
                      <a:lnTo>
                        <a:pt x="191" y="427"/>
                      </a:lnTo>
                      <a:lnTo>
                        <a:pt x="191" y="427"/>
                      </a:lnTo>
                      <a:lnTo>
                        <a:pt x="194" y="425"/>
                      </a:lnTo>
                      <a:lnTo>
                        <a:pt x="194" y="427"/>
                      </a:lnTo>
                      <a:lnTo>
                        <a:pt x="196" y="427"/>
                      </a:lnTo>
                      <a:lnTo>
                        <a:pt x="196" y="427"/>
                      </a:lnTo>
                      <a:lnTo>
                        <a:pt x="198" y="425"/>
                      </a:lnTo>
                      <a:lnTo>
                        <a:pt x="201" y="425"/>
                      </a:lnTo>
                      <a:lnTo>
                        <a:pt x="201" y="425"/>
                      </a:lnTo>
                      <a:lnTo>
                        <a:pt x="201" y="420"/>
                      </a:lnTo>
                      <a:lnTo>
                        <a:pt x="201" y="420"/>
                      </a:lnTo>
                      <a:lnTo>
                        <a:pt x="201" y="418"/>
                      </a:lnTo>
                      <a:lnTo>
                        <a:pt x="201" y="415"/>
                      </a:lnTo>
                      <a:lnTo>
                        <a:pt x="201" y="413"/>
                      </a:lnTo>
                      <a:lnTo>
                        <a:pt x="194" y="408"/>
                      </a:lnTo>
                      <a:lnTo>
                        <a:pt x="191" y="404"/>
                      </a:lnTo>
                      <a:lnTo>
                        <a:pt x="189" y="401"/>
                      </a:lnTo>
                      <a:lnTo>
                        <a:pt x="182" y="394"/>
                      </a:lnTo>
                      <a:lnTo>
                        <a:pt x="182" y="394"/>
                      </a:lnTo>
                      <a:lnTo>
                        <a:pt x="182" y="394"/>
                      </a:lnTo>
                      <a:lnTo>
                        <a:pt x="180" y="394"/>
                      </a:lnTo>
                      <a:lnTo>
                        <a:pt x="180" y="394"/>
                      </a:lnTo>
                      <a:lnTo>
                        <a:pt x="177" y="389"/>
                      </a:lnTo>
                      <a:lnTo>
                        <a:pt x="177" y="389"/>
                      </a:lnTo>
                      <a:lnTo>
                        <a:pt x="177" y="389"/>
                      </a:lnTo>
                      <a:lnTo>
                        <a:pt x="175" y="387"/>
                      </a:lnTo>
                      <a:lnTo>
                        <a:pt x="170" y="389"/>
                      </a:lnTo>
                      <a:lnTo>
                        <a:pt x="170" y="392"/>
                      </a:lnTo>
                      <a:lnTo>
                        <a:pt x="170" y="394"/>
                      </a:lnTo>
                      <a:lnTo>
                        <a:pt x="172" y="401"/>
                      </a:lnTo>
                      <a:lnTo>
                        <a:pt x="172" y="404"/>
                      </a:lnTo>
                      <a:lnTo>
                        <a:pt x="172" y="404"/>
                      </a:lnTo>
                      <a:lnTo>
                        <a:pt x="170" y="406"/>
                      </a:lnTo>
                      <a:lnTo>
                        <a:pt x="170" y="406"/>
                      </a:lnTo>
                      <a:lnTo>
                        <a:pt x="170" y="408"/>
                      </a:lnTo>
                      <a:lnTo>
                        <a:pt x="172" y="411"/>
                      </a:lnTo>
                      <a:lnTo>
                        <a:pt x="172" y="411"/>
                      </a:lnTo>
                      <a:lnTo>
                        <a:pt x="172" y="413"/>
                      </a:lnTo>
                      <a:lnTo>
                        <a:pt x="177" y="418"/>
                      </a:lnTo>
                      <a:lnTo>
                        <a:pt x="177" y="418"/>
                      </a:lnTo>
                      <a:lnTo>
                        <a:pt x="177" y="420"/>
                      </a:lnTo>
                      <a:lnTo>
                        <a:pt x="177" y="420"/>
                      </a:lnTo>
                      <a:lnTo>
                        <a:pt x="180" y="420"/>
                      </a:lnTo>
                      <a:lnTo>
                        <a:pt x="182" y="420"/>
                      </a:lnTo>
                      <a:lnTo>
                        <a:pt x="187" y="425"/>
                      </a:lnTo>
                      <a:lnTo>
                        <a:pt x="187" y="427"/>
                      </a:lnTo>
                      <a:lnTo>
                        <a:pt x="187" y="427"/>
                      </a:lnTo>
                      <a:lnTo>
                        <a:pt x="187" y="430"/>
                      </a:lnTo>
                      <a:lnTo>
                        <a:pt x="187" y="432"/>
                      </a:lnTo>
                      <a:lnTo>
                        <a:pt x="189" y="432"/>
                      </a:lnTo>
                      <a:lnTo>
                        <a:pt x="189" y="434"/>
                      </a:lnTo>
                      <a:lnTo>
                        <a:pt x="189" y="434"/>
                      </a:lnTo>
                      <a:lnTo>
                        <a:pt x="187" y="434"/>
                      </a:lnTo>
                      <a:lnTo>
                        <a:pt x="187" y="434"/>
                      </a:lnTo>
                      <a:lnTo>
                        <a:pt x="187" y="434"/>
                      </a:lnTo>
                      <a:lnTo>
                        <a:pt x="187" y="432"/>
                      </a:lnTo>
                      <a:lnTo>
                        <a:pt x="187" y="432"/>
                      </a:lnTo>
                      <a:lnTo>
                        <a:pt x="187" y="434"/>
                      </a:lnTo>
                      <a:lnTo>
                        <a:pt x="187" y="437"/>
                      </a:lnTo>
                      <a:lnTo>
                        <a:pt x="189" y="437"/>
                      </a:lnTo>
                      <a:lnTo>
                        <a:pt x="189" y="437"/>
                      </a:lnTo>
                      <a:lnTo>
                        <a:pt x="189" y="437"/>
                      </a:lnTo>
                      <a:lnTo>
                        <a:pt x="191" y="437"/>
                      </a:lnTo>
                      <a:lnTo>
                        <a:pt x="191" y="439"/>
                      </a:lnTo>
                      <a:lnTo>
                        <a:pt x="191" y="442"/>
                      </a:lnTo>
                      <a:lnTo>
                        <a:pt x="191" y="442"/>
                      </a:lnTo>
                      <a:lnTo>
                        <a:pt x="191" y="442"/>
                      </a:lnTo>
                      <a:lnTo>
                        <a:pt x="194" y="442"/>
                      </a:lnTo>
                      <a:lnTo>
                        <a:pt x="196" y="444"/>
                      </a:lnTo>
                      <a:lnTo>
                        <a:pt x="196" y="444"/>
                      </a:lnTo>
                      <a:lnTo>
                        <a:pt x="198" y="446"/>
                      </a:lnTo>
                      <a:lnTo>
                        <a:pt x="198" y="449"/>
                      </a:lnTo>
                      <a:lnTo>
                        <a:pt x="201" y="446"/>
                      </a:lnTo>
                      <a:lnTo>
                        <a:pt x="201" y="442"/>
                      </a:lnTo>
                      <a:lnTo>
                        <a:pt x="196" y="437"/>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1" name="Freeform 12">
                  <a:extLst>
                    <a:ext uri="{FF2B5EF4-FFF2-40B4-BE49-F238E27FC236}">
                      <a16:creationId xmlns:a16="http://schemas.microsoft.com/office/drawing/2014/main" id="{571AF982-735F-B947-A67E-E9DB35524CD2}"/>
                    </a:ext>
                  </a:extLst>
                </p:cNvPr>
                <p:cNvSpPr>
                  <a:spLocks/>
                </p:cNvSpPr>
                <p:nvPr/>
              </p:nvSpPr>
              <p:spPr bwMode="auto">
                <a:xfrm>
                  <a:off x="1402925" y="3989294"/>
                  <a:ext cx="687548" cy="560044"/>
                </a:xfrm>
                <a:custGeom>
                  <a:avLst/>
                  <a:gdLst>
                    <a:gd name="T0" fmla="*/ 416 w 426"/>
                    <a:gd name="T1" fmla="*/ 133 h 347"/>
                    <a:gd name="T2" fmla="*/ 393 w 426"/>
                    <a:gd name="T3" fmla="*/ 105 h 347"/>
                    <a:gd name="T4" fmla="*/ 376 w 426"/>
                    <a:gd name="T5" fmla="*/ 93 h 347"/>
                    <a:gd name="T6" fmla="*/ 371 w 426"/>
                    <a:gd name="T7" fmla="*/ 78 h 347"/>
                    <a:gd name="T8" fmla="*/ 345 w 426"/>
                    <a:gd name="T9" fmla="*/ 71 h 347"/>
                    <a:gd name="T10" fmla="*/ 317 w 426"/>
                    <a:gd name="T11" fmla="*/ 71 h 347"/>
                    <a:gd name="T12" fmla="*/ 303 w 426"/>
                    <a:gd name="T13" fmla="*/ 69 h 347"/>
                    <a:gd name="T14" fmla="*/ 289 w 426"/>
                    <a:gd name="T15" fmla="*/ 83 h 347"/>
                    <a:gd name="T16" fmla="*/ 263 w 426"/>
                    <a:gd name="T17" fmla="*/ 114 h 347"/>
                    <a:gd name="T18" fmla="*/ 277 w 426"/>
                    <a:gd name="T19" fmla="*/ 97 h 347"/>
                    <a:gd name="T20" fmla="*/ 270 w 426"/>
                    <a:gd name="T21" fmla="*/ 76 h 347"/>
                    <a:gd name="T22" fmla="*/ 301 w 426"/>
                    <a:gd name="T23" fmla="*/ 45 h 347"/>
                    <a:gd name="T24" fmla="*/ 279 w 426"/>
                    <a:gd name="T25" fmla="*/ 38 h 347"/>
                    <a:gd name="T26" fmla="*/ 270 w 426"/>
                    <a:gd name="T27" fmla="*/ 36 h 347"/>
                    <a:gd name="T28" fmla="*/ 265 w 426"/>
                    <a:gd name="T29" fmla="*/ 17 h 347"/>
                    <a:gd name="T30" fmla="*/ 263 w 426"/>
                    <a:gd name="T31" fmla="*/ 10 h 347"/>
                    <a:gd name="T32" fmla="*/ 248 w 426"/>
                    <a:gd name="T33" fmla="*/ 0 h 347"/>
                    <a:gd name="T34" fmla="*/ 201 w 426"/>
                    <a:gd name="T35" fmla="*/ 10 h 347"/>
                    <a:gd name="T36" fmla="*/ 159 w 426"/>
                    <a:gd name="T37" fmla="*/ 55 h 347"/>
                    <a:gd name="T38" fmla="*/ 147 w 426"/>
                    <a:gd name="T39" fmla="*/ 62 h 347"/>
                    <a:gd name="T40" fmla="*/ 147 w 426"/>
                    <a:gd name="T41" fmla="*/ 76 h 347"/>
                    <a:gd name="T42" fmla="*/ 121 w 426"/>
                    <a:gd name="T43" fmla="*/ 57 h 347"/>
                    <a:gd name="T44" fmla="*/ 118 w 426"/>
                    <a:gd name="T45" fmla="*/ 74 h 347"/>
                    <a:gd name="T46" fmla="*/ 85 w 426"/>
                    <a:gd name="T47" fmla="*/ 71 h 347"/>
                    <a:gd name="T48" fmla="*/ 76 w 426"/>
                    <a:gd name="T49" fmla="*/ 95 h 347"/>
                    <a:gd name="T50" fmla="*/ 57 w 426"/>
                    <a:gd name="T51" fmla="*/ 105 h 347"/>
                    <a:gd name="T52" fmla="*/ 31 w 426"/>
                    <a:gd name="T53" fmla="*/ 105 h 347"/>
                    <a:gd name="T54" fmla="*/ 5 w 426"/>
                    <a:gd name="T55" fmla="*/ 121 h 347"/>
                    <a:gd name="T56" fmla="*/ 17 w 426"/>
                    <a:gd name="T57" fmla="*/ 140 h 347"/>
                    <a:gd name="T58" fmla="*/ 29 w 426"/>
                    <a:gd name="T59" fmla="*/ 147 h 347"/>
                    <a:gd name="T60" fmla="*/ 45 w 426"/>
                    <a:gd name="T61" fmla="*/ 154 h 347"/>
                    <a:gd name="T62" fmla="*/ 43 w 426"/>
                    <a:gd name="T63" fmla="*/ 166 h 347"/>
                    <a:gd name="T64" fmla="*/ 59 w 426"/>
                    <a:gd name="T65" fmla="*/ 178 h 347"/>
                    <a:gd name="T66" fmla="*/ 83 w 426"/>
                    <a:gd name="T67" fmla="*/ 178 h 347"/>
                    <a:gd name="T68" fmla="*/ 102 w 426"/>
                    <a:gd name="T69" fmla="*/ 190 h 347"/>
                    <a:gd name="T70" fmla="*/ 88 w 426"/>
                    <a:gd name="T71" fmla="*/ 202 h 347"/>
                    <a:gd name="T72" fmla="*/ 59 w 426"/>
                    <a:gd name="T73" fmla="*/ 226 h 347"/>
                    <a:gd name="T74" fmla="*/ 83 w 426"/>
                    <a:gd name="T75" fmla="*/ 245 h 347"/>
                    <a:gd name="T76" fmla="*/ 107 w 426"/>
                    <a:gd name="T77" fmla="*/ 247 h 347"/>
                    <a:gd name="T78" fmla="*/ 118 w 426"/>
                    <a:gd name="T79" fmla="*/ 271 h 347"/>
                    <a:gd name="T80" fmla="*/ 154 w 426"/>
                    <a:gd name="T81" fmla="*/ 285 h 347"/>
                    <a:gd name="T82" fmla="*/ 170 w 426"/>
                    <a:gd name="T83" fmla="*/ 311 h 347"/>
                    <a:gd name="T84" fmla="*/ 187 w 426"/>
                    <a:gd name="T85" fmla="*/ 335 h 347"/>
                    <a:gd name="T86" fmla="*/ 194 w 426"/>
                    <a:gd name="T87" fmla="*/ 344 h 347"/>
                    <a:gd name="T88" fmla="*/ 237 w 426"/>
                    <a:gd name="T89" fmla="*/ 339 h 347"/>
                    <a:gd name="T90" fmla="*/ 237 w 426"/>
                    <a:gd name="T91" fmla="*/ 328 h 347"/>
                    <a:gd name="T92" fmla="*/ 234 w 426"/>
                    <a:gd name="T93" fmla="*/ 316 h 347"/>
                    <a:gd name="T94" fmla="*/ 248 w 426"/>
                    <a:gd name="T95" fmla="*/ 290 h 347"/>
                    <a:gd name="T96" fmla="*/ 310 w 426"/>
                    <a:gd name="T97" fmla="*/ 266 h 347"/>
                    <a:gd name="T98" fmla="*/ 324 w 426"/>
                    <a:gd name="T99" fmla="*/ 252 h 347"/>
                    <a:gd name="T100" fmla="*/ 327 w 426"/>
                    <a:gd name="T101" fmla="*/ 240 h 347"/>
                    <a:gd name="T102" fmla="*/ 341 w 426"/>
                    <a:gd name="T103" fmla="*/ 233 h 347"/>
                    <a:gd name="T104" fmla="*/ 343 w 426"/>
                    <a:gd name="T105" fmla="*/ 223 h 347"/>
                    <a:gd name="T106" fmla="*/ 353 w 426"/>
                    <a:gd name="T107" fmla="*/ 223 h 347"/>
                    <a:gd name="T108" fmla="*/ 367 w 426"/>
                    <a:gd name="T109" fmla="*/ 235 h 347"/>
                    <a:gd name="T110" fmla="*/ 376 w 426"/>
                    <a:gd name="T111" fmla="*/ 245 h 347"/>
                    <a:gd name="T112" fmla="*/ 381 w 426"/>
                    <a:gd name="T113" fmla="*/ 254 h 347"/>
                    <a:gd name="T114" fmla="*/ 395 w 426"/>
                    <a:gd name="T115" fmla="*/ 259 h 347"/>
                    <a:gd name="T116" fmla="*/ 400 w 426"/>
                    <a:gd name="T117" fmla="*/ 214 h 347"/>
                    <a:gd name="T118" fmla="*/ 426 w 426"/>
                    <a:gd name="T119" fmla="*/ 16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347">
                      <a:moveTo>
                        <a:pt x="426" y="161"/>
                      </a:moveTo>
                      <a:lnTo>
                        <a:pt x="426" y="159"/>
                      </a:lnTo>
                      <a:lnTo>
                        <a:pt x="426" y="157"/>
                      </a:lnTo>
                      <a:lnTo>
                        <a:pt x="424" y="152"/>
                      </a:lnTo>
                      <a:lnTo>
                        <a:pt x="424" y="145"/>
                      </a:lnTo>
                      <a:lnTo>
                        <a:pt x="424" y="140"/>
                      </a:lnTo>
                      <a:lnTo>
                        <a:pt x="421" y="138"/>
                      </a:lnTo>
                      <a:lnTo>
                        <a:pt x="421" y="135"/>
                      </a:lnTo>
                      <a:lnTo>
                        <a:pt x="419" y="135"/>
                      </a:lnTo>
                      <a:lnTo>
                        <a:pt x="416" y="135"/>
                      </a:lnTo>
                      <a:lnTo>
                        <a:pt x="416" y="133"/>
                      </a:lnTo>
                      <a:lnTo>
                        <a:pt x="414" y="133"/>
                      </a:lnTo>
                      <a:lnTo>
                        <a:pt x="414" y="133"/>
                      </a:lnTo>
                      <a:lnTo>
                        <a:pt x="412" y="135"/>
                      </a:lnTo>
                      <a:lnTo>
                        <a:pt x="409" y="135"/>
                      </a:lnTo>
                      <a:lnTo>
                        <a:pt x="405" y="133"/>
                      </a:lnTo>
                      <a:lnTo>
                        <a:pt x="402" y="131"/>
                      </a:lnTo>
                      <a:lnTo>
                        <a:pt x="397" y="128"/>
                      </a:lnTo>
                      <a:lnTo>
                        <a:pt x="397" y="124"/>
                      </a:lnTo>
                      <a:lnTo>
                        <a:pt x="397" y="109"/>
                      </a:lnTo>
                      <a:lnTo>
                        <a:pt x="395" y="107"/>
                      </a:lnTo>
                      <a:lnTo>
                        <a:pt x="393" y="105"/>
                      </a:lnTo>
                      <a:lnTo>
                        <a:pt x="393" y="105"/>
                      </a:lnTo>
                      <a:lnTo>
                        <a:pt x="390" y="105"/>
                      </a:lnTo>
                      <a:lnTo>
                        <a:pt x="388" y="105"/>
                      </a:lnTo>
                      <a:lnTo>
                        <a:pt x="386" y="105"/>
                      </a:lnTo>
                      <a:lnTo>
                        <a:pt x="383" y="102"/>
                      </a:lnTo>
                      <a:lnTo>
                        <a:pt x="381" y="102"/>
                      </a:lnTo>
                      <a:lnTo>
                        <a:pt x="381" y="100"/>
                      </a:lnTo>
                      <a:lnTo>
                        <a:pt x="379" y="97"/>
                      </a:lnTo>
                      <a:lnTo>
                        <a:pt x="379" y="95"/>
                      </a:lnTo>
                      <a:lnTo>
                        <a:pt x="376" y="93"/>
                      </a:lnTo>
                      <a:lnTo>
                        <a:pt x="376" y="93"/>
                      </a:lnTo>
                      <a:lnTo>
                        <a:pt x="376" y="88"/>
                      </a:lnTo>
                      <a:lnTo>
                        <a:pt x="376" y="86"/>
                      </a:lnTo>
                      <a:lnTo>
                        <a:pt x="379" y="83"/>
                      </a:lnTo>
                      <a:lnTo>
                        <a:pt x="379" y="81"/>
                      </a:lnTo>
                      <a:lnTo>
                        <a:pt x="379" y="76"/>
                      </a:lnTo>
                      <a:lnTo>
                        <a:pt x="379" y="76"/>
                      </a:lnTo>
                      <a:lnTo>
                        <a:pt x="376" y="76"/>
                      </a:lnTo>
                      <a:lnTo>
                        <a:pt x="374" y="74"/>
                      </a:lnTo>
                      <a:lnTo>
                        <a:pt x="374" y="76"/>
                      </a:lnTo>
                      <a:lnTo>
                        <a:pt x="371" y="76"/>
                      </a:lnTo>
                      <a:lnTo>
                        <a:pt x="371" y="78"/>
                      </a:lnTo>
                      <a:lnTo>
                        <a:pt x="369" y="76"/>
                      </a:lnTo>
                      <a:lnTo>
                        <a:pt x="369" y="76"/>
                      </a:lnTo>
                      <a:lnTo>
                        <a:pt x="371" y="76"/>
                      </a:lnTo>
                      <a:lnTo>
                        <a:pt x="371" y="76"/>
                      </a:lnTo>
                      <a:lnTo>
                        <a:pt x="371" y="76"/>
                      </a:lnTo>
                      <a:lnTo>
                        <a:pt x="369" y="74"/>
                      </a:lnTo>
                      <a:lnTo>
                        <a:pt x="367" y="74"/>
                      </a:lnTo>
                      <a:lnTo>
                        <a:pt x="362" y="74"/>
                      </a:lnTo>
                      <a:lnTo>
                        <a:pt x="353" y="74"/>
                      </a:lnTo>
                      <a:lnTo>
                        <a:pt x="348" y="71"/>
                      </a:lnTo>
                      <a:lnTo>
                        <a:pt x="345" y="71"/>
                      </a:lnTo>
                      <a:lnTo>
                        <a:pt x="341" y="69"/>
                      </a:lnTo>
                      <a:lnTo>
                        <a:pt x="338" y="69"/>
                      </a:lnTo>
                      <a:lnTo>
                        <a:pt x="336" y="69"/>
                      </a:lnTo>
                      <a:lnTo>
                        <a:pt x="334" y="69"/>
                      </a:lnTo>
                      <a:lnTo>
                        <a:pt x="327" y="74"/>
                      </a:lnTo>
                      <a:lnTo>
                        <a:pt x="324" y="74"/>
                      </a:lnTo>
                      <a:lnTo>
                        <a:pt x="324" y="74"/>
                      </a:lnTo>
                      <a:lnTo>
                        <a:pt x="322" y="71"/>
                      </a:lnTo>
                      <a:lnTo>
                        <a:pt x="322" y="71"/>
                      </a:lnTo>
                      <a:lnTo>
                        <a:pt x="319" y="71"/>
                      </a:lnTo>
                      <a:lnTo>
                        <a:pt x="317" y="71"/>
                      </a:lnTo>
                      <a:lnTo>
                        <a:pt x="317" y="71"/>
                      </a:lnTo>
                      <a:lnTo>
                        <a:pt x="315" y="71"/>
                      </a:lnTo>
                      <a:lnTo>
                        <a:pt x="315" y="69"/>
                      </a:lnTo>
                      <a:lnTo>
                        <a:pt x="312" y="69"/>
                      </a:lnTo>
                      <a:lnTo>
                        <a:pt x="310" y="67"/>
                      </a:lnTo>
                      <a:lnTo>
                        <a:pt x="308" y="67"/>
                      </a:lnTo>
                      <a:lnTo>
                        <a:pt x="305" y="69"/>
                      </a:lnTo>
                      <a:lnTo>
                        <a:pt x="305" y="71"/>
                      </a:lnTo>
                      <a:lnTo>
                        <a:pt x="305" y="74"/>
                      </a:lnTo>
                      <a:lnTo>
                        <a:pt x="303" y="71"/>
                      </a:lnTo>
                      <a:lnTo>
                        <a:pt x="303" y="69"/>
                      </a:lnTo>
                      <a:lnTo>
                        <a:pt x="303" y="67"/>
                      </a:lnTo>
                      <a:lnTo>
                        <a:pt x="301" y="64"/>
                      </a:lnTo>
                      <a:lnTo>
                        <a:pt x="301" y="64"/>
                      </a:lnTo>
                      <a:lnTo>
                        <a:pt x="298" y="64"/>
                      </a:lnTo>
                      <a:lnTo>
                        <a:pt x="296" y="64"/>
                      </a:lnTo>
                      <a:lnTo>
                        <a:pt x="293" y="69"/>
                      </a:lnTo>
                      <a:lnTo>
                        <a:pt x="293" y="71"/>
                      </a:lnTo>
                      <a:lnTo>
                        <a:pt x="289" y="74"/>
                      </a:lnTo>
                      <a:lnTo>
                        <a:pt x="289" y="76"/>
                      </a:lnTo>
                      <a:lnTo>
                        <a:pt x="286" y="78"/>
                      </a:lnTo>
                      <a:lnTo>
                        <a:pt x="289" y="83"/>
                      </a:lnTo>
                      <a:lnTo>
                        <a:pt x="286" y="86"/>
                      </a:lnTo>
                      <a:lnTo>
                        <a:pt x="286" y="93"/>
                      </a:lnTo>
                      <a:lnTo>
                        <a:pt x="284" y="95"/>
                      </a:lnTo>
                      <a:lnTo>
                        <a:pt x="279" y="97"/>
                      </a:lnTo>
                      <a:lnTo>
                        <a:pt x="272" y="102"/>
                      </a:lnTo>
                      <a:lnTo>
                        <a:pt x="270" y="102"/>
                      </a:lnTo>
                      <a:lnTo>
                        <a:pt x="267" y="105"/>
                      </a:lnTo>
                      <a:lnTo>
                        <a:pt x="267" y="107"/>
                      </a:lnTo>
                      <a:lnTo>
                        <a:pt x="267" y="109"/>
                      </a:lnTo>
                      <a:lnTo>
                        <a:pt x="265" y="112"/>
                      </a:lnTo>
                      <a:lnTo>
                        <a:pt x="263" y="114"/>
                      </a:lnTo>
                      <a:lnTo>
                        <a:pt x="263" y="114"/>
                      </a:lnTo>
                      <a:lnTo>
                        <a:pt x="263" y="114"/>
                      </a:lnTo>
                      <a:lnTo>
                        <a:pt x="263" y="114"/>
                      </a:lnTo>
                      <a:lnTo>
                        <a:pt x="263" y="114"/>
                      </a:lnTo>
                      <a:lnTo>
                        <a:pt x="263" y="109"/>
                      </a:lnTo>
                      <a:lnTo>
                        <a:pt x="265" y="105"/>
                      </a:lnTo>
                      <a:lnTo>
                        <a:pt x="265" y="102"/>
                      </a:lnTo>
                      <a:lnTo>
                        <a:pt x="270" y="100"/>
                      </a:lnTo>
                      <a:lnTo>
                        <a:pt x="272" y="97"/>
                      </a:lnTo>
                      <a:lnTo>
                        <a:pt x="274" y="97"/>
                      </a:lnTo>
                      <a:lnTo>
                        <a:pt x="277" y="97"/>
                      </a:lnTo>
                      <a:lnTo>
                        <a:pt x="277" y="95"/>
                      </a:lnTo>
                      <a:lnTo>
                        <a:pt x="279" y="95"/>
                      </a:lnTo>
                      <a:lnTo>
                        <a:pt x="282" y="93"/>
                      </a:lnTo>
                      <a:lnTo>
                        <a:pt x="282" y="93"/>
                      </a:lnTo>
                      <a:lnTo>
                        <a:pt x="282" y="88"/>
                      </a:lnTo>
                      <a:lnTo>
                        <a:pt x="284" y="83"/>
                      </a:lnTo>
                      <a:lnTo>
                        <a:pt x="284" y="81"/>
                      </a:lnTo>
                      <a:lnTo>
                        <a:pt x="284" y="76"/>
                      </a:lnTo>
                      <a:lnTo>
                        <a:pt x="282" y="71"/>
                      </a:lnTo>
                      <a:lnTo>
                        <a:pt x="277" y="71"/>
                      </a:lnTo>
                      <a:lnTo>
                        <a:pt x="270" y="76"/>
                      </a:lnTo>
                      <a:lnTo>
                        <a:pt x="272" y="74"/>
                      </a:lnTo>
                      <a:lnTo>
                        <a:pt x="274" y="71"/>
                      </a:lnTo>
                      <a:lnTo>
                        <a:pt x="277" y="71"/>
                      </a:lnTo>
                      <a:lnTo>
                        <a:pt x="279" y="69"/>
                      </a:lnTo>
                      <a:lnTo>
                        <a:pt x="284" y="69"/>
                      </a:lnTo>
                      <a:lnTo>
                        <a:pt x="284" y="69"/>
                      </a:lnTo>
                      <a:lnTo>
                        <a:pt x="286" y="69"/>
                      </a:lnTo>
                      <a:lnTo>
                        <a:pt x="293" y="59"/>
                      </a:lnTo>
                      <a:lnTo>
                        <a:pt x="298" y="55"/>
                      </a:lnTo>
                      <a:lnTo>
                        <a:pt x="298" y="50"/>
                      </a:lnTo>
                      <a:lnTo>
                        <a:pt x="301" y="45"/>
                      </a:lnTo>
                      <a:lnTo>
                        <a:pt x="298" y="40"/>
                      </a:lnTo>
                      <a:lnTo>
                        <a:pt x="296" y="36"/>
                      </a:lnTo>
                      <a:lnTo>
                        <a:pt x="293" y="33"/>
                      </a:lnTo>
                      <a:lnTo>
                        <a:pt x="289" y="33"/>
                      </a:lnTo>
                      <a:lnTo>
                        <a:pt x="284" y="33"/>
                      </a:lnTo>
                      <a:lnTo>
                        <a:pt x="282" y="36"/>
                      </a:lnTo>
                      <a:lnTo>
                        <a:pt x="282" y="36"/>
                      </a:lnTo>
                      <a:lnTo>
                        <a:pt x="279" y="36"/>
                      </a:lnTo>
                      <a:lnTo>
                        <a:pt x="279" y="38"/>
                      </a:lnTo>
                      <a:lnTo>
                        <a:pt x="279" y="38"/>
                      </a:lnTo>
                      <a:lnTo>
                        <a:pt x="279" y="38"/>
                      </a:lnTo>
                      <a:lnTo>
                        <a:pt x="279" y="38"/>
                      </a:lnTo>
                      <a:lnTo>
                        <a:pt x="279" y="38"/>
                      </a:lnTo>
                      <a:lnTo>
                        <a:pt x="277" y="38"/>
                      </a:lnTo>
                      <a:lnTo>
                        <a:pt x="277" y="38"/>
                      </a:lnTo>
                      <a:lnTo>
                        <a:pt x="277" y="36"/>
                      </a:lnTo>
                      <a:lnTo>
                        <a:pt x="277" y="33"/>
                      </a:lnTo>
                      <a:lnTo>
                        <a:pt x="277" y="31"/>
                      </a:lnTo>
                      <a:lnTo>
                        <a:pt x="274" y="29"/>
                      </a:lnTo>
                      <a:lnTo>
                        <a:pt x="274" y="31"/>
                      </a:lnTo>
                      <a:lnTo>
                        <a:pt x="272" y="33"/>
                      </a:lnTo>
                      <a:lnTo>
                        <a:pt x="270" y="36"/>
                      </a:lnTo>
                      <a:lnTo>
                        <a:pt x="267" y="36"/>
                      </a:lnTo>
                      <a:lnTo>
                        <a:pt x="267" y="33"/>
                      </a:lnTo>
                      <a:lnTo>
                        <a:pt x="270" y="33"/>
                      </a:lnTo>
                      <a:lnTo>
                        <a:pt x="270" y="33"/>
                      </a:lnTo>
                      <a:lnTo>
                        <a:pt x="270" y="31"/>
                      </a:lnTo>
                      <a:lnTo>
                        <a:pt x="272" y="29"/>
                      </a:lnTo>
                      <a:lnTo>
                        <a:pt x="274" y="24"/>
                      </a:lnTo>
                      <a:lnTo>
                        <a:pt x="272" y="24"/>
                      </a:lnTo>
                      <a:lnTo>
                        <a:pt x="270" y="21"/>
                      </a:lnTo>
                      <a:lnTo>
                        <a:pt x="267" y="19"/>
                      </a:lnTo>
                      <a:lnTo>
                        <a:pt x="265" y="17"/>
                      </a:lnTo>
                      <a:lnTo>
                        <a:pt x="263" y="17"/>
                      </a:lnTo>
                      <a:lnTo>
                        <a:pt x="263" y="19"/>
                      </a:lnTo>
                      <a:lnTo>
                        <a:pt x="260" y="24"/>
                      </a:lnTo>
                      <a:lnTo>
                        <a:pt x="258" y="26"/>
                      </a:lnTo>
                      <a:lnTo>
                        <a:pt x="258" y="24"/>
                      </a:lnTo>
                      <a:lnTo>
                        <a:pt x="258" y="21"/>
                      </a:lnTo>
                      <a:lnTo>
                        <a:pt x="258" y="19"/>
                      </a:lnTo>
                      <a:lnTo>
                        <a:pt x="258" y="19"/>
                      </a:lnTo>
                      <a:lnTo>
                        <a:pt x="260" y="14"/>
                      </a:lnTo>
                      <a:lnTo>
                        <a:pt x="260" y="12"/>
                      </a:lnTo>
                      <a:lnTo>
                        <a:pt x="263" y="10"/>
                      </a:lnTo>
                      <a:lnTo>
                        <a:pt x="263" y="10"/>
                      </a:lnTo>
                      <a:lnTo>
                        <a:pt x="263" y="7"/>
                      </a:lnTo>
                      <a:lnTo>
                        <a:pt x="263" y="5"/>
                      </a:lnTo>
                      <a:lnTo>
                        <a:pt x="263" y="5"/>
                      </a:lnTo>
                      <a:lnTo>
                        <a:pt x="260" y="5"/>
                      </a:lnTo>
                      <a:lnTo>
                        <a:pt x="260" y="5"/>
                      </a:lnTo>
                      <a:lnTo>
                        <a:pt x="258" y="5"/>
                      </a:lnTo>
                      <a:lnTo>
                        <a:pt x="258" y="5"/>
                      </a:lnTo>
                      <a:lnTo>
                        <a:pt x="253" y="3"/>
                      </a:lnTo>
                      <a:lnTo>
                        <a:pt x="251" y="0"/>
                      </a:lnTo>
                      <a:lnTo>
                        <a:pt x="248" y="0"/>
                      </a:lnTo>
                      <a:lnTo>
                        <a:pt x="248" y="0"/>
                      </a:lnTo>
                      <a:lnTo>
                        <a:pt x="246" y="0"/>
                      </a:lnTo>
                      <a:lnTo>
                        <a:pt x="246" y="0"/>
                      </a:lnTo>
                      <a:lnTo>
                        <a:pt x="246" y="3"/>
                      </a:lnTo>
                      <a:lnTo>
                        <a:pt x="244" y="10"/>
                      </a:lnTo>
                      <a:lnTo>
                        <a:pt x="241" y="10"/>
                      </a:lnTo>
                      <a:lnTo>
                        <a:pt x="239" y="12"/>
                      </a:lnTo>
                      <a:lnTo>
                        <a:pt x="230" y="14"/>
                      </a:lnTo>
                      <a:lnTo>
                        <a:pt x="225" y="14"/>
                      </a:lnTo>
                      <a:lnTo>
                        <a:pt x="218" y="14"/>
                      </a:lnTo>
                      <a:lnTo>
                        <a:pt x="201" y="10"/>
                      </a:lnTo>
                      <a:lnTo>
                        <a:pt x="196" y="10"/>
                      </a:lnTo>
                      <a:lnTo>
                        <a:pt x="194" y="12"/>
                      </a:lnTo>
                      <a:lnTo>
                        <a:pt x="156" y="29"/>
                      </a:lnTo>
                      <a:lnTo>
                        <a:pt x="154" y="31"/>
                      </a:lnTo>
                      <a:lnTo>
                        <a:pt x="156" y="33"/>
                      </a:lnTo>
                      <a:lnTo>
                        <a:pt x="154" y="45"/>
                      </a:lnTo>
                      <a:lnTo>
                        <a:pt x="154" y="50"/>
                      </a:lnTo>
                      <a:lnTo>
                        <a:pt x="156" y="52"/>
                      </a:lnTo>
                      <a:lnTo>
                        <a:pt x="156" y="52"/>
                      </a:lnTo>
                      <a:lnTo>
                        <a:pt x="156" y="52"/>
                      </a:lnTo>
                      <a:lnTo>
                        <a:pt x="159" y="55"/>
                      </a:lnTo>
                      <a:lnTo>
                        <a:pt x="159" y="55"/>
                      </a:lnTo>
                      <a:lnTo>
                        <a:pt x="156" y="55"/>
                      </a:lnTo>
                      <a:lnTo>
                        <a:pt x="156" y="57"/>
                      </a:lnTo>
                      <a:lnTo>
                        <a:pt x="154" y="57"/>
                      </a:lnTo>
                      <a:lnTo>
                        <a:pt x="154" y="57"/>
                      </a:lnTo>
                      <a:lnTo>
                        <a:pt x="149" y="57"/>
                      </a:lnTo>
                      <a:lnTo>
                        <a:pt x="149" y="57"/>
                      </a:lnTo>
                      <a:lnTo>
                        <a:pt x="147" y="59"/>
                      </a:lnTo>
                      <a:lnTo>
                        <a:pt x="147" y="59"/>
                      </a:lnTo>
                      <a:lnTo>
                        <a:pt x="147" y="62"/>
                      </a:lnTo>
                      <a:lnTo>
                        <a:pt x="147" y="62"/>
                      </a:lnTo>
                      <a:lnTo>
                        <a:pt x="149" y="67"/>
                      </a:lnTo>
                      <a:lnTo>
                        <a:pt x="149" y="71"/>
                      </a:lnTo>
                      <a:lnTo>
                        <a:pt x="149" y="71"/>
                      </a:lnTo>
                      <a:lnTo>
                        <a:pt x="149" y="71"/>
                      </a:lnTo>
                      <a:lnTo>
                        <a:pt x="147" y="71"/>
                      </a:lnTo>
                      <a:lnTo>
                        <a:pt x="149" y="74"/>
                      </a:lnTo>
                      <a:lnTo>
                        <a:pt x="149" y="74"/>
                      </a:lnTo>
                      <a:lnTo>
                        <a:pt x="149" y="74"/>
                      </a:lnTo>
                      <a:lnTo>
                        <a:pt x="149" y="76"/>
                      </a:lnTo>
                      <a:lnTo>
                        <a:pt x="147" y="76"/>
                      </a:lnTo>
                      <a:lnTo>
                        <a:pt x="147" y="76"/>
                      </a:lnTo>
                      <a:lnTo>
                        <a:pt x="147" y="76"/>
                      </a:lnTo>
                      <a:lnTo>
                        <a:pt x="144" y="74"/>
                      </a:lnTo>
                      <a:lnTo>
                        <a:pt x="130" y="64"/>
                      </a:lnTo>
                      <a:lnTo>
                        <a:pt x="130" y="62"/>
                      </a:lnTo>
                      <a:lnTo>
                        <a:pt x="130" y="59"/>
                      </a:lnTo>
                      <a:lnTo>
                        <a:pt x="128" y="55"/>
                      </a:lnTo>
                      <a:lnTo>
                        <a:pt x="125" y="52"/>
                      </a:lnTo>
                      <a:lnTo>
                        <a:pt x="125" y="52"/>
                      </a:lnTo>
                      <a:lnTo>
                        <a:pt x="123" y="52"/>
                      </a:lnTo>
                      <a:lnTo>
                        <a:pt x="123" y="52"/>
                      </a:lnTo>
                      <a:lnTo>
                        <a:pt x="121" y="57"/>
                      </a:lnTo>
                      <a:lnTo>
                        <a:pt x="118" y="59"/>
                      </a:lnTo>
                      <a:lnTo>
                        <a:pt x="116" y="62"/>
                      </a:lnTo>
                      <a:lnTo>
                        <a:pt x="116" y="64"/>
                      </a:lnTo>
                      <a:lnTo>
                        <a:pt x="118" y="64"/>
                      </a:lnTo>
                      <a:lnTo>
                        <a:pt x="118" y="67"/>
                      </a:lnTo>
                      <a:lnTo>
                        <a:pt x="121" y="67"/>
                      </a:lnTo>
                      <a:lnTo>
                        <a:pt x="121" y="69"/>
                      </a:lnTo>
                      <a:lnTo>
                        <a:pt x="121" y="69"/>
                      </a:lnTo>
                      <a:lnTo>
                        <a:pt x="121" y="71"/>
                      </a:lnTo>
                      <a:lnTo>
                        <a:pt x="121" y="71"/>
                      </a:lnTo>
                      <a:lnTo>
                        <a:pt x="118" y="74"/>
                      </a:lnTo>
                      <a:lnTo>
                        <a:pt x="114" y="74"/>
                      </a:lnTo>
                      <a:lnTo>
                        <a:pt x="111" y="76"/>
                      </a:lnTo>
                      <a:lnTo>
                        <a:pt x="109" y="74"/>
                      </a:lnTo>
                      <a:lnTo>
                        <a:pt x="104" y="71"/>
                      </a:lnTo>
                      <a:lnTo>
                        <a:pt x="102" y="74"/>
                      </a:lnTo>
                      <a:lnTo>
                        <a:pt x="97" y="74"/>
                      </a:lnTo>
                      <a:lnTo>
                        <a:pt x="95" y="71"/>
                      </a:lnTo>
                      <a:lnTo>
                        <a:pt x="90" y="71"/>
                      </a:lnTo>
                      <a:lnTo>
                        <a:pt x="88" y="71"/>
                      </a:lnTo>
                      <a:lnTo>
                        <a:pt x="85" y="71"/>
                      </a:lnTo>
                      <a:lnTo>
                        <a:pt x="85" y="71"/>
                      </a:lnTo>
                      <a:lnTo>
                        <a:pt x="83" y="71"/>
                      </a:lnTo>
                      <a:lnTo>
                        <a:pt x="83" y="74"/>
                      </a:lnTo>
                      <a:lnTo>
                        <a:pt x="83" y="76"/>
                      </a:lnTo>
                      <a:lnTo>
                        <a:pt x="83" y="76"/>
                      </a:lnTo>
                      <a:lnTo>
                        <a:pt x="83" y="78"/>
                      </a:lnTo>
                      <a:lnTo>
                        <a:pt x="83" y="78"/>
                      </a:lnTo>
                      <a:lnTo>
                        <a:pt x="85" y="78"/>
                      </a:lnTo>
                      <a:lnTo>
                        <a:pt x="85" y="81"/>
                      </a:lnTo>
                      <a:lnTo>
                        <a:pt x="85" y="81"/>
                      </a:lnTo>
                      <a:lnTo>
                        <a:pt x="76" y="93"/>
                      </a:lnTo>
                      <a:lnTo>
                        <a:pt x="76" y="95"/>
                      </a:lnTo>
                      <a:lnTo>
                        <a:pt x="73" y="97"/>
                      </a:lnTo>
                      <a:lnTo>
                        <a:pt x="71" y="97"/>
                      </a:lnTo>
                      <a:lnTo>
                        <a:pt x="71" y="97"/>
                      </a:lnTo>
                      <a:lnTo>
                        <a:pt x="71" y="97"/>
                      </a:lnTo>
                      <a:lnTo>
                        <a:pt x="69" y="97"/>
                      </a:lnTo>
                      <a:lnTo>
                        <a:pt x="69" y="97"/>
                      </a:lnTo>
                      <a:lnTo>
                        <a:pt x="66" y="100"/>
                      </a:lnTo>
                      <a:lnTo>
                        <a:pt x="64" y="100"/>
                      </a:lnTo>
                      <a:lnTo>
                        <a:pt x="59" y="102"/>
                      </a:lnTo>
                      <a:lnTo>
                        <a:pt x="59" y="105"/>
                      </a:lnTo>
                      <a:lnTo>
                        <a:pt x="57" y="105"/>
                      </a:lnTo>
                      <a:lnTo>
                        <a:pt x="57" y="107"/>
                      </a:lnTo>
                      <a:lnTo>
                        <a:pt x="57" y="109"/>
                      </a:lnTo>
                      <a:lnTo>
                        <a:pt x="55" y="109"/>
                      </a:lnTo>
                      <a:lnTo>
                        <a:pt x="47" y="109"/>
                      </a:lnTo>
                      <a:lnTo>
                        <a:pt x="45" y="109"/>
                      </a:lnTo>
                      <a:lnTo>
                        <a:pt x="45" y="109"/>
                      </a:lnTo>
                      <a:lnTo>
                        <a:pt x="43" y="109"/>
                      </a:lnTo>
                      <a:lnTo>
                        <a:pt x="40" y="109"/>
                      </a:lnTo>
                      <a:lnTo>
                        <a:pt x="38" y="109"/>
                      </a:lnTo>
                      <a:lnTo>
                        <a:pt x="36" y="109"/>
                      </a:lnTo>
                      <a:lnTo>
                        <a:pt x="31" y="105"/>
                      </a:lnTo>
                      <a:lnTo>
                        <a:pt x="24" y="105"/>
                      </a:lnTo>
                      <a:lnTo>
                        <a:pt x="21" y="100"/>
                      </a:lnTo>
                      <a:lnTo>
                        <a:pt x="17" y="105"/>
                      </a:lnTo>
                      <a:lnTo>
                        <a:pt x="12" y="109"/>
                      </a:lnTo>
                      <a:lnTo>
                        <a:pt x="10" y="109"/>
                      </a:lnTo>
                      <a:lnTo>
                        <a:pt x="5" y="112"/>
                      </a:lnTo>
                      <a:lnTo>
                        <a:pt x="5" y="112"/>
                      </a:lnTo>
                      <a:lnTo>
                        <a:pt x="0" y="116"/>
                      </a:lnTo>
                      <a:lnTo>
                        <a:pt x="2" y="119"/>
                      </a:lnTo>
                      <a:lnTo>
                        <a:pt x="5" y="121"/>
                      </a:lnTo>
                      <a:lnTo>
                        <a:pt x="5" y="121"/>
                      </a:lnTo>
                      <a:lnTo>
                        <a:pt x="7" y="124"/>
                      </a:lnTo>
                      <a:lnTo>
                        <a:pt x="7" y="128"/>
                      </a:lnTo>
                      <a:lnTo>
                        <a:pt x="10" y="128"/>
                      </a:lnTo>
                      <a:lnTo>
                        <a:pt x="14" y="133"/>
                      </a:lnTo>
                      <a:lnTo>
                        <a:pt x="17" y="135"/>
                      </a:lnTo>
                      <a:lnTo>
                        <a:pt x="17" y="135"/>
                      </a:lnTo>
                      <a:lnTo>
                        <a:pt x="17" y="138"/>
                      </a:lnTo>
                      <a:lnTo>
                        <a:pt x="19" y="140"/>
                      </a:lnTo>
                      <a:lnTo>
                        <a:pt x="19" y="140"/>
                      </a:lnTo>
                      <a:lnTo>
                        <a:pt x="19" y="140"/>
                      </a:lnTo>
                      <a:lnTo>
                        <a:pt x="17" y="140"/>
                      </a:lnTo>
                      <a:lnTo>
                        <a:pt x="14" y="140"/>
                      </a:lnTo>
                      <a:lnTo>
                        <a:pt x="14" y="140"/>
                      </a:lnTo>
                      <a:lnTo>
                        <a:pt x="14" y="142"/>
                      </a:lnTo>
                      <a:lnTo>
                        <a:pt x="19" y="145"/>
                      </a:lnTo>
                      <a:lnTo>
                        <a:pt x="19" y="147"/>
                      </a:lnTo>
                      <a:lnTo>
                        <a:pt x="19" y="147"/>
                      </a:lnTo>
                      <a:lnTo>
                        <a:pt x="21" y="147"/>
                      </a:lnTo>
                      <a:lnTo>
                        <a:pt x="21" y="147"/>
                      </a:lnTo>
                      <a:lnTo>
                        <a:pt x="24" y="147"/>
                      </a:lnTo>
                      <a:lnTo>
                        <a:pt x="26" y="147"/>
                      </a:lnTo>
                      <a:lnTo>
                        <a:pt x="29" y="147"/>
                      </a:lnTo>
                      <a:lnTo>
                        <a:pt x="29" y="147"/>
                      </a:lnTo>
                      <a:lnTo>
                        <a:pt x="29" y="147"/>
                      </a:lnTo>
                      <a:lnTo>
                        <a:pt x="31" y="147"/>
                      </a:lnTo>
                      <a:lnTo>
                        <a:pt x="31" y="145"/>
                      </a:lnTo>
                      <a:lnTo>
                        <a:pt x="31" y="147"/>
                      </a:lnTo>
                      <a:lnTo>
                        <a:pt x="38" y="147"/>
                      </a:lnTo>
                      <a:lnTo>
                        <a:pt x="40" y="152"/>
                      </a:lnTo>
                      <a:lnTo>
                        <a:pt x="43" y="152"/>
                      </a:lnTo>
                      <a:lnTo>
                        <a:pt x="43" y="152"/>
                      </a:lnTo>
                      <a:lnTo>
                        <a:pt x="45" y="154"/>
                      </a:lnTo>
                      <a:lnTo>
                        <a:pt x="45" y="154"/>
                      </a:lnTo>
                      <a:lnTo>
                        <a:pt x="45" y="157"/>
                      </a:lnTo>
                      <a:lnTo>
                        <a:pt x="43" y="159"/>
                      </a:lnTo>
                      <a:lnTo>
                        <a:pt x="43" y="161"/>
                      </a:lnTo>
                      <a:lnTo>
                        <a:pt x="43" y="161"/>
                      </a:lnTo>
                      <a:lnTo>
                        <a:pt x="43" y="164"/>
                      </a:lnTo>
                      <a:lnTo>
                        <a:pt x="43" y="164"/>
                      </a:lnTo>
                      <a:lnTo>
                        <a:pt x="40" y="164"/>
                      </a:lnTo>
                      <a:lnTo>
                        <a:pt x="40" y="164"/>
                      </a:lnTo>
                      <a:lnTo>
                        <a:pt x="43" y="166"/>
                      </a:lnTo>
                      <a:lnTo>
                        <a:pt x="43" y="166"/>
                      </a:lnTo>
                      <a:lnTo>
                        <a:pt x="43" y="166"/>
                      </a:lnTo>
                      <a:lnTo>
                        <a:pt x="45" y="169"/>
                      </a:lnTo>
                      <a:lnTo>
                        <a:pt x="45" y="169"/>
                      </a:lnTo>
                      <a:lnTo>
                        <a:pt x="47" y="171"/>
                      </a:lnTo>
                      <a:lnTo>
                        <a:pt x="47" y="171"/>
                      </a:lnTo>
                      <a:lnTo>
                        <a:pt x="50" y="173"/>
                      </a:lnTo>
                      <a:lnTo>
                        <a:pt x="52" y="176"/>
                      </a:lnTo>
                      <a:lnTo>
                        <a:pt x="52" y="176"/>
                      </a:lnTo>
                      <a:lnTo>
                        <a:pt x="55" y="176"/>
                      </a:lnTo>
                      <a:lnTo>
                        <a:pt x="55" y="176"/>
                      </a:lnTo>
                      <a:lnTo>
                        <a:pt x="57" y="178"/>
                      </a:lnTo>
                      <a:lnTo>
                        <a:pt x="59" y="178"/>
                      </a:lnTo>
                      <a:lnTo>
                        <a:pt x="62" y="178"/>
                      </a:lnTo>
                      <a:lnTo>
                        <a:pt x="62" y="178"/>
                      </a:lnTo>
                      <a:lnTo>
                        <a:pt x="66" y="173"/>
                      </a:lnTo>
                      <a:lnTo>
                        <a:pt x="69" y="171"/>
                      </a:lnTo>
                      <a:lnTo>
                        <a:pt x="71" y="169"/>
                      </a:lnTo>
                      <a:lnTo>
                        <a:pt x="73" y="169"/>
                      </a:lnTo>
                      <a:lnTo>
                        <a:pt x="76" y="169"/>
                      </a:lnTo>
                      <a:lnTo>
                        <a:pt x="76" y="171"/>
                      </a:lnTo>
                      <a:lnTo>
                        <a:pt x="76" y="173"/>
                      </a:lnTo>
                      <a:lnTo>
                        <a:pt x="78" y="176"/>
                      </a:lnTo>
                      <a:lnTo>
                        <a:pt x="83" y="178"/>
                      </a:lnTo>
                      <a:lnTo>
                        <a:pt x="85" y="178"/>
                      </a:lnTo>
                      <a:lnTo>
                        <a:pt x="92" y="180"/>
                      </a:lnTo>
                      <a:lnTo>
                        <a:pt x="92" y="180"/>
                      </a:lnTo>
                      <a:lnTo>
                        <a:pt x="97" y="180"/>
                      </a:lnTo>
                      <a:lnTo>
                        <a:pt x="97" y="183"/>
                      </a:lnTo>
                      <a:lnTo>
                        <a:pt x="99" y="183"/>
                      </a:lnTo>
                      <a:lnTo>
                        <a:pt x="99" y="183"/>
                      </a:lnTo>
                      <a:lnTo>
                        <a:pt x="99" y="185"/>
                      </a:lnTo>
                      <a:lnTo>
                        <a:pt x="99" y="185"/>
                      </a:lnTo>
                      <a:lnTo>
                        <a:pt x="102" y="188"/>
                      </a:lnTo>
                      <a:lnTo>
                        <a:pt x="102" y="190"/>
                      </a:lnTo>
                      <a:lnTo>
                        <a:pt x="99" y="199"/>
                      </a:lnTo>
                      <a:lnTo>
                        <a:pt x="97" y="202"/>
                      </a:lnTo>
                      <a:lnTo>
                        <a:pt x="95" y="202"/>
                      </a:lnTo>
                      <a:lnTo>
                        <a:pt x="95" y="202"/>
                      </a:lnTo>
                      <a:lnTo>
                        <a:pt x="92" y="202"/>
                      </a:lnTo>
                      <a:lnTo>
                        <a:pt x="92" y="202"/>
                      </a:lnTo>
                      <a:lnTo>
                        <a:pt x="90" y="202"/>
                      </a:lnTo>
                      <a:lnTo>
                        <a:pt x="88" y="199"/>
                      </a:lnTo>
                      <a:lnTo>
                        <a:pt x="88" y="199"/>
                      </a:lnTo>
                      <a:lnTo>
                        <a:pt x="85" y="202"/>
                      </a:lnTo>
                      <a:lnTo>
                        <a:pt x="88" y="202"/>
                      </a:lnTo>
                      <a:lnTo>
                        <a:pt x="88" y="204"/>
                      </a:lnTo>
                      <a:lnTo>
                        <a:pt x="88" y="204"/>
                      </a:lnTo>
                      <a:lnTo>
                        <a:pt x="88" y="207"/>
                      </a:lnTo>
                      <a:lnTo>
                        <a:pt x="88" y="207"/>
                      </a:lnTo>
                      <a:lnTo>
                        <a:pt x="85" y="209"/>
                      </a:lnTo>
                      <a:lnTo>
                        <a:pt x="83" y="209"/>
                      </a:lnTo>
                      <a:lnTo>
                        <a:pt x="81" y="211"/>
                      </a:lnTo>
                      <a:lnTo>
                        <a:pt x="66" y="223"/>
                      </a:lnTo>
                      <a:lnTo>
                        <a:pt x="66" y="223"/>
                      </a:lnTo>
                      <a:lnTo>
                        <a:pt x="62" y="226"/>
                      </a:lnTo>
                      <a:lnTo>
                        <a:pt x="59" y="226"/>
                      </a:lnTo>
                      <a:lnTo>
                        <a:pt x="59" y="228"/>
                      </a:lnTo>
                      <a:lnTo>
                        <a:pt x="64" y="228"/>
                      </a:lnTo>
                      <a:lnTo>
                        <a:pt x="64" y="230"/>
                      </a:lnTo>
                      <a:lnTo>
                        <a:pt x="66" y="233"/>
                      </a:lnTo>
                      <a:lnTo>
                        <a:pt x="66" y="233"/>
                      </a:lnTo>
                      <a:lnTo>
                        <a:pt x="71" y="235"/>
                      </a:lnTo>
                      <a:lnTo>
                        <a:pt x="71" y="237"/>
                      </a:lnTo>
                      <a:lnTo>
                        <a:pt x="73" y="242"/>
                      </a:lnTo>
                      <a:lnTo>
                        <a:pt x="76" y="242"/>
                      </a:lnTo>
                      <a:lnTo>
                        <a:pt x="78" y="245"/>
                      </a:lnTo>
                      <a:lnTo>
                        <a:pt x="83" y="245"/>
                      </a:lnTo>
                      <a:lnTo>
                        <a:pt x="83" y="245"/>
                      </a:lnTo>
                      <a:lnTo>
                        <a:pt x="85" y="245"/>
                      </a:lnTo>
                      <a:lnTo>
                        <a:pt x="90" y="245"/>
                      </a:lnTo>
                      <a:lnTo>
                        <a:pt x="92" y="245"/>
                      </a:lnTo>
                      <a:lnTo>
                        <a:pt x="92" y="245"/>
                      </a:lnTo>
                      <a:lnTo>
                        <a:pt x="97" y="249"/>
                      </a:lnTo>
                      <a:lnTo>
                        <a:pt x="99" y="249"/>
                      </a:lnTo>
                      <a:lnTo>
                        <a:pt x="102" y="247"/>
                      </a:lnTo>
                      <a:lnTo>
                        <a:pt x="102" y="247"/>
                      </a:lnTo>
                      <a:lnTo>
                        <a:pt x="104" y="247"/>
                      </a:lnTo>
                      <a:lnTo>
                        <a:pt x="107" y="247"/>
                      </a:lnTo>
                      <a:lnTo>
                        <a:pt x="109" y="247"/>
                      </a:lnTo>
                      <a:lnTo>
                        <a:pt x="109" y="247"/>
                      </a:lnTo>
                      <a:lnTo>
                        <a:pt x="111" y="247"/>
                      </a:lnTo>
                      <a:lnTo>
                        <a:pt x="111" y="249"/>
                      </a:lnTo>
                      <a:lnTo>
                        <a:pt x="114" y="249"/>
                      </a:lnTo>
                      <a:lnTo>
                        <a:pt x="114" y="249"/>
                      </a:lnTo>
                      <a:lnTo>
                        <a:pt x="114" y="249"/>
                      </a:lnTo>
                      <a:lnTo>
                        <a:pt x="114" y="254"/>
                      </a:lnTo>
                      <a:lnTo>
                        <a:pt x="118" y="261"/>
                      </a:lnTo>
                      <a:lnTo>
                        <a:pt x="118" y="263"/>
                      </a:lnTo>
                      <a:lnTo>
                        <a:pt x="118" y="271"/>
                      </a:lnTo>
                      <a:lnTo>
                        <a:pt x="121" y="273"/>
                      </a:lnTo>
                      <a:lnTo>
                        <a:pt x="121" y="273"/>
                      </a:lnTo>
                      <a:lnTo>
                        <a:pt x="123" y="273"/>
                      </a:lnTo>
                      <a:lnTo>
                        <a:pt x="125" y="275"/>
                      </a:lnTo>
                      <a:lnTo>
                        <a:pt x="128" y="275"/>
                      </a:lnTo>
                      <a:lnTo>
                        <a:pt x="133" y="278"/>
                      </a:lnTo>
                      <a:lnTo>
                        <a:pt x="137" y="280"/>
                      </a:lnTo>
                      <a:lnTo>
                        <a:pt x="140" y="280"/>
                      </a:lnTo>
                      <a:lnTo>
                        <a:pt x="147" y="282"/>
                      </a:lnTo>
                      <a:lnTo>
                        <a:pt x="152" y="285"/>
                      </a:lnTo>
                      <a:lnTo>
                        <a:pt x="154" y="285"/>
                      </a:lnTo>
                      <a:lnTo>
                        <a:pt x="156" y="285"/>
                      </a:lnTo>
                      <a:lnTo>
                        <a:pt x="161" y="285"/>
                      </a:lnTo>
                      <a:lnTo>
                        <a:pt x="161" y="287"/>
                      </a:lnTo>
                      <a:lnTo>
                        <a:pt x="163" y="287"/>
                      </a:lnTo>
                      <a:lnTo>
                        <a:pt x="163" y="287"/>
                      </a:lnTo>
                      <a:lnTo>
                        <a:pt x="166" y="290"/>
                      </a:lnTo>
                      <a:lnTo>
                        <a:pt x="166" y="299"/>
                      </a:lnTo>
                      <a:lnTo>
                        <a:pt x="166" y="301"/>
                      </a:lnTo>
                      <a:lnTo>
                        <a:pt x="166" y="304"/>
                      </a:lnTo>
                      <a:lnTo>
                        <a:pt x="170" y="309"/>
                      </a:lnTo>
                      <a:lnTo>
                        <a:pt x="170" y="311"/>
                      </a:lnTo>
                      <a:lnTo>
                        <a:pt x="173" y="311"/>
                      </a:lnTo>
                      <a:lnTo>
                        <a:pt x="173" y="313"/>
                      </a:lnTo>
                      <a:lnTo>
                        <a:pt x="175" y="323"/>
                      </a:lnTo>
                      <a:lnTo>
                        <a:pt x="175" y="325"/>
                      </a:lnTo>
                      <a:lnTo>
                        <a:pt x="175" y="325"/>
                      </a:lnTo>
                      <a:lnTo>
                        <a:pt x="178" y="328"/>
                      </a:lnTo>
                      <a:lnTo>
                        <a:pt x="178" y="328"/>
                      </a:lnTo>
                      <a:lnTo>
                        <a:pt x="180" y="330"/>
                      </a:lnTo>
                      <a:lnTo>
                        <a:pt x="180" y="330"/>
                      </a:lnTo>
                      <a:lnTo>
                        <a:pt x="187" y="335"/>
                      </a:lnTo>
                      <a:lnTo>
                        <a:pt x="187" y="335"/>
                      </a:lnTo>
                      <a:lnTo>
                        <a:pt x="189" y="335"/>
                      </a:lnTo>
                      <a:lnTo>
                        <a:pt x="189" y="337"/>
                      </a:lnTo>
                      <a:lnTo>
                        <a:pt x="189" y="337"/>
                      </a:lnTo>
                      <a:lnTo>
                        <a:pt x="189" y="339"/>
                      </a:lnTo>
                      <a:lnTo>
                        <a:pt x="189" y="339"/>
                      </a:lnTo>
                      <a:lnTo>
                        <a:pt x="189" y="339"/>
                      </a:lnTo>
                      <a:lnTo>
                        <a:pt x="189" y="342"/>
                      </a:lnTo>
                      <a:lnTo>
                        <a:pt x="192" y="342"/>
                      </a:lnTo>
                      <a:lnTo>
                        <a:pt x="192" y="344"/>
                      </a:lnTo>
                      <a:lnTo>
                        <a:pt x="192" y="344"/>
                      </a:lnTo>
                      <a:lnTo>
                        <a:pt x="194" y="344"/>
                      </a:lnTo>
                      <a:lnTo>
                        <a:pt x="199" y="344"/>
                      </a:lnTo>
                      <a:lnTo>
                        <a:pt x="204" y="347"/>
                      </a:lnTo>
                      <a:lnTo>
                        <a:pt x="208" y="347"/>
                      </a:lnTo>
                      <a:lnTo>
                        <a:pt x="211" y="347"/>
                      </a:lnTo>
                      <a:lnTo>
                        <a:pt x="213" y="347"/>
                      </a:lnTo>
                      <a:lnTo>
                        <a:pt x="222" y="344"/>
                      </a:lnTo>
                      <a:lnTo>
                        <a:pt x="227" y="339"/>
                      </a:lnTo>
                      <a:lnTo>
                        <a:pt x="232" y="339"/>
                      </a:lnTo>
                      <a:lnTo>
                        <a:pt x="234" y="342"/>
                      </a:lnTo>
                      <a:lnTo>
                        <a:pt x="237" y="342"/>
                      </a:lnTo>
                      <a:lnTo>
                        <a:pt x="237" y="339"/>
                      </a:lnTo>
                      <a:lnTo>
                        <a:pt x="237" y="339"/>
                      </a:lnTo>
                      <a:lnTo>
                        <a:pt x="239" y="337"/>
                      </a:lnTo>
                      <a:lnTo>
                        <a:pt x="241" y="335"/>
                      </a:lnTo>
                      <a:lnTo>
                        <a:pt x="241" y="335"/>
                      </a:lnTo>
                      <a:lnTo>
                        <a:pt x="241" y="332"/>
                      </a:lnTo>
                      <a:lnTo>
                        <a:pt x="241" y="332"/>
                      </a:lnTo>
                      <a:lnTo>
                        <a:pt x="241" y="332"/>
                      </a:lnTo>
                      <a:lnTo>
                        <a:pt x="241" y="330"/>
                      </a:lnTo>
                      <a:lnTo>
                        <a:pt x="239" y="330"/>
                      </a:lnTo>
                      <a:lnTo>
                        <a:pt x="239" y="330"/>
                      </a:lnTo>
                      <a:lnTo>
                        <a:pt x="237" y="328"/>
                      </a:lnTo>
                      <a:lnTo>
                        <a:pt x="237" y="328"/>
                      </a:lnTo>
                      <a:lnTo>
                        <a:pt x="237" y="325"/>
                      </a:lnTo>
                      <a:lnTo>
                        <a:pt x="237" y="323"/>
                      </a:lnTo>
                      <a:lnTo>
                        <a:pt x="237" y="323"/>
                      </a:lnTo>
                      <a:lnTo>
                        <a:pt x="234" y="320"/>
                      </a:lnTo>
                      <a:lnTo>
                        <a:pt x="234" y="320"/>
                      </a:lnTo>
                      <a:lnTo>
                        <a:pt x="234" y="320"/>
                      </a:lnTo>
                      <a:lnTo>
                        <a:pt x="234" y="320"/>
                      </a:lnTo>
                      <a:lnTo>
                        <a:pt x="234" y="318"/>
                      </a:lnTo>
                      <a:lnTo>
                        <a:pt x="234" y="316"/>
                      </a:lnTo>
                      <a:lnTo>
                        <a:pt x="234" y="316"/>
                      </a:lnTo>
                      <a:lnTo>
                        <a:pt x="237" y="316"/>
                      </a:lnTo>
                      <a:lnTo>
                        <a:pt x="237" y="316"/>
                      </a:lnTo>
                      <a:lnTo>
                        <a:pt x="237" y="313"/>
                      </a:lnTo>
                      <a:lnTo>
                        <a:pt x="239" y="313"/>
                      </a:lnTo>
                      <a:lnTo>
                        <a:pt x="239" y="311"/>
                      </a:lnTo>
                      <a:lnTo>
                        <a:pt x="239" y="309"/>
                      </a:lnTo>
                      <a:lnTo>
                        <a:pt x="237" y="301"/>
                      </a:lnTo>
                      <a:lnTo>
                        <a:pt x="237" y="299"/>
                      </a:lnTo>
                      <a:lnTo>
                        <a:pt x="237" y="294"/>
                      </a:lnTo>
                      <a:lnTo>
                        <a:pt x="239" y="292"/>
                      </a:lnTo>
                      <a:lnTo>
                        <a:pt x="248" y="290"/>
                      </a:lnTo>
                      <a:lnTo>
                        <a:pt x="248" y="287"/>
                      </a:lnTo>
                      <a:lnTo>
                        <a:pt x="253" y="285"/>
                      </a:lnTo>
                      <a:lnTo>
                        <a:pt x="256" y="282"/>
                      </a:lnTo>
                      <a:lnTo>
                        <a:pt x="263" y="280"/>
                      </a:lnTo>
                      <a:lnTo>
                        <a:pt x="265" y="278"/>
                      </a:lnTo>
                      <a:lnTo>
                        <a:pt x="270" y="278"/>
                      </a:lnTo>
                      <a:lnTo>
                        <a:pt x="277" y="278"/>
                      </a:lnTo>
                      <a:lnTo>
                        <a:pt x="296" y="268"/>
                      </a:lnTo>
                      <a:lnTo>
                        <a:pt x="301" y="268"/>
                      </a:lnTo>
                      <a:lnTo>
                        <a:pt x="303" y="266"/>
                      </a:lnTo>
                      <a:lnTo>
                        <a:pt x="310" y="266"/>
                      </a:lnTo>
                      <a:lnTo>
                        <a:pt x="312" y="263"/>
                      </a:lnTo>
                      <a:lnTo>
                        <a:pt x="315" y="261"/>
                      </a:lnTo>
                      <a:lnTo>
                        <a:pt x="315" y="261"/>
                      </a:lnTo>
                      <a:lnTo>
                        <a:pt x="317" y="259"/>
                      </a:lnTo>
                      <a:lnTo>
                        <a:pt x="317" y="259"/>
                      </a:lnTo>
                      <a:lnTo>
                        <a:pt x="317" y="256"/>
                      </a:lnTo>
                      <a:lnTo>
                        <a:pt x="319" y="256"/>
                      </a:lnTo>
                      <a:lnTo>
                        <a:pt x="319" y="254"/>
                      </a:lnTo>
                      <a:lnTo>
                        <a:pt x="322" y="254"/>
                      </a:lnTo>
                      <a:lnTo>
                        <a:pt x="324" y="252"/>
                      </a:lnTo>
                      <a:lnTo>
                        <a:pt x="324" y="252"/>
                      </a:lnTo>
                      <a:lnTo>
                        <a:pt x="324" y="249"/>
                      </a:lnTo>
                      <a:lnTo>
                        <a:pt x="324" y="249"/>
                      </a:lnTo>
                      <a:lnTo>
                        <a:pt x="324" y="249"/>
                      </a:lnTo>
                      <a:lnTo>
                        <a:pt x="324" y="249"/>
                      </a:lnTo>
                      <a:lnTo>
                        <a:pt x="324" y="247"/>
                      </a:lnTo>
                      <a:lnTo>
                        <a:pt x="324" y="245"/>
                      </a:lnTo>
                      <a:lnTo>
                        <a:pt x="327" y="245"/>
                      </a:lnTo>
                      <a:lnTo>
                        <a:pt x="327" y="245"/>
                      </a:lnTo>
                      <a:lnTo>
                        <a:pt x="327" y="242"/>
                      </a:lnTo>
                      <a:lnTo>
                        <a:pt x="327" y="240"/>
                      </a:lnTo>
                      <a:lnTo>
                        <a:pt x="327" y="240"/>
                      </a:lnTo>
                      <a:lnTo>
                        <a:pt x="327" y="240"/>
                      </a:lnTo>
                      <a:lnTo>
                        <a:pt x="329" y="237"/>
                      </a:lnTo>
                      <a:lnTo>
                        <a:pt x="329" y="237"/>
                      </a:lnTo>
                      <a:lnTo>
                        <a:pt x="331" y="235"/>
                      </a:lnTo>
                      <a:lnTo>
                        <a:pt x="331" y="235"/>
                      </a:lnTo>
                      <a:lnTo>
                        <a:pt x="334" y="235"/>
                      </a:lnTo>
                      <a:lnTo>
                        <a:pt x="336" y="235"/>
                      </a:lnTo>
                      <a:lnTo>
                        <a:pt x="336" y="235"/>
                      </a:lnTo>
                      <a:lnTo>
                        <a:pt x="338" y="235"/>
                      </a:lnTo>
                      <a:lnTo>
                        <a:pt x="338" y="235"/>
                      </a:lnTo>
                      <a:lnTo>
                        <a:pt x="341" y="233"/>
                      </a:lnTo>
                      <a:lnTo>
                        <a:pt x="341" y="233"/>
                      </a:lnTo>
                      <a:lnTo>
                        <a:pt x="343" y="228"/>
                      </a:lnTo>
                      <a:lnTo>
                        <a:pt x="343" y="228"/>
                      </a:lnTo>
                      <a:lnTo>
                        <a:pt x="343" y="226"/>
                      </a:lnTo>
                      <a:lnTo>
                        <a:pt x="343" y="226"/>
                      </a:lnTo>
                      <a:lnTo>
                        <a:pt x="343" y="226"/>
                      </a:lnTo>
                      <a:lnTo>
                        <a:pt x="343" y="226"/>
                      </a:lnTo>
                      <a:lnTo>
                        <a:pt x="343" y="226"/>
                      </a:lnTo>
                      <a:lnTo>
                        <a:pt x="343" y="223"/>
                      </a:lnTo>
                      <a:lnTo>
                        <a:pt x="343" y="223"/>
                      </a:lnTo>
                      <a:lnTo>
                        <a:pt x="343" y="223"/>
                      </a:lnTo>
                      <a:lnTo>
                        <a:pt x="343" y="221"/>
                      </a:lnTo>
                      <a:lnTo>
                        <a:pt x="345" y="221"/>
                      </a:lnTo>
                      <a:lnTo>
                        <a:pt x="345" y="218"/>
                      </a:lnTo>
                      <a:lnTo>
                        <a:pt x="345" y="218"/>
                      </a:lnTo>
                      <a:lnTo>
                        <a:pt x="345" y="218"/>
                      </a:lnTo>
                      <a:lnTo>
                        <a:pt x="348" y="221"/>
                      </a:lnTo>
                      <a:lnTo>
                        <a:pt x="348" y="223"/>
                      </a:lnTo>
                      <a:lnTo>
                        <a:pt x="348" y="223"/>
                      </a:lnTo>
                      <a:lnTo>
                        <a:pt x="350" y="223"/>
                      </a:lnTo>
                      <a:lnTo>
                        <a:pt x="350" y="223"/>
                      </a:lnTo>
                      <a:lnTo>
                        <a:pt x="353" y="223"/>
                      </a:lnTo>
                      <a:lnTo>
                        <a:pt x="353" y="223"/>
                      </a:lnTo>
                      <a:lnTo>
                        <a:pt x="355" y="223"/>
                      </a:lnTo>
                      <a:lnTo>
                        <a:pt x="355" y="226"/>
                      </a:lnTo>
                      <a:lnTo>
                        <a:pt x="357" y="228"/>
                      </a:lnTo>
                      <a:lnTo>
                        <a:pt x="360" y="228"/>
                      </a:lnTo>
                      <a:lnTo>
                        <a:pt x="362" y="230"/>
                      </a:lnTo>
                      <a:lnTo>
                        <a:pt x="367" y="230"/>
                      </a:lnTo>
                      <a:lnTo>
                        <a:pt x="367" y="230"/>
                      </a:lnTo>
                      <a:lnTo>
                        <a:pt x="367" y="233"/>
                      </a:lnTo>
                      <a:lnTo>
                        <a:pt x="367" y="235"/>
                      </a:lnTo>
                      <a:lnTo>
                        <a:pt x="367" y="235"/>
                      </a:lnTo>
                      <a:lnTo>
                        <a:pt x="367" y="235"/>
                      </a:lnTo>
                      <a:lnTo>
                        <a:pt x="369" y="235"/>
                      </a:lnTo>
                      <a:lnTo>
                        <a:pt x="369" y="235"/>
                      </a:lnTo>
                      <a:lnTo>
                        <a:pt x="371" y="237"/>
                      </a:lnTo>
                      <a:lnTo>
                        <a:pt x="371" y="237"/>
                      </a:lnTo>
                      <a:lnTo>
                        <a:pt x="374" y="240"/>
                      </a:lnTo>
                      <a:lnTo>
                        <a:pt x="374" y="240"/>
                      </a:lnTo>
                      <a:lnTo>
                        <a:pt x="374" y="242"/>
                      </a:lnTo>
                      <a:lnTo>
                        <a:pt x="376" y="245"/>
                      </a:lnTo>
                      <a:lnTo>
                        <a:pt x="376" y="245"/>
                      </a:lnTo>
                      <a:lnTo>
                        <a:pt x="376" y="245"/>
                      </a:lnTo>
                      <a:lnTo>
                        <a:pt x="376" y="247"/>
                      </a:lnTo>
                      <a:lnTo>
                        <a:pt x="376" y="247"/>
                      </a:lnTo>
                      <a:lnTo>
                        <a:pt x="376" y="249"/>
                      </a:lnTo>
                      <a:lnTo>
                        <a:pt x="376" y="249"/>
                      </a:lnTo>
                      <a:lnTo>
                        <a:pt x="376" y="252"/>
                      </a:lnTo>
                      <a:lnTo>
                        <a:pt x="376" y="252"/>
                      </a:lnTo>
                      <a:lnTo>
                        <a:pt x="379" y="252"/>
                      </a:lnTo>
                      <a:lnTo>
                        <a:pt x="379" y="252"/>
                      </a:lnTo>
                      <a:lnTo>
                        <a:pt x="381" y="252"/>
                      </a:lnTo>
                      <a:lnTo>
                        <a:pt x="381" y="254"/>
                      </a:lnTo>
                      <a:lnTo>
                        <a:pt x="381" y="254"/>
                      </a:lnTo>
                      <a:lnTo>
                        <a:pt x="381" y="254"/>
                      </a:lnTo>
                      <a:lnTo>
                        <a:pt x="381" y="256"/>
                      </a:lnTo>
                      <a:lnTo>
                        <a:pt x="381" y="256"/>
                      </a:lnTo>
                      <a:lnTo>
                        <a:pt x="383" y="256"/>
                      </a:lnTo>
                      <a:lnTo>
                        <a:pt x="386" y="256"/>
                      </a:lnTo>
                      <a:lnTo>
                        <a:pt x="386" y="259"/>
                      </a:lnTo>
                      <a:lnTo>
                        <a:pt x="386" y="261"/>
                      </a:lnTo>
                      <a:lnTo>
                        <a:pt x="388" y="261"/>
                      </a:lnTo>
                      <a:lnTo>
                        <a:pt x="393" y="261"/>
                      </a:lnTo>
                      <a:lnTo>
                        <a:pt x="393" y="261"/>
                      </a:lnTo>
                      <a:lnTo>
                        <a:pt x="395" y="259"/>
                      </a:lnTo>
                      <a:lnTo>
                        <a:pt x="400" y="261"/>
                      </a:lnTo>
                      <a:lnTo>
                        <a:pt x="400" y="261"/>
                      </a:lnTo>
                      <a:lnTo>
                        <a:pt x="402" y="254"/>
                      </a:lnTo>
                      <a:lnTo>
                        <a:pt x="405" y="249"/>
                      </a:lnTo>
                      <a:lnTo>
                        <a:pt x="405" y="247"/>
                      </a:lnTo>
                      <a:lnTo>
                        <a:pt x="412" y="235"/>
                      </a:lnTo>
                      <a:lnTo>
                        <a:pt x="414" y="230"/>
                      </a:lnTo>
                      <a:lnTo>
                        <a:pt x="414" y="228"/>
                      </a:lnTo>
                      <a:lnTo>
                        <a:pt x="412" y="223"/>
                      </a:lnTo>
                      <a:lnTo>
                        <a:pt x="402" y="218"/>
                      </a:lnTo>
                      <a:lnTo>
                        <a:pt x="400" y="214"/>
                      </a:lnTo>
                      <a:lnTo>
                        <a:pt x="400" y="211"/>
                      </a:lnTo>
                      <a:lnTo>
                        <a:pt x="407" y="188"/>
                      </a:lnTo>
                      <a:lnTo>
                        <a:pt x="407" y="183"/>
                      </a:lnTo>
                      <a:lnTo>
                        <a:pt x="412" y="178"/>
                      </a:lnTo>
                      <a:lnTo>
                        <a:pt x="414" y="173"/>
                      </a:lnTo>
                      <a:lnTo>
                        <a:pt x="419" y="171"/>
                      </a:lnTo>
                      <a:lnTo>
                        <a:pt x="426" y="166"/>
                      </a:lnTo>
                      <a:lnTo>
                        <a:pt x="426" y="166"/>
                      </a:lnTo>
                      <a:lnTo>
                        <a:pt x="426" y="166"/>
                      </a:lnTo>
                      <a:lnTo>
                        <a:pt x="426" y="164"/>
                      </a:lnTo>
                      <a:lnTo>
                        <a:pt x="426" y="161"/>
                      </a:lnTo>
                      <a:lnTo>
                        <a:pt x="426" y="161"/>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2" name="Freeform 16">
                  <a:extLst>
                    <a:ext uri="{FF2B5EF4-FFF2-40B4-BE49-F238E27FC236}">
                      <a16:creationId xmlns:a16="http://schemas.microsoft.com/office/drawing/2014/main" id="{2F4A21AF-6C3E-8041-9893-BEA9F0ECDAEF}"/>
                    </a:ext>
                  </a:extLst>
                </p:cNvPr>
                <p:cNvSpPr>
                  <a:spLocks noEditPoints="1"/>
                </p:cNvSpPr>
                <p:nvPr/>
              </p:nvSpPr>
              <p:spPr bwMode="auto">
                <a:xfrm>
                  <a:off x="1612741" y="2882120"/>
                  <a:ext cx="1000656" cy="931254"/>
                </a:xfrm>
                <a:custGeom>
                  <a:avLst/>
                  <a:gdLst>
                    <a:gd name="T0" fmla="*/ 149 w 620"/>
                    <a:gd name="T1" fmla="*/ 513 h 577"/>
                    <a:gd name="T2" fmla="*/ 123 w 620"/>
                    <a:gd name="T3" fmla="*/ 406 h 577"/>
                    <a:gd name="T4" fmla="*/ 137 w 620"/>
                    <a:gd name="T5" fmla="*/ 385 h 577"/>
                    <a:gd name="T6" fmla="*/ 102 w 620"/>
                    <a:gd name="T7" fmla="*/ 404 h 577"/>
                    <a:gd name="T8" fmla="*/ 142 w 620"/>
                    <a:gd name="T9" fmla="*/ 428 h 577"/>
                    <a:gd name="T10" fmla="*/ 142 w 620"/>
                    <a:gd name="T11" fmla="*/ 420 h 577"/>
                    <a:gd name="T12" fmla="*/ 135 w 620"/>
                    <a:gd name="T13" fmla="*/ 461 h 577"/>
                    <a:gd name="T14" fmla="*/ 130 w 620"/>
                    <a:gd name="T15" fmla="*/ 425 h 577"/>
                    <a:gd name="T16" fmla="*/ 149 w 620"/>
                    <a:gd name="T17" fmla="*/ 499 h 577"/>
                    <a:gd name="T18" fmla="*/ 0 w 620"/>
                    <a:gd name="T19" fmla="*/ 387 h 577"/>
                    <a:gd name="T20" fmla="*/ 24 w 620"/>
                    <a:gd name="T21" fmla="*/ 428 h 577"/>
                    <a:gd name="T22" fmla="*/ 3 w 620"/>
                    <a:gd name="T23" fmla="*/ 392 h 577"/>
                    <a:gd name="T24" fmla="*/ 95 w 620"/>
                    <a:gd name="T25" fmla="*/ 397 h 577"/>
                    <a:gd name="T26" fmla="*/ 48 w 620"/>
                    <a:gd name="T27" fmla="*/ 423 h 577"/>
                    <a:gd name="T28" fmla="*/ 97 w 620"/>
                    <a:gd name="T29" fmla="*/ 430 h 577"/>
                    <a:gd name="T30" fmla="*/ 121 w 620"/>
                    <a:gd name="T31" fmla="*/ 496 h 577"/>
                    <a:gd name="T32" fmla="*/ 97 w 620"/>
                    <a:gd name="T33" fmla="*/ 442 h 577"/>
                    <a:gd name="T34" fmla="*/ 166 w 620"/>
                    <a:gd name="T35" fmla="*/ 401 h 577"/>
                    <a:gd name="T36" fmla="*/ 156 w 620"/>
                    <a:gd name="T37" fmla="*/ 499 h 577"/>
                    <a:gd name="T38" fmla="*/ 163 w 620"/>
                    <a:gd name="T39" fmla="*/ 511 h 577"/>
                    <a:gd name="T40" fmla="*/ 130 w 620"/>
                    <a:gd name="T41" fmla="*/ 492 h 577"/>
                    <a:gd name="T42" fmla="*/ 121 w 620"/>
                    <a:gd name="T43" fmla="*/ 458 h 577"/>
                    <a:gd name="T44" fmla="*/ 121 w 620"/>
                    <a:gd name="T45" fmla="*/ 456 h 577"/>
                    <a:gd name="T46" fmla="*/ 118 w 620"/>
                    <a:gd name="T47" fmla="*/ 475 h 577"/>
                    <a:gd name="T48" fmla="*/ 107 w 620"/>
                    <a:gd name="T49" fmla="*/ 451 h 577"/>
                    <a:gd name="T50" fmla="*/ 52 w 620"/>
                    <a:gd name="T51" fmla="*/ 394 h 577"/>
                    <a:gd name="T52" fmla="*/ 445 w 620"/>
                    <a:gd name="T53" fmla="*/ 404 h 577"/>
                    <a:gd name="T54" fmla="*/ 331 w 620"/>
                    <a:gd name="T55" fmla="*/ 171 h 577"/>
                    <a:gd name="T56" fmla="*/ 260 w 620"/>
                    <a:gd name="T57" fmla="*/ 186 h 577"/>
                    <a:gd name="T58" fmla="*/ 258 w 620"/>
                    <a:gd name="T59" fmla="*/ 205 h 577"/>
                    <a:gd name="T60" fmla="*/ 480 w 620"/>
                    <a:gd name="T61" fmla="*/ 186 h 577"/>
                    <a:gd name="T62" fmla="*/ 315 w 620"/>
                    <a:gd name="T63" fmla="*/ 176 h 577"/>
                    <a:gd name="T64" fmla="*/ 310 w 620"/>
                    <a:gd name="T65" fmla="*/ 152 h 577"/>
                    <a:gd name="T66" fmla="*/ 315 w 620"/>
                    <a:gd name="T67" fmla="*/ 155 h 577"/>
                    <a:gd name="T68" fmla="*/ 312 w 620"/>
                    <a:gd name="T69" fmla="*/ 207 h 577"/>
                    <a:gd name="T70" fmla="*/ 487 w 620"/>
                    <a:gd name="T71" fmla="*/ 67 h 577"/>
                    <a:gd name="T72" fmla="*/ 596 w 620"/>
                    <a:gd name="T73" fmla="*/ 197 h 577"/>
                    <a:gd name="T74" fmla="*/ 592 w 620"/>
                    <a:gd name="T75" fmla="*/ 202 h 577"/>
                    <a:gd name="T76" fmla="*/ 563 w 620"/>
                    <a:gd name="T77" fmla="*/ 221 h 577"/>
                    <a:gd name="T78" fmla="*/ 610 w 620"/>
                    <a:gd name="T79" fmla="*/ 240 h 577"/>
                    <a:gd name="T80" fmla="*/ 530 w 620"/>
                    <a:gd name="T81" fmla="*/ 67 h 577"/>
                    <a:gd name="T82" fmla="*/ 502 w 620"/>
                    <a:gd name="T83" fmla="*/ 81 h 577"/>
                    <a:gd name="T84" fmla="*/ 530 w 620"/>
                    <a:gd name="T85" fmla="*/ 105 h 577"/>
                    <a:gd name="T86" fmla="*/ 523 w 620"/>
                    <a:gd name="T87" fmla="*/ 119 h 577"/>
                    <a:gd name="T88" fmla="*/ 504 w 620"/>
                    <a:gd name="T89" fmla="*/ 0 h 577"/>
                    <a:gd name="T90" fmla="*/ 492 w 620"/>
                    <a:gd name="T91" fmla="*/ 93 h 577"/>
                    <a:gd name="T92" fmla="*/ 511 w 620"/>
                    <a:gd name="T93" fmla="*/ 121 h 577"/>
                    <a:gd name="T94" fmla="*/ 100 w 620"/>
                    <a:gd name="T95" fmla="*/ 541 h 577"/>
                    <a:gd name="T96" fmla="*/ 59 w 620"/>
                    <a:gd name="T97" fmla="*/ 418 h 577"/>
                    <a:gd name="T98" fmla="*/ 90 w 620"/>
                    <a:gd name="T99" fmla="*/ 382 h 577"/>
                    <a:gd name="T100" fmla="*/ 71 w 620"/>
                    <a:gd name="T101" fmla="*/ 399 h 577"/>
                    <a:gd name="T102" fmla="*/ 83 w 620"/>
                    <a:gd name="T103" fmla="*/ 404 h 577"/>
                    <a:gd name="T104" fmla="*/ 43 w 620"/>
                    <a:gd name="T105" fmla="*/ 430 h 577"/>
                    <a:gd name="T106" fmla="*/ 31 w 620"/>
                    <a:gd name="T107" fmla="*/ 451 h 577"/>
                    <a:gd name="T108" fmla="*/ 85 w 620"/>
                    <a:gd name="T109" fmla="*/ 442 h 577"/>
                    <a:gd name="T110" fmla="*/ 24 w 620"/>
                    <a:gd name="T111" fmla="*/ 420 h 577"/>
                    <a:gd name="T112" fmla="*/ 126 w 620"/>
                    <a:gd name="T113" fmla="*/ 541 h 577"/>
                    <a:gd name="T114" fmla="*/ 133 w 620"/>
                    <a:gd name="T115" fmla="*/ 565 h 577"/>
                    <a:gd name="T116" fmla="*/ 142 w 620"/>
                    <a:gd name="T117" fmla="*/ 508 h 577"/>
                    <a:gd name="T118" fmla="*/ 137 w 620"/>
                    <a:gd name="T119" fmla="*/ 532 h 577"/>
                    <a:gd name="T120" fmla="*/ 251 w 620"/>
                    <a:gd name="T121" fmla="*/ 176 h 577"/>
                    <a:gd name="T122" fmla="*/ 92 w 620"/>
                    <a:gd name="T123" fmla="*/ 416 h 577"/>
                    <a:gd name="T124" fmla="*/ 95 w 620"/>
                    <a:gd name="T125" fmla="*/ 546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0" h="577">
                      <a:moveTo>
                        <a:pt x="149" y="425"/>
                      </a:moveTo>
                      <a:lnTo>
                        <a:pt x="149" y="425"/>
                      </a:lnTo>
                      <a:lnTo>
                        <a:pt x="149" y="425"/>
                      </a:lnTo>
                      <a:lnTo>
                        <a:pt x="152" y="425"/>
                      </a:lnTo>
                      <a:lnTo>
                        <a:pt x="154" y="428"/>
                      </a:lnTo>
                      <a:lnTo>
                        <a:pt x="156" y="428"/>
                      </a:lnTo>
                      <a:lnTo>
                        <a:pt x="156" y="425"/>
                      </a:lnTo>
                      <a:lnTo>
                        <a:pt x="156" y="425"/>
                      </a:lnTo>
                      <a:lnTo>
                        <a:pt x="154" y="423"/>
                      </a:lnTo>
                      <a:lnTo>
                        <a:pt x="154" y="423"/>
                      </a:lnTo>
                      <a:lnTo>
                        <a:pt x="149" y="423"/>
                      </a:lnTo>
                      <a:lnTo>
                        <a:pt x="149" y="423"/>
                      </a:lnTo>
                      <a:lnTo>
                        <a:pt x="149" y="425"/>
                      </a:lnTo>
                      <a:close/>
                      <a:moveTo>
                        <a:pt x="147" y="416"/>
                      </a:moveTo>
                      <a:lnTo>
                        <a:pt x="147" y="416"/>
                      </a:lnTo>
                      <a:lnTo>
                        <a:pt x="147" y="416"/>
                      </a:lnTo>
                      <a:lnTo>
                        <a:pt x="147" y="418"/>
                      </a:lnTo>
                      <a:lnTo>
                        <a:pt x="147" y="418"/>
                      </a:lnTo>
                      <a:lnTo>
                        <a:pt x="149" y="416"/>
                      </a:lnTo>
                      <a:lnTo>
                        <a:pt x="149" y="416"/>
                      </a:lnTo>
                      <a:lnTo>
                        <a:pt x="149" y="416"/>
                      </a:lnTo>
                      <a:lnTo>
                        <a:pt x="149" y="413"/>
                      </a:lnTo>
                      <a:lnTo>
                        <a:pt x="149" y="413"/>
                      </a:lnTo>
                      <a:lnTo>
                        <a:pt x="149" y="413"/>
                      </a:lnTo>
                      <a:lnTo>
                        <a:pt x="149" y="411"/>
                      </a:lnTo>
                      <a:lnTo>
                        <a:pt x="147" y="413"/>
                      </a:lnTo>
                      <a:lnTo>
                        <a:pt x="147" y="413"/>
                      </a:lnTo>
                      <a:lnTo>
                        <a:pt x="147" y="413"/>
                      </a:lnTo>
                      <a:lnTo>
                        <a:pt x="147" y="416"/>
                      </a:lnTo>
                      <a:close/>
                      <a:moveTo>
                        <a:pt x="152" y="515"/>
                      </a:moveTo>
                      <a:lnTo>
                        <a:pt x="152" y="513"/>
                      </a:lnTo>
                      <a:lnTo>
                        <a:pt x="149" y="513"/>
                      </a:lnTo>
                      <a:lnTo>
                        <a:pt x="149" y="513"/>
                      </a:lnTo>
                      <a:lnTo>
                        <a:pt x="152" y="515"/>
                      </a:lnTo>
                      <a:lnTo>
                        <a:pt x="152" y="515"/>
                      </a:lnTo>
                      <a:close/>
                      <a:moveTo>
                        <a:pt x="102" y="394"/>
                      </a:moveTo>
                      <a:lnTo>
                        <a:pt x="102" y="397"/>
                      </a:lnTo>
                      <a:lnTo>
                        <a:pt x="102" y="399"/>
                      </a:lnTo>
                      <a:lnTo>
                        <a:pt x="104" y="399"/>
                      </a:lnTo>
                      <a:lnTo>
                        <a:pt x="107" y="401"/>
                      </a:lnTo>
                      <a:lnTo>
                        <a:pt x="109" y="399"/>
                      </a:lnTo>
                      <a:lnTo>
                        <a:pt x="111" y="399"/>
                      </a:lnTo>
                      <a:lnTo>
                        <a:pt x="111" y="399"/>
                      </a:lnTo>
                      <a:lnTo>
                        <a:pt x="114" y="399"/>
                      </a:lnTo>
                      <a:lnTo>
                        <a:pt x="116" y="397"/>
                      </a:lnTo>
                      <a:lnTo>
                        <a:pt x="116" y="397"/>
                      </a:lnTo>
                      <a:lnTo>
                        <a:pt x="121" y="394"/>
                      </a:lnTo>
                      <a:lnTo>
                        <a:pt x="123" y="394"/>
                      </a:lnTo>
                      <a:lnTo>
                        <a:pt x="123" y="394"/>
                      </a:lnTo>
                      <a:lnTo>
                        <a:pt x="123" y="394"/>
                      </a:lnTo>
                      <a:lnTo>
                        <a:pt x="126" y="397"/>
                      </a:lnTo>
                      <a:lnTo>
                        <a:pt x="126" y="397"/>
                      </a:lnTo>
                      <a:lnTo>
                        <a:pt x="128" y="397"/>
                      </a:lnTo>
                      <a:lnTo>
                        <a:pt x="126" y="397"/>
                      </a:lnTo>
                      <a:lnTo>
                        <a:pt x="126" y="399"/>
                      </a:lnTo>
                      <a:lnTo>
                        <a:pt x="126" y="399"/>
                      </a:lnTo>
                      <a:lnTo>
                        <a:pt x="123" y="401"/>
                      </a:lnTo>
                      <a:lnTo>
                        <a:pt x="123" y="401"/>
                      </a:lnTo>
                      <a:lnTo>
                        <a:pt x="126" y="401"/>
                      </a:lnTo>
                      <a:lnTo>
                        <a:pt x="121" y="404"/>
                      </a:lnTo>
                      <a:lnTo>
                        <a:pt x="121" y="404"/>
                      </a:lnTo>
                      <a:lnTo>
                        <a:pt x="121" y="406"/>
                      </a:lnTo>
                      <a:lnTo>
                        <a:pt x="121" y="406"/>
                      </a:lnTo>
                      <a:lnTo>
                        <a:pt x="123" y="406"/>
                      </a:lnTo>
                      <a:lnTo>
                        <a:pt x="126" y="406"/>
                      </a:lnTo>
                      <a:lnTo>
                        <a:pt x="128" y="406"/>
                      </a:lnTo>
                      <a:lnTo>
                        <a:pt x="128" y="409"/>
                      </a:lnTo>
                      <a:lnTo>
                        <a:pt x="128" y="409"/>
                      </a:lnTo>
                      <a:lnTo>
                        <a:pt x="126" y="409"/>
                      </a:lnTo>
                      <a:lnTo>
                        <a:pt x="123" y="409"/>
                      </a:lnTo>
                      <a:lnTo>
                        <a:pt x="123" y="409"/>
                      </a:lnTo>
                      <a:lnTo>
                        <a:pt x="126" y="411"/>
                      </a:lnTo>
                      <a:lnTo>
                        <a:pt x="128" y="411"/>
                      </a:lnTo>
                      <a:lnTo>
                        <a:pt x="128" y="413"/>
                      </a:lnTo>
                      <a:lnTo>
                        <a:pt x="128" y="416"/>
                      </a:lnTo>
                      <a:lnTo>
                        <a:pt x="135" y="418"/>
                      </a:lnTo>
                      <a:lnTo>
                        <a:pt x="140" y="418"/>
                      </a:lnTo>
                      <a:lnTo>
                        <a:pt x="140" y="413"/>
                      </a:lnTo>
                      <a:lnTo>
                        <a:pt x="140" y="411"/>
                      </a:lnTo>
                      <a:lnTo>
                        <a:pt x="142" y="411"/>
                      </a:lnTo>
                      <a:lnTo>
                        <a:pt x="142" y="411"/>
                      </a:lnTo>
                      <a:lnTo>
                        <a:pt x="144" y="409"/>
                      </a:lnTo>
                      <a:lnTo>
                        <a:pt x="144" y="409"/>
                      </a:lnTo>
                      <a:lnTo>
                        <a:pt x="144" y="409"/>
                      </a:lnTo>
                      <a:lnTo>
                        <a:pt x="147" y="406"/>
                      </a:lnTo>
                      <a:lnTo>
                        <a:pt x="144" y="406"/>
                      </a:lnTo>
                      <a:lnTo>
                        <a:pt x="144" y="406"/>
                      </a:lnTo>
                      <a:lnTo>
                        <a:pt x="144" y="404"/>
                      </a:lnTo>
                      <a:lnTo>
                        <a:pt x="144" y="401"/>
                      </a:lnTo>
                      <a:lnTo>
                        <a:pt x="144" y="399"/>
                      </a:lnTo>
                      <a:lnTo>
                        <a:pt x="147" y="397"/>
                      </a:lnTo>
                      <a:lnTo>
                        <a:pt x="144" y="392"/>
                      </a:lnTo>
                      <a:lnTo>
                        <a:pt x="144" y="390"/>
                      </a:lnTo>
                      <a:lnTo>
                        <a:pt x="144" y="390"/>
                      </a:lnTo>
                      <a:lnTo>
                        <a:pt x="140" y="387"/>
                      </a:lnTo>
                      <a:lnTo>
                        <a:pt x="137" y="385"/>
                      </a:lnTo>
                      <a:lnTo>
                        <a:pt x="137" y="382"/>
                      </a:lnTo>
                      <a:lnTo>
                        <a:pt x="140" y="380"/>
                      </a:lnTo>
                      <a:lnTo>
                        <a:pt x="137" y="378"/>
                      </a:lnTo>
                      <a:lnTo>
                        <a:pt x="137" y="378"/>
                      </a:lnTo>
                      <a:lnTo>
                        <a:pt x="135" y="378"/>
                      </a:lnTo>
                      <a:lnTo>
                        <a:pt x="137" y="378"/>
                      </a:lnTo>
                      <a:lnTo>
                        <a:pt x="133" y="380"/>
                      </a:lnTo>
                      <a:lnTo>
                        <a:pt x="130" y="382"/>
                      </a:lnTo>
                      <a:lnTo>
                        <a:pt x="126" y="382"/>
                      </a:lnTo>
                      <a:lnTo>
                        <a:pt x="121" y="380"/>
                      </a:lnTo>
                      <a:lnTo>
                        <a:pt x="118" y="380"/>
                      </a:lnTo>
                      <a:lnTo>
                        <a:pt x="118" y="380"/>
                      </a:lnTo>
                      <a:lnTo>
                        <a:pt x="118" y="380"/>
                      </a:lnTo>
                      <a:lnTo>
                        <a:pt x="116" y="382"/>
                      </a:lnTo>
                      <a:lnTo>
                        <a:pt x="116" y="382"/>
                      </a:lnTo>
                      <a:lnTo>
                        <a:pt x="114" y="380"/>
                      </a:lnTo>
                      <a:lnTo>
                        <a:pt x="111" y="382"/>
                      </a:lnTo>
                      <a:lnTo>
                        <a:pt x="111" y="382"/>
                      </a:lnTo>
                      <a:lnTo>
                        <a:pt x="111" y="382"/>
                      </a:lnTo>
                      <a:lnTo>
                        <a:pt x="111" y="385"/>
                      </a:lnTo>
                      <a:lnTo>
                        <a:pt x="109" y="385"/>
                      </a:lnTo>
                      <a:lnTo>
                        <a:pt x="109" y="387"/>
                      </a:lnTo>
                      <a:lnTo>
                        <a:pt x="109" y="387"/>
                      </a:lnTo>
                      <a:lnTo>
                        <a:pt x="102" y="390"/>
                      </a:lnTo>
                      <a:lnTo>
                        <a:pt x="100" y="390"/>
                      </a:lnTo>
                      <a:lnTo>
                        <a:pt x="100" y="392"/>
                      </a:lnTo>
                      <a:lnTo>
                        <a:pt x="102" y="394"/>
                      </a:lnTo>
                      <a:close/>
                      <a:moveTo>
                        <a:pt x="100" y="401"/>
                      </a:moveTo>
                      <a:lnTo>
                        <a:pt x="100" y="401"/>
                      </a:lnTo>
                      <a:lnTo>
                        <a:pt x="100" y="404"/>
                      </a:lnTo>
                      <a:lnTo>
                        <a:pt x="102" y="404"/>
                      </a:lnTo>
                      <a:lnTo>
                        <a:pt x="102" y="404"/>
                      </a:lnTo>
                      <a:lnTo>
                        <a:pt x="102" y="404"/>
                      </a:lnTo>
                      <a:lnTo>
                        <a:pt x="104" y="404"/>
                      </a:lnTo>
                      <a:lnTo>
                        <a:pt x="104" y="404"/>
                      </a:lnTo>
                      <a:lnTo>
                        <a:pt x="104" y="401"/>
                      </a:lnTo>
                      <a:lnTo>
                        <a:pt x="104" y="401"/>
                      </a:lnTo>
                      <a:lnTo>
                        <a:pt x="102" y="401"/>
                      </a:lnTo>
                      <a:lnTo>
                        <a:pt x="100" y="401"/>
                      </a:lnTo>
                      <a:close/>
                      <a:moveTo>
                        <a:pt x="140" y="432"/>
                      </a:moveTo>
                      <a:lnTo>
                        <a:pt x="140" y="432"/>
                      </a:lnTo>
                      <a:lnTo>
                        <a:pt x="140" y="432"/>
                      </a:lnTo>
                      <a:lnTo>
                        <a:pt x="140" y="432"/>
                      </a:lnTo>
                      <a:lnTo>
                        <a:pt x="140" y="432"/>
                      </a:lnTo>
                      <a:lnTo>
                        <a:pt x="140" y="432"/>
                      </a:lnTo>
                      <a:lnTo>
                        <a:pt x="142" y="432"/>
                      </a:lnTo>
                      <a:lnTo>
                        <a:pt x="142" y="432"/>
                      </a:lnTo>
                      <a:lnTo>
                        <a:pt x="142" y="432"/>
                      </a:lnTo>
                      <a:lnTo>
                        <a:pt x="142" y="432"/>
                      </a:lnTo>
                      <a:lnTo>
                        <a:pt x="142" y="432"/>
                      </a:lnTo>
                      <a:lnTo>
                        <a:pt x="142" y="430"/>
                      </a:lnTo>
                      <a:lnTo>
                        <a:pt x="142" y="430"/>
                      </a:lnTo>
                      <a:lnTo>
                        <a:pt x="142" y="430"/>
                      </a:lnTo>
                      <a:lnTo>
                        <a:pt x="142" y="430"/>
                      </a:lnTo>
                      <a:lnTo>
                        <a:pt x="144" y="430"/>
                      </a:lnTo>
                      <a:lnTo>
                        <a:pt x="144" y="430"/>
                      </a:lnTo>
                      <a:lnTo>
                        <a:pt x="144" y="428"/>
                      </a:lnTo>
                      <a:lnTo>
                        <a:pt x="144" y="428"/>
                      </a:lnTo>
                      <a:lnTo>
                        <a:pt x="144" y="428"/>
                      </a:lnTo>
                      <a:lnTo>
                        <a:pt x="144" y="428"/>
                      </a:lnTo>
                      <a:lnTo>
                        <a:pt x="144" y="428"/>
                      </a:lnTo>
                      <a:lnTo>
                        <a:pt x="142" y="428"/>
                      </a:lnTo>
                      <a:lnTo>
                        <a:pt x="142" y="428"/>
                      </a:lnTo>
                      <a:lnTo>
                        <a:pt x="142" y="428"/>
                      </a:lnTo>
                      <a:lnTo>
                        <a:pt x="142" y="428"/>
                      </a:lnTo>
                      <a:lnTo>
                        <a:pt x="142" y="428"/>
                      </a:lnTo>
                      <a:lnTo>
                        <a:pt x="140" y="428"/>
                      </a:lnTo>
                      <a:lnTo>
                        <a:pt x="140" y="430"/>
                      </a:lnTo>
                      <a:lnTo>
                        <a:pt x="140" y="430"/>
                      </a:lnTo>
                      <a:lnTo>
                        <a:pt x="140" y="430"/>
                      </a:lnTo>
                      <a:lnTo>
                        <a:pt x="140" y="432"/>
                      </a:lnTo>
                      <a:close/>
                      <a:moveTo>
                        <a:pt x="144" y="411"/>
                      </a:moveTo>
                      <a:lnTo>
                        <a:pt x="144" y="411"/>
                      </a:lnTo>
                      <a:lnTo>
                        <a:pt x="142" y="411"/>
                      </a:lnTo>
                      <a:lnTo>
                        <a:pt x="142" y="411"/>
                      </a:lnTo>
                      <a:lnTo>
                        <a:pt x="142" y="411"/>
                      </a:lnTo>
                      <a:lnTo>
                        <a:pt x="142" y="413"/>
                      </a:lnTo>
                      <a:lnTo>
                        <a:pt x="142" y="413"/>
                      </a:lnTo>
                      <a:lnTo>
                        <a:pt x="142" y="416"/>
                      </a:lnTo>
                      <a:lnTo>
                        <a:pt x="142" y="416"/>
                      </a:lnTo>
                      <a:lnTo>
                        <a:pt x="142" y="416"/>
                      </a:lnTo>
                      <a:lnTo>
                        <a:pt x="142" y="416"/>
                      </a:lnTo>
                      <a:lnTo>
                        <a:pt x="144" y="413"/>
                      </a:lnTo>
                      <a:lnTo>
                        <a:pt x="147" y="413"/>
                      </a:lnTo>
                      <a:lnTo>
                        <a:pt x="144" y="411"/>
                      </a:lnTo>
                      <a:lnTo>
                        <a:pt x="144" y="411"/>
                      </a:lnTo>
                      <a:close/>
                      <a:moveTo>
                        <a:pt x="147" y="420"/>
                      </a:moveTo>
                      <a:lnTo>
                        <a:pt x="147" y="418"/>
                      </a:lnTo>
                      <a:lnTo>
                        <a:pt x="147" y="418"/>
                      </a:lnTo>
                      <a:lnTo>
                        <a:pt x="147" y="416"/>
                      </a:lnTo>
                      <a:lnTo>
                        <a:pt x="144" y="416"/>
                      </a:lnTo>
                      <a:lnTo>
                        <a:pt x="144" y="416"/>
                      </a:lnTo>
                      <a:lnTo>
                        <a:pt x="142" y="418"/>
                      </a:lnTo>
                      <a:lnTo>
                        <a:pt x="142" y="420"/>
                      </a:lnTo>
                      <a:lnTo>
                        <a:pt x="142" y="420"/>
                      </a:lnTo>
                      <a:lnTo>
                        <a:pt x="142" y="420"/>
                      </a:lnTo>
                      <a:lnTo>
                        <a:pt x="144" y="420"/>
                      </a:lnTo>
                      <a:lnTo>
                        <a:pt x="144" y="420"/>
                      </a:lnTo>
                      <a:lnTo>
                        <a:pt x="144" y="420"/>
                      </a:lnTo>
                      <a:lnTo>
                        <a:pt x="147" y="420"/>
                      </a:lnTo>
                      <a:close/>
                      <a:moveTo>
                        <a:pt x="95" y="404"/>
                      </a:moveTo>
                      <a:lnTo>
                        <a:pt x="92" y="404"/>
                      </a:lnTo>
                      <a:lnTo>
                        <a:pt x="92" y="404"/>
                      </a:lnTo>
                      <a:lnTo>
                        <a:pt x="90" y="404"/>
                      </a:lnTo>
                      <a:lnTo>
                        <a:pt x="90" y="404"/>
                      </a:lnTo>
                      <a:lnTo>
                        <a:pt x="90" y="404"/>
                      </a:lnTo>
                      <a:lnTo>
                        <a:pt x="92" y="406"/>
                      </a:lnTo>
                      <a:lnTo>
                        <a:pt x="90" y="406"/>
                      </a:lnTo>
                      <a:lnTo>
                        <a:pt x="90" y="406"/>
                      </a:lnTo>
                      <a:lnTo>
                        <a:pt x="92" y="406"/>
                      </a:lnTo>
                      <a:lnTo>
                        <a:pt x="92" y="406"/>
                      </a:lnTo>
                      <a:lnTo>
                        <a:pt x="92" y="409"/>
                      </a:lnTo>
                      <a:lnTo>
                        <a:pt x="92" y="409"/>
                      </a:lnTo>
                      <a:lnTo>
                        <a:pt x="92" y="409"/>
                      </a:lnTo>
                      <a:lnTo>
                        <a:pt x="92" y="406"/>
                      </a:lnTo>
                      <a:lnTo>
                        <a:pt x="95" y="406"/>
                      </a:lnTo>
                      <a:lnTo>
                        <a:pt x="95" y="406"/>
                      </a:lnTo>
                      <a:lnTo>
                        <a:pt x="95" y="406"/>
                      </a:lnTo>
                      <a:lnTo>
                        <a:pt x="95" y="406"/>
                      </a:lnTo>
                      <a:lnTo>
                        <a:pt x="95" y="406"/>
                      </a:lnTo>
                      <a:lnTo>
                        <a:pt x="97" y="406"/>
                      </a:lnTo>
                      <a:lnTo>
                        <a:pt x="97" y="406"/>
                      </a:lnTo>
                      <a:lnTo>
                        <a:pt x="97" y="406"/>
                      </a:lnTo>
                      <a:lnTo>
                        <a:pt x="95" y="404"/>
                      </a:lnTo>
                      <a:lnTo>
                        <a:pt x="95" y="404"/>
                      </a:lnTo>
                      <a:close/>
                      <a:moveTo>
                        <a:pt x="135" y="463"/>
                      </a:moveTo>
                      <a:lnTo>
                        <a:pt x="135" y="463"/>
                      </a:lnTo>
                      <a:lnTo>
                        <a:pt x="135" y="461"/>
                      </a:lnTo>
                      <a:lnTo>
                        <a:pt x="133" y="461"/>
                      </a:lnTo>
                      <a:lnTo>
                        <a:pt x="133" y="461"/>
                      </a:lnTo>
                      <a:lnTo>
                        <a:pt x="130" y="461"/>
                      </a:lnTo>
                      <a:lnTo>
                        <a:pt x="130" y="461"/>
                      </a:lnTo>
                      <a:lnTo>
                        <a:pt x="130" y="463"/>
                      </a:lnTo>
                      <a:lnTo>
                        <a:pt x="130" y="463"/>
                      </a:lnTo>
                      <a:lnTo>
                        <a:pt x="130" y="465"/>
                      </a:lnTo>
                      <a:lnTo>
                        <a:pt x="130" y="465"/>
                      </a:lnTo>
                      <a:lnTo>
                        <a:pt x="130" y="465"/>
                      </a:lnTo>
                      <a:lnTo>
                        <a:pt x="130" y="468"/>
                      </a:lnTo>
                      <a:lnTo>
                        <a:pt x="133" y="468"/>
                      </a:lnTo>
                      <a:lnTo>
                        <a:pt x="133" y="468"/>
                      </a:lnTo>
                      <a:lnTo>
                        <a:pt x="133" y="468"/>
                      </a:lnTo>
                      <a:lnTo>
                        <a:pt x="133" y="468"/>
                      </a:lnTo>
                      <a:lnTo>
                        <a:pt x="133" y="468"/>
                      </a:lnTo>
                      <a:lnTo>
                        <a:pt x="133" y="465"/>
                      </a:lnTo>
                      <a:lnTo>
                        <a:pt x="133" y="465"/>
                      </a:lnTo>
                      <a:lnTo>
                        <a:pt x="133" y="463"/>
                      </a:lnTo>
                      <a:lnTo>
                        <a:pt x="133" y="463"/>
                      </a:lnTo>
                      <a:lnTo>
                        <a:pt x="133" y="463"/>
                      </a:lnTo>
                      <a:lnTo>
                        <a:pt x="135" y="463"/>
                      </a:lnTo>
                      <a:close/>
                      <a:moveTo>
                        <a:pt x="152" y="428"/>
                      </a:moveTo>
                      <a:lnTo>
                        <a:pt x="152" y="428"/>
                      </a:lnTo>
                      <a:lnTo>
                        <a:pt x="149" y="425"/>
                      </a:lnTo>
                      <a:lnTo>
                        <a:pt x="149" y="425"/>
                      </a:lnTo>
                      <a:lnTo>
                        <a:pt x="149" y="428"/>
                      </a:lnTo>
                      <a:lnTo>
                        <a:pt x="152" y="428"/>
                      </a:lnTo>
                      <a:lnTo>
                        <a:pt x="152" y="428"/>
                      </a:lnTo>
                      <a:close/>
                      <a:moveTo>
                        <a:pt x="135" y="423"/>
                      </a:moveTo>
                      <a:lnTo>
                        <a:pt x="133" y="423"/>
                      </a:lnTo>
                      <a:lnTo>
                        <a:pt x="130" y="423"/>
                      </a:lnTo>
                      <a:lnTo>
                        <a:pt x="130" y="425"/>
                      </a:lnTo>
                      <a:lnTo>
                        <a:pt x="130" y="428"/>
                      </a:lnTo>
                      <a:lnTo>
                        <a:pt x="133" y="425"/>
                      </a:lnTo>
                      <a:lnTo>
                        <a:pt x="135" y="425"/>
                      </a:lnTo>
                      <a:lnTo>
                        <a:pt x="137" y="425"/>
                      </a:lnTo>
                      <a:lnTo>
                        <a:pt x="140" y="425"/>
                      </a:lnTo>
                      <a:lnTo>
                        <a:pt x="140" y="425"/>
                      </a:lnTo>
                      <a:lnTo>
                        <a:pt x="142" y="425"/>
                      </a:lnTo>
                      <a:lnTo>
                        <a:pt x="142" y="423"/>
                      </a:lnTo>
                      <a:lnTo>
                        <a:pt x="140" y="423"/>
                      </a:lnTo>
                      <a:lnTo>
                        <a:pt x="135" y="423"/>
                      </a:lnTo>
                      <a:close/>
                      <a:moveTo>
                        <a:pt x="133" y="487"/>
                      </a:moveTo>
                      <a:lnTo>
                        <a:pt x="133" y="487"/>
                      </a:lnTo>
                      <a:lnTo>
                        <a:pt x="133" y="489"/>
                      </a:lnTo>
                      <a:lnTo>
                        <a:pt x="133" y="489"/>
                      </a:lnTo>
                      <a:lnTo>
                        <a:pt x="133" y="489"/>
                      </a:lnTo>
                      <a:lnTo>
                        <a:pt x="135" y="489"/>
                      </a:lnTo>
                      <a:lnTo>
                        <a:pt x="135" y="489"/>
                      </a:lnTo>
                      <a:lnTo>
                        <a:pt x="135" y="489"/>
                      </a:lnTo>
                      <a:lnTo>
                        <a:pt x="135" y="492"/>
                      </a:lnTo>
                      <a:lnTo>
                        <a:pt x="135" y="492"/>
                      </a:lnTo>
                      <a:lnTo>
                        <a:pt x="137" y="494"/>
                      </a:lnTo>
                      <a:lnTo>
                        <a:pt x="140" y="496"/>
                      </a:lnTo>
                      <a:lnTo>
                        <a:pt x="140" y="496"/>
                      </a:lnTo>
                      <a:lnTo>
                        <a:pt x="142" y="496"/>
                      </a:lnTo>
                      <a:lnTo>
                        <a:pt x="142" y="496"/>
                      </a:lnTo>
                      <a:lnTo>
                        <a:pt x="142" y="499"/>
                      </a:lnTo>
                      <a:lnTo>
                        <a:pt x="144" y="499"/>
                      </a:lnTo>
                      <a:lnTo>
                        <a:pt x="147" y="501"/>
                      </a:lnTo>
                      <a:lnTo>
                        <a:pt x="149" y="503"/>
                      </a:lnTo>
                      <a:lnTo>
                        <a:pt x="149" y="503"/>
                      </a:lnTo>
                      <a:lnTo>
                        <a:pt x="152" y="501"/>
                      </a:lnTo>
                      <a:lnTo>
                        <a:pt x="149" y="499"/>
                      </a:lnTo>
                      <a:lnTo>
                        <a:pt x="135" y="482"/>
                      </a:lnTo>
                      <a:lnTo>
                        <a:pt x="133" y="482"/>
                      </a:lnTo>
                      <a:lnTo>
                        <a:pt x="133" y="482"/>
                      </a:lnTo>
                      <a:lnTo>
                        <a:pt x="133" y="482"/>
                      </a:lnTo>
                      <a:lnTo>
                        <a:pt x="133" y="482"/>
                      </a:lnTo>
                      <a:lnTo>
                        <a:pt x="133" y="484"/>
                      </a:lnTo>
                      <a:lnTo>
                        <a:pt x="133" y="484"/>
                      </a:lnTo>
                      <a:lnTo>
                        <a:pt x="130" y="482"/>
                      </a:lnTo>
                      <a:lnTo>
                        <a:pt x="128" y="482"/>
                      </a:lnTo>
                      <a:lnTo>
                        <a:pt x="128" y="480"/>
                      </a:lnTo>
                      <a:lnTo>
                        <a:pt x="128" y="482"/>
                      </a:lnTo>
                      <a:lnTo>
                        <a:pt x="128" y="482"/>
                      </a:lnTo>
                      <a:lnTo>
                        <a:pt x="130" y="487"/>
                      </a:lnTo>
                      <a:lnTo>
                        <a:pt x="133" y="487"/>
                      </a:lnTo>
                      <a:close/>
                      <a:moveTo>
                        <a:pt x="92" y="397"/>
                      </a:moveTo>
                      <a:lnTo>
                        <a:pt x="95" y="399"/>
                      </a:lnTo>
                      <a:lnTo>
                        <a:pt x="95" y="397"/>
                      </a:lnTo>
                      <a:lnTo>
                        <a:pt x="95" y="397"/>
                      </a:lnTo>
                      <a:lnTo>
                        <a:pt x="95" y="397"/>
                      </a:lnTo>
                      <a:lnTo>
                        <a:pt x="95" y="394"/>
                      </a:lnTo>
                      <a:lnTo>
                        <a:pt x="95" y="394"/>
                      </a:lnTo>
                      <a:lnTo>
                        <a:pt x="95" y="394"/>
                      </a:lnTo>
                      <a:lnTo>
                        <a:pt x="95" y="394"/>
                      </a:lnTo>
                      <a:lnTo>
                        <a:pt x="92" y="394"/>
                      </a:lnTo>
                      <a:lnTo>
                        <a:pt x="92" y="394"/>
                      </a:lnTo>
                      <a:lnTo>
                        <a:pt x="92" y="397"/>
                      </a:lnTo>
                      <a:lnTo>
                        <a:pt x="92" y="397"/>
                      </a:lnTo>
                      <a:close/>
                      <a:moveTo>
                        <a:pt x="0" y="385"/>
                      </a:moveTo>
                      <a:lnTo>
                        <a:pt x="0" y="385"/>
                      </a:lnTo>
                      <a:lnTo>
                        <a:pt x="0" y="385"/>
                      </a:lnTo>
                      <a:lnTo>
                        <a:pt x="0" y="387"/>
                      </a:lnTo>
                      <a:lnTo>
                        <a:pt x="0" y="387"/>
                      </a:lnTo>
                      <a:lnTo>
                        <a:pt x="0" y="387"/>
                      </a:lnTo>
                      <a:lnTo>
                        <a:pt x="0" y="387"/>
                      </a:lnTo>
                      <a:lnTo>
                        <a:pt x="3" y="387"/>
                      </a:lnTo>
                      <a:lnTo>
                        <a:pt x="3" y="385"/>
                      </a:lnTo>
                      <a:lnTo>
                        <a:pt x="3" y="385"/>
                      </a:lnTo>
                      <a:lnTo>
                        <a:pt x="0" y="385"/>
                      </a:lnTo>
                      <a:close/>
                      <a:moveTo>
                        <a:pt x="24" y="428"/>
                      </a:moveTo>
                      <a:lnTo>
                        <a:pt x="24" y="428"/>
                      </a:lnTo>
                      <a:lnTo>
                        <a:pt x="22" y="425"/>
                      </a:lnTo>
                      <a:lnTo>
                        <a:pt x="22" y="425"/>
                      </a:lnTo>
                      <a:lnTo>
                        <a:pt x="19" y="420"/>
                      </a:lnTo>
                      <a:lnTo>
                        <a:pt x="19" y="420"/>
                      </a:lnTo>
                      <a:lnTo>
                        <a:pt x="14" y="418"/>
                      </a:lnTo>
                      <a:lnTo>
                        <a:pt x="14" y="416"/>
                      </a:lnTo>
                      <a:lnTo>
                        <a:pt x="12" y="416"/>
                      </a:lnTo>
                      <a:lnTo>
                        <a:pt x="12" y="413"/>
                      </a:lnTo>
                      <a:lnTo>
                        <a:pt x="10" y="413"/>
                      </a:lnTo>
                      <a:lnTo>
                        <a:pt x="7" y="413"/>
                      </a:lnTo>
                      <a:lnTo>
                        <a:pt x="7" y="413"/>
                      </a:lnTo>
                      <a:lnTo>
                        <a:pt x="7" y="418"/>
                      </a:lnTo>
                      <a:lnTo>
                        <a:pt x="5" y="420"/>
                      </a:lnTo>
                      <a:lnTo>
                        <a:pt x="5" y="420"/>
                      </a:lnTo>
                      <a:lnTo>
                        <a:pt x="5" y="423"/>
                      </a:lnTo>
                      <a:lnTo>
                        <a:pt x="5" y="425"/>
                      </a:lnTo>
                      <a:lnTo>
                        <a:pt x="10" y="432"/>
                      </a:lnTo>
                      <a:lnTo>
                        <a:pt x="12" y="432"/>
                      </a:lnTo>
                      <a:lnTo>
                        <a:pt x="12" y="435"/>
                      </a:lnTo>
                      <a:lnTo>
                        <a:pt x="14" y="437"/>
                      </a:lnTo>
                      <a:lnTo>
                        <a:pt x="14" y="437"/>
                      </a:lnTo>
                      <a:lnTo>
                        <a:pt x="17" y="437"/>
                      </a:lnTo>
                      <a:lnTo>
                        <a:pt x="19" y="435"/>
                      </a:lnTo>
                      <a:lnTo>
                        <a:pt x="24" y="428"/>
                      </a:lnTo>
                      <a:close/>
                      <a:moveTo>
                        <a:pt x="7" y="399"/>
                      </a:moveTo>
                      <a:lnTo>
                        <a:pt x="10" y="399"/>
                      </a:lnTo>
                      <a:lnTo>
                        <a:pt x="12" y="401"/>
                      </a:lnTo>
                      <a:lnTo>
                        <a:pt x="14" y="401"/>
                      </a:lnTo>
                      <a:lnTo>
                        <a:pt x="14" y="401"/>
                      </a:lnTo>
                      <a:lnTo>
                        <a:pt x="17" y="401"/>
                      </a:lnTo>
                      <a:lnTo>
                        <a:pt x="17" y="401"/>
                      </a:lnTo>
                      <a:lnTo>
                        <a:pt x="17" y="399"/>
                      </a:lnTo>
                      <a:lnTo>
                        <a:pt x="17" y="399"/>
                      </a:lnTo>
                      <a:lnTo>
                        <a:pt x="17" y="399"/>
                      </a:lnTo>
                      <a:lnTo>
                        <a:pt x="14" y="399"/>
                      </a:lnTo>
                      <a:lnTo>
                        <a:pt x="14" y="397"/>
                      </a:lnTo>
                      <a:lnTo>
                        <a:pt x="14" y="397"/>
                      </a:lnTo>
                      <a:lnTo>
                        <a:pt x="14" y="397"/>
                      </a:lnTo>
                      <a:lnTo>
                        <a:pt x="14" y="397"/>
                      </a:lnTo>
                      <a:lnTo>
                        <a:pt x="14" y="394"/>
                      </a:lnTo>
                      <a:lnTo>
                        <a:pt x="14" y="394"/>
                      </a:lnTo>
                      <a:lnTo>
                        <a:pt x="12" y="394"/>
                      </a:lnTo>
                      <a:lnTo>
                        <a:pt x="12" y="394"/>
                      </a:lnTo>
                      <a:lnTo>
                        <a:pt x="12" y="394"/>
                      </a:lnTo>
                      <a:lnTo>
                        <a:pt x="12" y="392"/>
                      </a:lnTo>
                      <a:lnTo>
                        <a:pt x="10" y="390"/>
                      </a:lnTo>
                      <a:lnTo>
                        <a:pt x="10" y="390"/>
                      </a:lnTo>
                      <a:lnTo>
                        <a:pt x="10" y="387"/>
                      </a:lnTo>
                      <a:lnTo>
                        <a:pt x="10" y="387"/>
                      </a:lnTo>
                      <a:lnTo>
                        <a:pt x="10" y="387"/>
                      </a:lnTo>
                      <a:lnTo>
                        <a:pt x="7" y="387"/>
                      </a:lnTo>
                      <a:lnTo>
                        <a:pt x="5" y="387"/>
                      </a:lnTo>
                      <a:lnTo>
                        <a:pt x="5" y="387"/>
                      </a:lnTo>
                      <a:lnTo>
                        <a:pt x="5" y="390"/>
                      </a:lnTo>
                      <a:lnTo>
                        <a:pt x="3" y="390"/>
                      </a:lnTo>
                      <a:lnTo>
                        <a:pt x="3" y="392"/>
                      </a:lnTo>
                      <a:lnTo>
                        <a:pt x="3" y="394"/>
                      </a:lnTo>
                      <a:lnTo>
                        <a:pt x="5" y="399"/>
                      </a:lnTo>
                      <a:lnTo>
                        <a:pt x="7" y="399"/>
                      </a:lnTo>
                      <a:close/>
                      <a:moveTo>
                        <a:pt x="12" y="411"/>
                      </a:moveTo>
                      <a:lnTo>
                        <a:pt x="14" y="411"/>
                      </a:lnTo>
                      <a:lnTo>
                        <a:pt x="14" y="413"/>
                      </a:lnTo>
                      <a:lnTo>
                        <a:pt x="14" y="413"/>
                      </a:lnTo>
                      <a:lnTo>
                        <a:pt x="17" y="413"/>
                      </a:lnTo>
                      <a:lnTo>
                        <a:pt x="17" y="413"/>
                      </a:lnTo>
                      <a:lnTo>
                        <a:pt x="19" y="413"/>
                      </a:lnTo>
                      <a:lnTo>
                        <a:pt x="19" y="413"/>
                      </a:lnTo>
                      <a:lnTo>
                        <a:pt x="19" y="411"/>
                      </a:lnTo>
                      <a:lnTo>
                        <a:pt x="19" y="411"/>
                      </a:lnTo>
                      <a:lnTo>
                        <a:pt x="19" y="409"/>
                      </a:lnTo>
                      <a:lnTo>
                        <a:pt x="17" y="409"/>
                      </a:lnTo>
                      <a:lnTo>
                        <a:pt x="12" y="411"/>
                      </a:lnTo>
                      <a:lnTo>
                        <a:pt x="12" y="411"/>
                      </a:lnTo>
                      <a:close/>
                      <a:moveTo>
                        <a:pt x="12" y="385"/>
                      </a:moveTo>
                      <a:lnTo>
                        <a:pt x="12" y="385"/>
                      </a:lnTo>
                      <a:lnTo>
                        <a:pt x="12" y="385"/>
                      </a:lnTo>
                      <a:lnTo>
                        <a:pt x="10" y="382"/>
                      </a:lnTo>
                      <a:lnTo>
                        <a:pt x="10" y="385"/>
                      </a:lnTo>
                      <a:lnTo>
                        <a:pt x="10" y="387"/>
                      </a:lnTo>
                      <a:lnTo>
                        <a:pt x="12" y="385"/>
                      </a:lnTo>
                      <a:close/>
                      <a:moveTo>
                        <a:pt x="92" y="401"/>
                      </a:moveTo>
                      <a:lnTo>
                        <a:pt x="92" y="401"/>
                      </a:lnTo>
                      <a:lnTo>
                        <a:pt x="95" y="401"/>
                      </a:lnTo>
                      <a:lnTo>
                        <a:pt x="95" y="399"/>
                      </a:lnTo>
                      <a:lnTo>
                        <a:pt x="95" y="399"/>
                      </a:lnTo>
                      <a:lnTo>
                        <a:pt x="95" y="399"/>
                      </a:lnTo>
                      <a:lnTo>
                        <a:pt x="95" y="397"/>
                      </a:lnTo>
                      <a:lnTo>
                        <a:pt x="95" y="397"/>
                      </a:lnTo>
                      <a:lnTo>
                        <a:pt x="95" y="399"/>
                      </a:lnTo>
                      <a:lnTo>
                        <a:pt x="95" y="399"/>
                      </a:lnTo>
                      <a:lnTo>
                        <a:pt x="92" y="399"/>
                      </a:lnTo>
                      <a:lnTo>
                        <a:pt x="92" y="399"/>
                      </a:lnTo>
                      <a:lnTo>
                        <a:pt x="92" y="401"/>
                      </a:lnTo>
                      <a:lnTo>
                        <a:pt x="92" y="401"/>
                      </a:lnTo>
                      <a:lnTo>
                        <a:pt x="92" y="401"/>
                      </a:lnTo>
                      <a:close/>
                      <a:moveTo>
                        <a:pt x="64" y="385"/>
                      </a:moveTo>
                      <a:lnTo>
                        <a:pt x="64" y="385"/>
                      </a:lnTo>
                      <a:lnTo>
                        <a:pt x="64" y="385"/>
                      </a:lnTo>
                      <a:lnTo>
                        <a:pt x="64" y="385"/>
                      </a:lnTo>
                      <a:lnTo>
                        <a:pt x="62" y="385"/>
                      </a:lnTo>
                      <a:lnTo>
                        <a:pt x="64" y="385"/>
                      </a:lnTo>
                      <a:lnTo>
                        <a:pt x="64" y="385"/>
                      </a:lnTo>
                      <a:close/>
                      <a:moveTo>
                        <a:pt x="55" y="392"/>
                      </a:moveTo>
                      <a:lnTo>
                        <a:pt x="57" y="390"/>
                      </a:lnTo>
                      <a:lnTo>
                        <a:pt x="55" y="390"/>
                      </a:lnTo>
                      <a:lnTo>
                        <a:pt x="55" y="390"/>
                      </a:lnTo>
                      <a:lnTo>
                        <a:pt x="55" y="390"/>
                      </a:lnTo>
                      <a:lnTo>
                        <a:pt x="55" y="390"/>
                      </a:lnTo>
                      <a:lnTo>
                        <a:pt x="55" y="390"/>
                      </a:lnTo>
                      <a:lnTo>
                        <a:pt x="55" y="392"/>
                      </a:lnTo>
                      <a:lnTo>
                        <a:pt x="55" y="392"/>
                      </a:lnTo>
                      <a:close/>
                      <a:moveTo>
                        <a:pt x="62" y="382"/>
                      </a:moveTo>
                      <a:lnTo>
                        <a:pt x="62" y="382"/>
                      </a:lnTo>
                      <a:lnTo>
                        <a:pt x="62" y="385"/>
                      </a:lnTo>
                      <a:lnTo>
                        <a:pt x="62" y="382"/>
                      </a:lnTo>
                      <a:close/>
                      <a:moveTo>
                        <a:pt x="43" y="425"/>
                      </a:moveTo>
                      <a:lnTo>
                        <a:pt x="43" y="425"/>
                      </a:lnTo>
                      <a:lnTo>
                        <a:pt x="45" y="425"/>
                      </a:lnTo>
                      <a:lnTo>
                        <a:pt x="45" y="425"/>
                      </a:lnTo>
                      <a:lnTo>
                        <a:pt x="48" y="423"/>
                      </a:lnTo>
                      <a:lnTo>
                        <a:pt x="45" y="423"/>
                      </a:lnTo>
                      <a:lnTo>
                        <a:pt x="43" y="420"/>
                      </a:lnTo>
                      <a:lnTo>
                        <a:pt x="40" y="418"/>
                      </a:lnTo>
                      <a:lnTo>
                        <a:pt x="40" y="418"/>
                      </a:lnTo>
                      <a:lnTo>
                        <a:pt x="43" y="423"/>
                      </a:lnTo>
                      <a:lnTo>
                        <a:pt x="43" y="425"/>
                      </a:lnTo>
                      <a:close/>
                      <a:moveTo>
                        <a:pt x="121" y="463"/>
                      </a:moveTo>
                      <a:lnTo>
                        <a:pt x="121" y="465"/>
                      </a:lnTo>
                      <a:lnTo>
                        <a:pt x="123" y="465"/>
                      </a:lnTo>
                      <a:lnTo>
                        <a:pt x="121" y="463"/>
                      </a:lnTo>
                      <a:lnTo>
                        <a:pt x="121" y="463"/>
                      </a:lnTo>
                      <a:close/>
                      <a:moveTo>
                        <a:pt x="102" y="432"/>
                      </a:moveTo>
                      <a:lnTo>
                        <a:pt x="104" y="432"/>
                      </a:lnTo>
                      <a:lnTo>
                        <a:pt x="104" y="432"/>
                      </a:lnTo>
                      <a:lnTo>
                        <a:pt x="107" y="432"/>
                      </a:lnTo>
                      <a:lnTo>
                        <a:pt x="107" y="432"/>
                      </a:lnTo>
                      <a:lnTo>
                        <a:pt x="107" y="430"/>
                      </a:lnTo>
                      <a:lnTo>
                        <a:pt x="104" y="428"/>
                      </a:lnTo>
                      <a:lnTo>
                        <a:pt x="104" y="425"/>
                      </a:lnTo>
                      <a:lnTo>
                        <a:pt x="104" y="423"/>
                      </a:lnTo>
                      <a:lnTo>
                        <a:pt x="104" y="423"/>
                      </a:lnTo>
                      <a:lnTo>
                        <a:pt x="104" y="423"/>
                      </a:lnTo>
                      <a:lnTo>
                        <a:pt x="102" y="423"/>
                      </a:lnTo>
                      <a:lnTo>
                        <a:pt x="102" y="423"/>
                      </a:lnTo>
                      <a:lnTo>
                        <a:pt x="102" y="423"/>
                      </a:lnTo>
                      <a:lnTo>
                        <a:pt x="100" y="423"/>
                      </a:lnTo>
                      <a:lnTo>
                        <a:pt x="100" y="423"/>
                      </a:lnTo>
                      <a:lnTo>
                        <a:pt x="97" y="423"/>
                      </a:lnTo>
                      <a:lnTo>
                        <a:pt x="95" y="425"/>
                      </a:lnTo>
                      <a:lnTo>
                        <a:pt x="95" y="428"/>
                      </a:lnTo>
                      <a:lnTo>
                        <a:pt x="97" y="430"/>
                      </a:lnTo>
                      <a:lnTo>
                        <a:pt x="97" y="430"/>
                      </a:lnTo>
                      <a:lnTo>
                        <a:pt x="100" y="430"/>
                      </a:lnTo>
                      <a:lnTo>
                        <a:pt x="102" y="432"/>
                      </a:lnTo>
                      <a:close/>
                      <a:moveTo>
                        <a:pt x="107" y="492"/>
                      </a:moveTo>
                      <a:lnTo>
                        <a:pt x="107" y="492"/>
                      </a:lnTo>
                      <a:lnTo>
                        <a:pt x="107" y="494"/>
                      </a:lnTo>
                      <a:lnTo>
                        <a:pt x="109" y="492"/>
                      </a:lnTo>
                      <a:lnTo>
                        <a:pt x="109" y="494"/>
                      </a:lnTo>
                      <a:lnTo>
                        <a:pt x="109" y="494"/>
                      </a:lnTo>
                      <a:lnTo>
                        <a:pt x="111" y="494"/>
                      </a:lnTo>
                      <a:lnTo>
                        <a:pt x="111" y="496"/>
                      </a:lnTo>
                      <a:lnTo>
                        <a:pt x="111" y="496"/>
                      </a:lnTo>
                      <a:lnTo>
                        <a:pt x="111" y="494"/>
                      </a:lnTo>
                      <a:lnTo>
                        <a:pt x="109" y="492"/>
                      </a:lnTo>
                      <a:lnTo>
                        <a:pt x="107" y="489"/>
                      </a:lnTo>
                      <a:lnTo>
                        <a:pt x="107" y="489"/>
                      </a:lnTo>
                      <a:lnTo>
                        <a:pt x="107" y="489"/>
                      </a:lnTo>
                      <a:lnTo>
                        <a:pt x="107" y="489"/>
                      </a:lnTo>
                      <a:lnTo>
                        <a:pt x="107" y="492"/>
                      </a:lnTo>
                      <a:lnTo>
                        <a:pt x="107" y="492"/>
                      </a:lnTo>
                      <a:lnTo>
                        <a:pt x="107" y="492"/>
                      </a:lnTo>
                      <a:close/>
                      <a:moveTo>
                        <a:pt x="128" y="499"/>
                      </a:moveTo>
                      <a:lnTo>
                        <a:pt x="128" y="499"/>
                      </a:lnTo>
                      <a:lnTo>
                        <a:pt x="128" y="499"/>
                      </a:lnTo>
                      <a:lnTo>
                        <a:pt x="123" y="492"/>
                      </a:lnTo>
                      <a:lnTo>
                        <a:pt x="121" y="489"/>
                      </a:lnTo>
                      <a:lnTo>
                        <a:pt x="121" y="489"/>
                      </a:lnTo>
                      <a:lnTo>
                        <a:pt x="118" y="487"/>
                      </a:lnTo>
                      <a:lnTo>
                        <a:pt x="118" y="489"/>
                      </a:lnTo>
                      <a:lnTo>
                        <a:pt x="118" y="489"/>
                      </a:lnTo>
                      <a:lnTo>
                        <a:pt x="118" y="492"/>
                      </a:lnTo>
                      <a:lnTo>
                        <a:pt x="121" y="494"/>
                      </a:lnTo>
                      <a:lnTo>
                        <a:pt x="121" y="496"/>
                      </a:lnTo>
                      <a:lnTo>
                        <a:pt x="121" y="494"/>
                      </a:lnTo>
                      <a:lnTo>
                        <a:pt x="118" y="494"/>
                      </a:lnTo>
                      <a:lnTo>
                        <a:pt x="118" y="494"/>
                      </a:lnTo>
                      <a:lnTo>
                        <a:pt x="118" y="494"/>
                      </a:lnTo>
                      <a:lnTo>
                        <a:pt x="118" y="496"/>
                      </a:lnTo>
                      <a:lnTo>
                        <a:pt x="126" y="501"/>
                      </a:lnTo>
                      <a:lnTo>
                        <a:pt x="126" y="503"/>
                      </a:lnTo>
                      <a:lnTo>
                        <a:pt x="128" y="503"/>
                      </a:lnTo>
                      <a:lnTo>
                        <a:pt x="128" y="503"/>
                      </a:lnTo>
                      <a:lnTo>
                        <a:pt x="126" y="501"/>
                      </a:lnTo>
                      <a:lnTo>
                        <a:pt x="126" y="499"/>
                      </a:lnTo>
                      <a:lnTo>
                        <a:pt x="126" y="499"/>
                      </a:lnTo>
                      <a:lnTo>
                        <a:pt x="128" y="499"/>
                      </a:lnTo>
                      <a:close/>
                      <a:moveTo>
                        <a:pt x="97" y="442"/>
                      </a:moveTo>
                      <a:lnTo>
                        <a:pt x="97" y="442"/>
                      </a:lnTo>
                      <a:lnTo>
                        <a:pt x="97" y="442"/>
                      </a:lnTo>
                      <a:lnTo>
                        <a:pt x="97" y="442"/>
                      </a:lnTo>
                      <a:lnTo>
                        <a:pt x="95" y="444"/>
                      </a:lnTo>
                      <a:lnTo>
                        <a:pt x="95" y="444"/>
                      </a:lnTo>
                      <a:lnTo>
                        <a:pt x="95" y="444"/>
                      </a:lnTo>
                      <a:lnTo>
                        <a:pt x="95" y="449"/>
                      </a:lnTo>
                      <a:lnTo>
                        <a:pt x="95" y="449"/>
                      </a:lnTo>
                      <a:lnTo>
                        <a:pt x="97" y="449"/>
                      </a:lnTo>
                      <a:lnTo>
                        <a:pt x="97" y="449"/>
                      </a:lnTo>
                      <a:lnTo>
                        <a:pt x="97" y="447"/>
                      </a:lnTo>
                      <a:lnTo>
                        <a:pt x="97" y="447"/>
                      </a:lnTo>
                      <a:lnTo>
                        <a:pt x="97" y="447"/>
                      </a:lnTo>
                      <a:lnTo>
                        <a:pt x="100" y="447"/>
                      </a:lnTo>
                      <a:lnTo>
                        <a:pt x="100" y="447"/>
                      </a:lnTo>
                      <a:lnTo>
                        <a:pt x="100" y="444"/>
                      </a:lnTo>
                      <a:lnTo>
                        <a:pt x="97" y="444"/>
                      </a:lnTo>
                      <a:lnTo>
                        <a:pt x="97" y="442"/>
                      </a:lnTo>
                      <a:close/>
                      <a:moveTo>
                        <a:pt x="152" y="428"/>
                      </a:moveTo>
                      <a:lnTo>
                        <a:pt x="152" y="428"/>
                      </a:lnTo>
                      <a:lnTo>
                        <a:pt x="154" y="430"/>
                      </a:lnTo>
                      <a:lnTo>
                        <a:pt x="154" y="430"/>
                      </a:lnTo>
                      <a:lnTo>
                        <a:pt x="156" y="430"/>
                      </a:lnTo>
                      <a:lnTo>
                        <a:pt x="156" y="428"/>
                      </a:lnTo>
                      <a:lnTo>
                        <a:pt x="154" y="428"/>
                      </a:lnTo>
                      <a:lnTo>
                        <a:pt x="152" y="428"/>
                      </a:lnTo>
                      <a:close/>
                      <a:moveTo>
                        <a:pt x="107" y="435"/>
                      </a:moveTo>
                      <a:lnTo>
                        <a:pt x="107" y="435"/>
                      </a:lnTo>
                      <a:lnTo>
                        <a:pt x="107" y="435"/>
                      </a:lnTo>
                      <a:lnTo>
                        <a:pt x="107" y="435"/>
                      </a:lnTo>
                      <a:lnTo>
                        <a:pt x="107" y="435"/>
                      </a:lnTo>
                      <a:lnTo>
                        <a:pt x="107" y="435"/>
                      </a:lnTo>
                      <a:lnTo>
                        <a:pt x="107" y="435"/>
                      </a:lnTo>
                      <a:lnTo>
                        <a:pt x="107" y="435"/>
                      </a:lnTo>
                      <a:lnTo>
                        <a:pt x="107" y="432"/>
                      </a:lnTo>
                      <a:lnTo>
                        <a:pt x="107" y="432"/>
                      </a:lnTo>
                      <a:lnTo>
                        <a:pt x="107" y="432"/>
                      </a:lnTo>
                      <a:lnTo>
                        <a:pt x="104" y="432"/>
                      </a:lnTo>
                      <a:lnTo>
                        <a:pt x="104" y="435"/>
                      </a:lnTo>
                      <a:lnTo>
                        <a:pt x="104" y="435"/>
                      </a:lnTo>
                      <a:lnTo>
                        <a:pt x="107" y="435"/>
                      </a:lnTo>
                      <a:close/>
                      <a:moveTo>
                        <a:pt x="163" y="401"/>
                      </a:moveTo>
                      <a:lnTo>
                        <a:pt x="163" y="404"/>
                      </a:lnTo>
                      <a:lnTo>
                        <a:pt x="163" y="404"/>
                      </a:lnTo>
                      <a:lnTo>
                        <a:pt x="163" y="406"/>
                      </a:lnTo>
                      <a:lnTo>
                        <a:pt x="166" y="404"/>
                      </a:lnTo>
                      <a:lnTo>
                        <a:pt x="166" y="404"/>
                      </a:lnTo>
                      <a:lnTo>
                        <a:pt x="166" y="404"/>
                      </a:lnTo>
                      <a:lnTo>
                        <a:pt x="166" y="404"/>
                      </a:lnTo>
                      <a:lnTo>
                        <a:pt x="166" y="401"/>
                      </a:lnTo>
                      <a:lnTo>
                        <a:pt x="166" y="401"/>
                      </a:lnTo>
                      <a:lnTo>
                        <a:pt x="166" y="401"/>
                      </a:lnTo>
                      <a:lnTo>
                        <a:pt x="166" y="399"/>
                      </a:lnTo>
                      <a:lnTo>
                        <a:pt x="166" y="399"/>
                      </a:lnTo>
                      <a:lnTo>
                        <a:pt x="163" y="399"/>
                      </a:lnTo>
                      <a:lnTo>
                        <a:pt x="161" y="397"/>
                      </a:lnTo>
                      <a:lnTo>
                        <a:pt x="161" y="397"/>
                      </a:lnTo>
                      <a:lnTo>
                        <a:pt x="159" y="399"/>
                      </a:lnTo>
                      <a:lnTo>
                        <a:pt x="163" y="401"/>
                      </a:lnTo>
                      <a:lnTo>
                        <a:pt x="163" y="401"/>
                      </a:lnTo>
                      <a:close/>
                      <a:moveTo>
                        <a:pt x="523" y="55"/>
                      </a:moveTo>
                      <a:lnTo>
                        <a:pt x="523" y="53"/>
                      </a:lnTo>
                      <a:lnTo>
                        <a:pt x="523" y="53"/>
                      </a:lnTo>
                      <a:lnTo>
                        <a:pt x="523" y="53"/>
                      </a:lnTo>
                      <a:lnTo>
                        <a:pt x="523" y="53"/>
                      </a:lnTo>
                      <a:lnTo>
                        <a:pt x="523" y="55"/>
                      </a:lnTo>
                      <a:lnTo>
                        <a:pt x="521" y="55"/>
                      </a:lnTo>
                      <a:lnTo>
                        <a:pt x="521" y="55"/>
                      </a:lnTo>
                      <a:lnTo>
                        <a:pt x="523" y="55"/>
                      </a:lnTo>
                      <a:close/>
                      <a:moveTo>
                        <a:pt x="154" y="501"/>
                      </a:moveTo>
                      <a:lnTo>
                        <a:pt x="154" y="501"/>
                      </a:lnTo>
                      <a:lnTo>
                        <a:pt x="154" y="501"/>
                      </a:lnTo>
                      <a:lnTo>
                        <a:pt x="154" y="503"/>
                      </a:lnTo>
                      <a:lnTo>
                        <a:pt x="154" y="503"/>
                      </a:lnTo>
                      <a:lnTo>
                        <a:pt x="156" y="503"/>
                      </a:lnTo>
                      <a:lnTo>
                        <a:pt x="156" y="503"/>
                      </a:lnTo>
                      <a:lnTo>
                        <a:pt x="159" y="503"/>
                      </a:lnTo>
                      <a:lnTo>
                        <a:pt x="159" y="501"/>
                      </a:lnTo>
                      <a:lnTo>
                        <a:pt x="159" y="501"/>
                      </a:lnTo>
                      <a:lnTo>
                        <a:pt x="156" y="501"/>
                      </a:lnTo>
                      <a:lnTo>
                        <a:pt x="156" y="501"/>
                      </a:lnTo>
                      <a:lnTo>
                        <a:pt x="156" y="499"/>
                      </a:lnTo>
                      <a:lnTo>
                        <a:pt x="156" y="501"/>
                      </a:lnTo>
                      <a:lnTo>
                        <a:pt x="154" y="501"/>
                      </a:lnTo>
                      <a:close/>
                      <a:moveTo>
                        <a:pt x="592" y="183"/>
                      </a:moveTo>
                      <a:lnTo>
                        <a:pt x="592" y="186"/>
                      </a:lnTo>
                      <a:lnTo>
                        <a:pt x="592" y="186"/>
                      </a:lnTo>
                      <a:lnTo>
                        <a:pt x="592" y="186"/>
                      </a:lnTo>
                      <a:lnTo>
                        <a:pt x="592" y="186"/>
                      </a:lnTo>
                      <a:lnTo>
                        <a:pt x="594" y="186"/>
                      </a:lnTo>
                      <a:lnTo>
                        <a:pt x="594" y="183"/>
                      </a:lnTo>
                      <a:lnTo>
                        <a:pt x="594" y="183"/>
                      </a:lnTo>
                      <a:lnTo>
                        <a:pt x="594" y="183"/>
                      </a:lnTo>
                      <a:lnTo>
                        <a:pt x="594" y="183"/>
                      </a:lnTo>
                      <a:lnTo>
                        <a:pt x="594" y="181"/>
                      </a:lnTo>
                      <a:lnTo>
                        <a:pt x="594" y="181"/>
                      </a:lnTo>
                      <a:lnTo>
                        <a:pt x="592" y="181"/>
                      </a:lnTo>
                      <a:lnTo>
                        <a:pt x="592" y="181"/>
                      </a:lnTo>
                      <a:lnTo>
                        <a:pt x="592" y="183"/>
                      </a:lnTo>
                      <a:lnTo>
                        <a:pt x="592" y="183"/>
                      </a:lnTo>
                      <a:lnTo>
                        <a:pt x="592" y="183"/>
                      </a:lnTo>
                      <a:close/>
                      <a:moveTo>
                        <a:pt x="111" y="425"/>
                      </a:moveTo>
                      <a:lnTo>
                        <a:pt x="111" y="425"/>
                      </a:lnTo>
                      <a:lnTo>
                        <a:pt x="109" y="425"/>
                      </a:lnTo>
                      <a:lnTo>
                        <a:pt x="107" y="425"/>
                      </a:lnTo>
                      <a:lnTo>
                        <a:pt x="109" y="428"/>
                      </a:lnTo>
                      <a:lnTo>
                        <a:pt x="109" y="428"/>
                      </a:lnTo>
                      <a:lnTo>
                        <a:pt x="109" y="428"/>
                      </a:lnTo>
                      <a:lnTo>
                        <a:pt x="111" y="428"/>
                      </a:lnTo>
                      <a:lnTo>
                        <a:pt x="114" y="428"/>
                      </a:lnTo>
                      <a:lnTo>
                        <a:pt x="114" y="428"/>
                      </a:lnTo>
                      <a:lnTo>
                        <a:pt x="111" y="428"/>
                      </a:lnTo>
                      <a:lnTo>
                        <a:pt x="111" y="425"/>
                      </a:lnTo>
                      <a:close/>
                      <a:moveTo>
                        <a:pt x="163" y="511"/>
                      </a:moveTo>
                      <a:lnTo>
                        <a:pt x="163" y="513"/>
                      </a:lnTo>
                      <a:lnTo>
                        <a:pt x="166" y="513"/>
                      </a:lnTo>
                      <a:lnTo>
                        <a:pt x="166" y="513"/>
                      </a:lnTo>
                      <a:lnTo>
                        <a:pt x="168" y="515"/>
                      </a:lnTo>
                      <a:lnTo>
                        <a:pt x="168" y="515"/>
                      </a:lnTo>
                      <a:lnTo>
                        <a:pt x="168" y="513"/>
                      </a:lnTo>
                      <a:lnTo>
                        <a:pt x="168" y="513"/>
                      </a:lnTo>
                      <a:lnTo>
                        <a:pt x="168" y="513"/>
                      </a:lnTo>
                      <a:lnTo>
                        <a:pt x="166" y="513"/>
                      </a:lnTo>
                      <a:lnTo>
                        <a:pt x="166" y="513"/>
                      </a:lnTo>
                      <a:lnTo>
                        <a:pt x="166" y="511"/>
                      </a:lnTo>
                      <a:lnTo>
                        <a:pt x="163" y="511"/>
                      </a:lnTo>
                      <a:close/>
                      <a:moveTo>
                        <a:pt x="24" y="432"/>
                      </a:moveTo>
                      <a:lnTo>
                        <a:pt x="22" y="432"/>
                      </a:lnTo>
                      <a:lnTo>
                        <a:pt x="22" y="435"/>
                      </a:lnTo>
                      <a:lnTo>
                        <a:pt x="19" y="437"/>
                      </a:lnTo>
                      <a:lnTo>
                        <a:pt x="19" y="437"/>
                      </a:lnTo>
                      <a:lnTo>
                        <a:pt x="19" y="439"/>
                      </a:lnTo>
                      <a:lnTo>
                        <a:pt x="19" y="439"/>
                      </a:lnTo>
                      <a:lnTo>
                        <a:pt x="22" y="442"/>
                      </a:lnTo>
                      <a:lnTo>
                        <a:pt x="22" y="439"/>
                      </a:lnTo>
                      <a:lnTo>
                        <a:pt x="24" y="439"/>
                      </a:lnTo>
                      <a:lnTo>
                        <a:pt x="24" y="435"/>
                      </a:lnTo>
                      <a:lnTo>
                        <a:pt x="24" y="435"/>
                      </a:lnTo>
                      <a:lnTo>
                        <a:pt x="24" y="432"/>
                      </a:lnTo>
                      <a:lnTo>
                        <a:pt x="24" y="432"/>
                      </a:lnTo>
                      <a:lnTo>
                        <a:pt x="24" y="432"/>
                      </a:lnTo>
                      <a:close/>
                      <a:moveTo>
                        <a:pt x="130" y="494"/>
                      </a:moveTo>
                      <a:lnTo>
                        <a:pt x="130" y="494"/>
                      </a:lnTo>
                      <a:lnTo>
                        <a:pt x="130" y="494"/>
                      </a:lnTo>
                      <a:lnTo>
                        <a:pt x="130" y="494"/>
                      </a:lnTo>
                      <a:lnTo>
                        <a:pt x="130" y="492"/>
                      </a:lnTo>
                      <a:lnTo>
                        <a:pt x="130" y="492"/>
                      </a:lnTo>
                      <a:lnTo>
                        <a:pt x="130" y="492"/>
                      </a:lnTo>
                      <a:lnTo>
                        <a:pt x="128" y="492"/>
                      </a:lnTo>
                      <a:lnTo>
                        <a:pt x="128" y="492"/>
                      </a:lnTo>
                      <a:lnTo>
                        <a:pt x="128" y="492"/>
                      </a:lnTo>
                      <a:lnTo>
                        <a:pt x="128" y="492"/>
                      </a:lnTo>
                      <a:lnTo>
                        <a:pt x="128" y="494"/>
                      </a:lnTo>
                      <a:lnTo>
                        <a:pt x="128" y="494"/>
                      </a:lnTo>
                      <a:lnTo>
                        <a:pt x="130" y="494"/>
                      </a:lnTo>
                      <a:close/>
                      <a:moveTo>
                        <a:pt x="126" y="416"/>
                      </a:moveTo>
                      <a:lnTo>
                        <a:pt x="126" y="416"/>
                      </a:lnTo>
                      <a:lnTo>
                        <a:pt x="126" y="416"/>
                      </a:lnTo>
                      <a:lnTo>
                        <a:pt x="128" y="413"/>
                      </a:lnTo>
                      <a:lnTo>
                        <a:pt x="126" y="413"/>
                      </a:lnTo>
                      <a:lnTo>
                        <a:pt x="126" y="413"/>
                      </a:lnTo>
                      <a:lnTo>
                        <a:pt x="123" y="413"/>
                      </a:lnTo>
                      <a:lnTo>
                        <a:pt x="123" y="413"/>
                      </a:lnTo>
                      <a:lnTo>
                        <a:pt x="123" y="413"/>
                      </a:lnTo>
                      <a:lnTo>
                        <a:pt x="121" y="413"/>
                      </a:lnTo>
                      <a:lnTo>
                        <a:pt x="121" y="413"/>
                      </a:lnTo>
                      <a:lnTo>
                        <a:pt x="121" y="416"/>
                      </a:lnTo>
                      <a:lnTo>
                        <a:pt x="123" y="413"/>
                      </a:lnTo>
                      <a:lnTo>
                        <a:pt x="123" y="416"/>
                      </a:lnTo>
                      <a:lnTo>
                        <a:pt x="123" y="416"/>
                      </a:lnTo>
                      <a:lnTo>
                        <a:pt x="126" y="416"/>
                      </a:lnTo>
                      <a:lnTo>
                        <a:pt x="126" y="416"/>
                      </a:lnTo>
                      <a:close/>
                      <a:moveTo>
                        <a:pt x="118" y="456"/>
                      </a:moveTo>
                      <a:lnTo>
                        <a:pt x="118" y="456"/>
                      </a:lnTo>
                      <a:lnTo>
                        <a:pt x="118" y="458"/>
                      </a:lnTo>
                      <a:lnTo>
                        <a:pt x="118" y="458"/>
                      </a:lnTo>
                      <a:lnTo>
                        <a:pt x="121" y="458"/>
                      </a:lnTo>
                      <a:lnTo>
                        <a:pt x="121" y="458"/>
                      </a:lnTo>
                      <a:lnTo>
                        <a:pt x="118" y="456"/>
                      </a:lnTo>
                      <a:lnTo>
                        <a:pt x="118" y="456"/>
                      </a:lnTo>
                      <a:close/>
                      <a:moveTo>
                        <a:pt x="118" y="539"/>
                      </a:moveTo>
                      <a:lnTo>
                        <a:pt x="118" y="539"/>
                      </a:lnTo>
                      <a:lnTo>
                        <a:pt x="121" y="541"/>
                      </a:lnTo>
                      <a:lnTo>
                        <a:pt x="123" y="541"/>
                      </a:lnTo>
                      <a:lnTo>
                        <a:pt x="123" y="541"/>
                      </a:lnTo>
                      <a:lnTo>
                        <a:pt x="126" y="539"/>
                      </a:lnTo>
                      <a:lnTo>
                        <a:pt x="126" y="539"/>
                      </a:lnTo>
                      <a:lnTo>
                        <a:pt x="128" y="539"/>
                      </a:lnTo>
                      <a:lnTo>
                        <a:pt x="128" y="539"/>
                      </a:lnTo>
                      <a:lnTo>
                        <a:pt x="128" y="539"/>
                      </a:lnTo>
                      <a:lnTo>
                        <a:pt x="128" y="537"/>
                      </a:lnTo>
                      <a:lnTo>
                        <a:pt x="128" y="537"/>
                      </a:lnTo>
                      <a:lnTo>
                        <a:pt x="128" y="537"/>
                      </a:lnTo>
                      <a:lnTo>
                        <a:pt x="126" y="534"/>
                      </a:lnTo>
                      <a:lnTo>
                        <a:pt x="121" y="537"/>
                      </a:lnTo>
                      <a:lnTo>
                        <a:pt x="118" y="537"/>
                      </a:lnTo>
                      <a:lnTo>
                        <a:pt x="118" y="539"/>
                      </a:lnTo>
                      <a:close/>
                      <a:moveTo>
                        <a:pt x="114" y="418"/>
                      </a:moveTo>
                      <a:lnTo>
                        <a:pt x="114" y="418"/>
                      </a:lnTo>
                      <a:lnTo>
                        <a:pt x="114" y="416"/>
                      </a:lnTo>
                      <a:lnTo>
                        <a:pt x="114" y="416"/>
                      </a:lnTo>
                      <a:lnTo>
                        <a:pt x="114" y="418"/>
                      </a:lnTo>
                      <a:lnTo>
                        <a:pt x="114" y="420"/>
                      </a:lnTo>
                      <a:lnTo>
                        <a:pt x="114" y="420"/>
                      </a:lnTo>
                      <a:lnTo>
                        <a:pt x="114" y="418"/>
                      </a:lnTo>
                      <a:close/>
                      <a:moveTo>
                        <a:pt x="123" y="458"/>
                      </a:moveTo>
                      <a:lnTo>
                        <a:pt x="123" y="456"/>
                      </a:lnTo>
                      <a:lnTo>
                        <a:pt x="123" y="456"/>
                      </a:lnTo>
                      <a:lnTo>
                        <a:pt x="123" y="456"/>
                      </a:lnTo>
                      <a:lnTo>
                        <a:pt x="121" y="456"/>
                      </a:lnTo>
                      <a:lnTo>
                        <a:pt x="123" y="456"/>
                      </a:lnTo>
                      <a:lnTo>
                        <a:pt x="123" y="458"/>
                      </a:lnTo>
                      <a:lnTo>
                        <a:pt x="123" y="458"/>
                      </a:lnTo>
                      <a:close/>
                      <a:moveTo>
                        <a:pt x="109" y="470"/>
                      </a:moveTo>
                      <a:lnTo>
                        <a:pt x="109" y="470"/>
                      </a:lnTo>
                      <a:lnTo>
                        <a:pt x="107" y="470"/>
                      </a:lnTo>
                      <a:lnTo>
                        <a:pt x="107" y="470"/>
                      </a:lnTo>
                      <a:lnTo>
                        <a:pt x="109" y="473"/>
                      </a:lnTo>
                      <a:lnTo>
                        <a:pt x="109" y="473"/>
                      </a:lnTo>
                      <a:lnTo>
                        <a:pt x="109" y="475"/>
                      </a:lnTo>
                      <a:lnTo>
                        <a:pt x="109" y="473"/>
                      </a:lnTo>
                      <a:lnTo>
                        <a:pt x="109" y="473"/>
                      </a:lnTo>
                      <a:lnTo>
                        <a:pt x="109" y="470"/>
                      </a:lnTo>
                      <a:lnTo>
                        <a:pt x="109" y="470"/>
                      </a:lnTo>
                      <a:close/>
                      <a:moveTo>
                        <a:pt x="111" y="437"/>
                      </a:moveTo>
                      <a:lnTo>
                        <a:pt x="111" y="437"/>
                      </a:lnTo>
                      <a:lnTo>
                        <a:pt x="111" y="435"/>
                      </a:lnTo>
                      <a:lnTo>
                        <a:pt x="111" y="435"/>
                      </a:lnTo>
                      <a:lnTo>
                        <a:pt x="109" y="435"/>
                      </a:lnTo>
                      <a:lnTo>
                        <a:pt x="109" y="435"/>
                      </a:lnTo>
                      <a:lnTo>
                        <a:pt x="109" y="435"/>
                      </a:lnTo>
                      <a:lnTo>
                        <a:pt x="109" y="435"/>
                      </a:lnTo>
                      <a:lnTo>
                        <a:pt x="109" y="435"/>
                      </a:lnTo>
                      <a:lnTo>
                        <a:pt x="109" y="435"/>
                      </a:lnTo>
                      <a:lnTo>
                        <a:pt x="109" y="437"/>
                      </a:lnTo>
                      <a:lnTo>
                        <a:pt x="109" y="437"/>
                      </a:lnTo>
                      <a:lnTo>
                        <a:pt x="109" y="437"/>
                      </a:lnTo>
                      <a:lnTo>
                        <a:pt x="109" y="437"/>
                      </a:lnTo>
                      <a:lnTo>
                        <a:pt x="111" y="437"/>
                      </a:lnTo>
                      <a:close/>
                      <a:moveTo>
                        <a:pt x="116" y="473"/>
                      </a:moveTo>
                      <a:lnTo>
                        <a:pt x="118" y="475"/>
                      </a:lnTo>
                      <a:lnTo>
                        <a:pt x="118" y="475"/>
                      </a:lnTo>
                      <a:lnTo>
                        <a:pt x="118" y="475"/>
                      </a:lnTo>
                      <a:lnTo>
                        <a:pt x="118" y="475"/>
                      </a:lnTo>
                      <a:lnTo>
                        <a:pt x="121" y="475"/>
                      </a:lnTo>
                      <a:lnTo>
                        <a:pt x="121" y="473"/>
                      </a:lnTo>
                      <a:lnTo>
                        <a:pt x="121" y="473"/>
                      </a:lnTo>
                      <a:lnTo>
                        <a:pt x="118" y="470"/>
                      </a:lnTo>
                      <a:lnTo>
                        <a:pt x="116" y="468"/>
                      </a:lnTo>
                      <a:lnTo>
                        <a:pt x="114" y="468"/>
                      </a:lnTo>
                      <a:lnTo>
                        <a:pt x="114" y="468"/>
                      </a:lnTo>
                      <a:lnTo>
                        <a:pt x="114" y="468"/>
                      </a:lnTo>
                      <a:lnTo>
                        <a:pt x="111" y="468"/>
                      </a:lnTo>
                      <a:lnTo>
                        <a:pt x="111" y="468"/>
                      </a:lnTo>
                      <a:lnTo>
                        <a:pt x="111" y="468"/>
                      </a:lnTo>
                      <a:lnTo>
                        <a:pt x="116" y="473"/>
                      </a:lnTo>
                      <a:lnTo>
                        <a:pt x="116" y="473"/>
                      </a:lnTo>
                      <a:lnTo>
                        <a:pt x="116" y="473"/>
                      </a:lnTo>
                      <a:lnTo>
                        <a:pt x="116" y="473"/>
                      </a:lnTo>
                      <a:close/>
                      <a:moveTo>
                        <a:pt x="111" y="475"/>
                      </a:moveTo>
                      <a:lnTo>
                        <a:pt x="114" y="477"/>
                      </a:lnTo>
                      <a:lnTo>
                        <a:pt x="114" y="477"/>
                      </a:lnTo>
                      <a:lnTo>
                        <a:pt x="116" y="477"/>
                      </a:lnTo>
                      <a:lnTo>
                        <a:pt x="116" y="477"/>
                      </a:lnTo>
                      <a:lnTo>
                        <a:pt x="116" y="475"/>
                      </a:lnTo>
                      <a:lnTo>
                        <a:pt x="116" y="475"/>
                      </a:lnTo>
                      <a:lnTo>
                        <a:pt x="111" y="473"/>
                      </a:lnTo>
                      <a:lnTo>
                        <a:pt x="109" y="473"/>
                      </a:lnTo>
                      <a:lnTo>
                        <a:pt x="109" y="473"/>
                      </a:lnTo>
                      <a:lnTo>
                        <a:pt x="111" y="475"/>
                      </a:lnTo>
                      <a:lnTo>
                        <a:pt x="111" y="475"/>
                      </a:lnTo>
                      <a:lnTo>
                        <a:pt x="111" y="475"/>
                      </a:lnTo>
                      <a:lnTo>
                        <a:pt x="111" y="475"/>
                      </a:lnTo>
                      <a:close/>
                      <a:moveTo>
                        <a:pt x="107" y="451"/>
                      </a:moveTo>
                      <a:lnTo>
                        <a:pt x="107" y="451"/>
                      </a:lnTo>
                      <a:lnTo>
                        <a:pt x="107" y="451"/>
                      </a:lnTo>
                      <a:lnTo>
                        <a:pt x="107" y="451"/>
                      </a:lnTo>
                      <a:lnTo>
                        <a:pt x="107" y="454"/>
                      </a:lnTo>
                      <a:lnTo>
                        <a:pt x="107" y="456"/>
                      </a:lnTo>
                      <a:lnTo>
                        <a:pt x="107" y="456"/>
                      </a:lnTo>
                      <a:lnTo>
                        <a:pt x="107" y="454"/>
                      </a:lnTo>
                      <a:lnTo>
                        <a:pt x="107" y="454"/>
                      </a:lnTo>
                      <a:lnTo>
                        <a:pt x="107" y="454"/>
                      </a:lnTo>
                      <a:lnTo>
                        <a:pt x="107" y="454"/>
                      </a:lnTo>
                      <a:lnTo>
                        <a:pt x="107" y="451"/>
                      </a:lnTo>
                      <a:lnTo>
                        <a:pt x="107" y="451"/>
                      </a:lnTo>
                      <a:lnTo>
                        <a:pt x="107" y="451"/>
                      </a:lnTo>
                      <a:lnTo>
                        <a:pt x="107" y="451"/>
                      </a:lnTo>
                      <a:close/>
                      <a:moveTo>
                        <a:pt x="50" y="399"/>
                      </a:moveTo>
                      <a:lnTo>
                        <a:pt x="50" y="399"/>
                      </a:lnTo>
                      <a:lnTo>
                        <a:pt x="52" y="399"/>
                      </a:lnTo>
                      <a:lnTo>
                        <a:pt x="52" y="399"/>
                      </a:lnTo>
                      <a:lnTo>
                        <a:pt x="52" y="401"/>
                      </a:lnTo>
                      <a:lnTo>
                        <a:pt x="52" y="401"/>
                      </a:lnTo>
                      <a:lnTo>
                        <a:pt x="52" y="404"/>
                      </a:lnTo>
                      <a:lnTo>
                        <a:pt x="55" y="404"/>
                      </a:lnTo>
                      <a:lnTo>
                        <a:pt x="55" y="404"/>
                      </a:lnTo>
                      <a:lnTo>
                        <a:pt x="55" y="404"/>
                      </a:lnTo>
                      <a:lnTo>
                        <a:pt x="55" y="404"/>
                      </a:lnTo>
                      <a:lnTo>
                        <a:pt x="55" y="404"/>
                      </a:lnTo>
                      <a:lnTo>
                        <a:pt x="55" y="401"/>
                      </a:lnTo>
                      <a:lnTo>
                        <a:pt x="55" y="399"/>
                      </a:lnTo>
                      <a:lnTo>
                        <a:pt x="55" y="399"/>
                      </a:lnTo>
                      <a:lnTo>
                        <a:pt x="55" y="397"/>
                      </a:lnTo>
                      <a:lnTo>
                        <a:pt x="55" y="397"/>
                      </a:lnTo>
                      <a:lnTo>
                        <a:pt x="52" y="394"/>
                      </a:lnTo>
                      <a:lnTo>
                        <a:pt x="52" y="397"/>
                      </a:lnTo>
                      <a:lnTo>
                        <a:pt x="52" y="394"/>
                      </a:lnTo>
                      <a:lnTo>
                        <a:pt x="52" y="394"/>
                      </a:lnTo>
                      <a:lnTo>
                        <a:pt x="52" y="397"/>
                      </a:lnTo>
                      <a:lnTo>
                        <a:pt x="50" y="397"/>
                      </a:lnTo>
                      <a:lnTo>
                        <a:pt x="50" y="399"/>
                      </a:lnTo>
                      <a:lnTo>
                        <a:pt x="50" y="399"/>
                      </a:lnTo>
                      <a:lnTo>
                        <a:pt x="50" y="399"/>
                      </a:lnTo>
                      <a:close/>
                      <a:moveTo>
                        <a:pt x="445" y="404"/>
                      </a:moveTo>
                      <a:lnTo>
                        <a:pt x="445" y="404"/>
                      </a:lnTo>
                      <a:lnTo>
                        <a:pt x="443" y="404"/>
                      </a:lnTo>
                      <a:lnTo>
                        <a:pt x="443" y="404"/>
                      </a:lnTo>
                      <a:lnTo>
                        <a:pt x="443" y="404"/>
                      </a:lnTo>
                      <a:lnTo>
                        <a:pt x="443" y="404"/>
                      </a:lnTo>
                      <a:lnTo>
                        <a:pt x="440" y="404"/>
                      </a:lnTo>
                      <a:lnTo>
                        <a:pt x="440" y="404"/>
                      </a:lnTo>
                      <a:lnTo>
                        <a:pt x="440" y="404"/>
                      </a:lnTo>
                      <a:lnTo>
                        <a:pt x="440" y="404"/>
                      </a:lnTo>
                      <a:lnTo>
                        <a:pt x="440" y="406"/>
                      </a:lnTo>
                      <a:lnTo>
                        <a:pt x="443" y="406"/>
                      </a:lnTo>
                      <a:lnTo>
                        <a:pt x="443" y="406"/>
                      </a:lnTo>
                      <a:lnTo>
                        <a:pt x="443" y="406"/>
                      </a:lnTo>
                      <a:lnTo>
                        <a:pt x="443" y="409"/>
                      </a:lnTo>
                      <a:lnTo>
                        <a:pt x="443" y="409"/>
                      </a:lnTo>
                      <a:lnTo>
                        <a:pt x="443" y="409"/>
                      </a:lnTo>
                      <a:lnTo>
                        <a:pt x="445" y="409"/>
                      </a:lnTo>
                      <a:lnTo>
                        <a:pt x="445" y="406"/>
                      </a:lnTo>
                      <a:lnTo>
                        <a:pt x="445" y="406"/>
                      </a:lnTo>
                      <a:lnTo>
                        <a:pt x="445" y="406"/>
                      </a:lnTo>
                      <a:lnTo>
                        <a:pt x="445" y="406"/>
                      </a:lnTo>
                      <a:lnTo>
                        <a:pt x="445" y="404"/>
                      </a:lnTo>
                      <a:lnTo>
                        <a:pt x="445" y="404"/>
                      </a:lnTo>
                      <a:close/>
                      <a:moveTo>
                        <a:pt x="438" y="387"/>
                      </a:moveTo>
                      <a:lnTo>
                        <a:pt x="438" y="387"/>
                      </a:lnTo>
                      <a:lnTo>
                        <a:pt x="438" y="390"/>
                      </a:lnTo>
                      <a:lnTo>
                        <a:pt x="438" y="390"/>
                      </a:lnTo>
                      <a:lnTo>
                        <a:pt x="438" y="390"/>
                      </a:lnTo>
                      <a:lnTo>
                        <a:pt x="438" y="390"/>
                      </a:lnTo>
                      <a:lnTo>
                        <a:pt x="438" y="387"/>
                      </a:lnTo>
                      <a:close/>
                      <a:moveTo>
                        <a:pt x="421" y="492"/>
                      </a:moveTo>
                      <a:lnTo>
                        <a:pt x="419" y="492"/>
                      </a:lnTo>
                      <a:lnTo>
                        <a:pt x="419" y="494"/>
                      </a:lnTo>
                      <a:lnTo>
                        <a:pt x="417" y="494"/>
                      </a:lnTo>
                      <a:lnTo>
                        <a:pt x="417" y="494"/>
                      </a:lnTo>
                      <a:lnTo>
                        <a:pt x="417" y="494"/>
                      </a:lnTo>
                      <a:lnTo>
                        <a:pt x="417" y="494"/>
                      </a:lnTo>
                      <a:lnTo>
                        <a:pt x="417" y="494"/>
                      </a:lnTo>
                      <a:lnTo>
                        <a:pt x="417" y="494"/>
                      </a:lnTo>
                      <a:lnTo>
                        <a:pt x="417" y="496"/>
                      </a:lnTo>
                      <a:lnTo>
                        <a:pt x="419" y="496"/>
                      </a:lnTo>
                      <a:lnTo>
                        <a:pt x="419" y="496"/>
                      </a:lnTo>
                      <a:lnTo>
                        <a:pt x="419" y="496"/>
                      </a:lnTo>
                      <a:lnTo>
                        <a:pt x="419" y="496"/>
                      </a:lnTo>
                      <a:lnTo>
                        <a:pt x="419" y="494"/>
                      </a:lnTo>
                      <a:lnTo>
                        <a:pt x="419" y="494"/>
                      </a:lnTo>
                      <a:lnTo>
                        <a:pt x="419" y="494"/>
                      </a:lnTo>
                      <a:lnTo>
                        <a:pt x="419" y="494"/>
                      </a:lnTo>
                      <a:lnTo>
                        <a:pt x="421" y="492"/>
                      </a:lnTo>
                      <a:lnTo>
                        <a:pt x="421" y="492"/>
                      </a:lnTo>
                      <a:lnTo>
                        <a:pt x="421" y="492"/>
                      </a:lnTo>
                      <a:lnTo>
                        <a:pt x="421" y="492"/>
                      </a:lnTo>
                      <a:close/>
                      <a:moveTo>
                        <a:pt x="334" y="171"/>
                      </a:moveTo>
                      <a:lnTo>
                        <a:pt x="334" y="171"/>
                      </a:lnTo>
                      <a:lnTo>
                        <a:pt x="331" y="171"/>
                      </a:lnTo>
                      <a:lnTo>
                        <a:pt x="331" y="174"/>
                      </a:lnTo>
                      <a:lnTo>
                        <a:pt x="331" y="174"/>
                      </a:lnTo>
                      <a:lnTo>
                        <a:pt x="331" y="174"/>
                      </a:lnTo>
                      <a:lnTo>
                        <a:pt x="334" y="174"/>
                      </a:lnTo>
                      <a:lnTo>
                        <a:pt x="334" y="174"/>
                      </a:lnTo>
                      <a:lnTo>
                        <a:pt x="334" y="174"/>
                      </a:lnTo>
                      <a:lnTo>
                        <a:pt x="334" y="171"/>
                      </a:lnTo>
                      <a:lnTo>
                        <a:pt x="334" y="171"/>
                      </a:lnTo>
                      <a:lnTo>
                        <a:pt x="334" y="171"/>
                      </a:lnTo>
                      <a:close/>
                      <a:moveTo>
                        <a:pt x="272" y="190"/>
                      </a:moveTo>
                      <a:lnTo>
                        <a:pt x="272" y="190"/>
                      </a:lnTo>
                      <a:lnTo>
                        <a:pt x="272" y="190"/>
                      </a:lnTo>
                      <a:lnTo>
                        <a:pt x="267" y="188"/>
                      </a:lnTo>
                      <a:lnTo>
                        <a:pt x="267" y="188"/>
                      </a:lnTo>
                      <a:lnTo>
                        <a:pt x="267" y="188"/>
                      </a:lnTo>
                      <a:lnTo>
                        <a:pt x="267" y="188"/>
                      </a:lnTo>
                      <a:lnTo>
                        <a:pt x="267" y="188"/>
                      </a:lnTo>
                      <a:lnTo>
                        <a:pt x="267" y="188"/>
                      </a:lnTo>
                      <a:lnTo>
                        <a:pt x="267" y="188"/>
                      </a:lnTo>
                      <a:lnTo>
                        <a:pt x="267" y="188"/>
                      </a:lnTo>
                      <a:lnTo>
                        <a:pt x="267" y="190"/>
                      </a:lnTo>
                      <a:lnTo>
                        <a:pt x="265" y="190"/>
                      </a:lnTo>
                      <a:lnTo>
                        <a:pt x="265" y="190"/>
                      </a:lnTo>
                      <a:lnTo>
                        <a:pt x="265" y="190"/>
                      </a:lnTo>
                      <a:lnTo>
                        <a:pt x="263" y="190"/>
                      </a:lnTo>
                      <a:lnTo>
                        <a:pt x="263" y="190"/>
                      </a:lnTo>
                      <a:lnTo>
                        <a:pt x="263" y="190"/>
                      </a:lnTo>
                      <a:lnTo>
                        <a:pt x="263" y="190"/>
                      </a:lnTo>
                      <a:lnTo>
                        <a:pt x="260" y="190"/>
                      </a:lnTo>
                      <a:lnTo>
                        <a:pt x="260" y="188"/>
                      </a:lnTo>
                      <a:lnTo>
                        <a:pt x="260" y="186"/>
                      </a:lnTo>
                      <a:lnTo>
                        <a:pt x="260" y="186"/>
                      </a:lnTo>
                      <a:lnTo>
                        <a:pt x="260" y="186"/>
                      </a:lnTo>
                      <a:lnTo>
                        <a:pt x="260" y="186"/>
                      </a:lnTo>
                      <a:lnTo>
                        <a:pt x="260" y="186"/>
                      </a:lnTo>
                      <a:lnTo>
                        <a:pt x="258" y="183"/>
                      </a:lnTo>
                      <a:lnTo>
                        <a:pt x="258" y="183"/>
                      </a:lnTo>
                      <a:lnTo>
                        <a:pt x="258" y="183"/>
                      </a:lnTo>
                      <a:lnTo>
                        <a:pt x="258" y="183"/>
                      </a:lnTo>
                      <a:lnTo>
                        <a:pt x="258" y="181"/>
                      </a:lnTo>
                      <a:lnTo>
                        <a:pt x="258" y="181"/>
                      </a:lnTo>
                      <a:lnTo>
                        <a:pt x="258" y="181"/>
                      </a:lnTo>
                      <a:lnTo>
                        <a:pt x="256" y="181"/>
                      </a:lnTo>
                      <a:lnTo>
                        <a:pt x="256" y="183"/>
                      </a:lnTo>
                      <a:lnTo>
                        <a:pt x="256" y="186"/>
                      </a:lnTo>
                      <a:lnTo>
                        <a:pt x="256" y="186"/>
                      </a:lnTo>
                      <a:lnTo>
                        <a:pt x="256" y="188"/>
                      </a:lnTo>
                      <a:lnTo>
                        <a:pt x="256" y="188"/>
                      </a:lnTo>
                      <a:lnTo>
                        <a:pt x="256" y="188"/>
                      </a:lnTo>
                      <a:lnTo>
                        <a:pt x="258" y="190"/>
                      </a:lnTo>
                      <a:lnTo>
                        <a:pt x="258" y="190"/>
                      </a:lnTo>
                      <a:lnTo>
                        <a:pt x="258" y="190"/>
                      </a:lnTo>
                      <a:lnTo>
                        <a:pt x="258" y="190"/>
                      </a:lnTo>
                      <a:lnTo>
                        <a:pt x="258" y="195"/>
                      </a:lnTo>
                      <a:lnTo>
                        <a:pt x="258" y="197"/>
                      </a:lnTo>
                      <a:lnTo>
                        <a:pt x="256" y="200"/>
                      </a:lnTo>
                      <a:lnTo>
                        <a:pt x="256" y="200"/>
                      </a:lnTo>
                      <a:lnTo>
                        <a:pt x="256" y="202"/>
                      </a:lnTo>
                      <a:lnTo>
                        <a:pt x="256" y="202"/>
                      </a:lnTo>
                      <a:lnTo>
                        <a:pt x="256" y="202"/>
                      </a:lnTo>
                      <a:lnTo>
                        <a:pt x="256" y="202"/>
                      </a:lnTo>
                      <a:lnTo>
                        <a:pt x="258" y="205"/>
                      </a:lnTo>
                      <a:lnTo>
                        <a:pt x="258" y="205"/>
                      </a:lnTo>
                      <a:lnTo>
                        <a:pt x="258" y="205"/>
                      </a:lnTo>
                      <a:lnTo>
                        <a:pt x="258" y="205"/>
                      </a:lnTo>
                      <a:lnTo>
                        <a:pt x="260" y="205"/>
                      </a:lnTo>
                      <a:lnTo>
                        <a:pt x="263" y="205"/>
                      </a:lnTo>
                      <a:lnTo>
                        <a:pt x="263" y="205"/>
                      </a:lnTo>
                      <a:lnTo>
                        <a:pt x="263" y="205"/>
                      </a:lnTo>
                      <a:lnTo>
                        <a:pt x="263" y="205"/>
                      </a:lnTo>
                      <a:lnTo>
                        <a:pt x="263" y="202"/>
                      </a:lnTo>
                      <a:lnTo>
                        <a:pt x="263" y="202"/>
                      </a:lnTo>
                      <a:lnTo>
                        <a:pt x="263" y="202"/>
                      </a:lnTo>
                      <a:lnTo>
                        <a:pt x="260" y="202"/>
                      </a:lnTo>
                      <a:lnTo>
                        <a:pt x="260" y="202"/>
                      </a:lnTo>
                      <a:lnTo>
                        <a:pt x="260" y="202"/>
                      </a:lnTo>
                      <a:lnTo>
                        <a:pt x="260" y="200"/>
                      </a:lnTo>
                      <a:lnTo>
                        <a:pt x="260" y="200"/>
                      </a:lnTo>
                      <a:lnTo>
                        <a:pt x="265" y="200"/>
                      </a:lnTo>
                      <a:lnTo>
                        <a:pt x="265" y="197"/>
                      </a:lnTo>
                      <a:lnTo>
                        <a:pt x="265" y="197"/>
                      </a:lnTo>
                      <a:lnTo>
                        <a:pt x="267" y="200"/>
                      </a:lnTo>
                      <a:lnTo>
                        <a:pt x="267" y="200"/>
                      </a:lnTo>
                      <a:lnTo>
                        <a:pt x="267" y="200"/>
                      </a:lnTo>
                      <a:lnTo>
                        <a:pt x="267" y="197"/>
                      </a:lnTo>
                      <a:lnTo>
                        <a:pt x="270" y="190"/>
                      </a:lnTo>
                      <a:lnTo>
                        <a:pt x="272" y="190"/>
                      </a:lnTo>
                      <a:lnTo>
                        <a:pt x="272" y="190"/>
                      </a:lnTo>
                      <a:lnTo>
                        <a:pt x="272" y="190"/>
                      </a:lnTo>
                      <a:lnTo>
                        <a:pt x="272" y="190"/>
                      </a:lnTo>
                      <a:lnTo>
                        <a:pt x="272" y="190"/>
                      </a:lnTo>
                      <a:lnTo>
                        <a:pt x="272" y="190"/>
                      </a:lnTo>
                      <a:lnTo>
                        <a:pt x="272" y="190"/>
                      </a:lnTo>
                      <a:lnTo>
                        <a:pt x="272" y="190"/>
                      </a:lnTo>
                      <a:close/>
                      <a:moveTo>
                        <a:pt x="480" y="186"/>
                      </a:moveTo>
                      <a:lnTo>
                        <a:pt x="480" y="186"/>
                      </a:lnTo>
                      <a:lnTo>
                        <a:pt x="478" y="186"/>
                      </a:lnTo>
                      <a:lnTo>
                        <a:pt x="476" y="188"/>
                      </a:lnTo>
                      <a:lnTo>
                        <a:pt x="473" y="190"/>
                      </a:lnTo>
                      <a:lnTo>
                        <a:pt x="476" y="190"/>
                      </a:lnTo>
                      <a:lnTo>
                        <a:pt x="476" y="190"/>
                      </a:lnTo>
                      <a:lnTo>
                        <a:pt x="476" y="190"/>
                      </a:lnTo>
                      <a:lnTo>
                        <a:pt x="480" y="190"/>
                      </a:lnTo>
                      <a:lnTo>
                        <a:pt x="480" y="190"/>
                      </a:lnTo>
                      <a:lnTo>
                        <a:pt x="480" y="190"/>
                      </a:lnTo>
                      <a:lnTo>
                        <a:pt x="483" y="188"/>
                      </a:lnTo>
                      <a:lnTo>
                        <a:pt x="480" y="186"/>
                      </a:lnTo>
                      <a:lnTo>
                        <a:pt x="480" y="186"/>
                      </a:lnTo>
                      <a:close/>
                      <a:moveTo>
                        <a:pt x="317" y="164"/>
                      </a:moveTo>
                      <a:lnTo>
                        <a:pt x="315" y="164"/>
                      </a:lnTo>
                      <a:lnTo>
                        <a:pt x="315" y="164"/>
                      </a:lnTo>
                      <a:lnTo>
                        <a:pt x="312" y="164"/>
                      </a:lnTo>
                      <a:lnTo>
                        <a:pt x="310" y="164"/>
                      </a:lnTo>
                      <a:lnTo>
                        <a:pt x="310" y="164"/>
                      </a:lnTo>
                      <a:lnTo>
                        <a:pt x="310" y="164"/>
                      </a:lnTo>
                      <a:lnTo>
                        <a:pt x="310" y="164"/>
                      </a:lnTo>
                      <a:lnTo>
                        <a:pt x="310" y="167"/>
                      </a:lnTo>
                      <a:lnTo>
                        <a:pt x="312" y="171"/>
                      </a:lnTo>
                      <a:lnTo>
                        <a:pt x="312" y="174"/>
                      </a:lnTo>
                      <a:lnTo>
                        <a:pt x="312" y="174"/>
                      </a:lnTo>
                      <a:lnTo>
                        <a:pt x="312" y="174"/>
                      </a:lnTo>
                      <a:lnTo>
                        <a:pt x="310" y="174"/>
                      </a:lnTo>
                      <a:lnTo>
                        <a:pt x="310" y="174"/>
                      </a:lnTo>
                      <a:lnTo>
                        <a:pt x="312" y="174"/>
                      </a:lnTo>
                      <a:lnTo>
                        <a:pt x="312" y="176"/>
                      </a:lnTo>
                      <a:lnTo>
                        <a:pt x="315" y="176"/>
                      </a:lnTo>
                      <a:lnTo>
                        <a:pt x="315" y="176"/>
                      </a:lnTo>
                      <a:lnTo>
                        <a:pt x="315" y="176"/>
                      </a:lnTo>
                      <a:lnTo>
                        <a:pt x="317" y="178"/>
                      </a:lnTo>
                      <a:lnTo>
                        <a:pt x="317" y="178"/>
                      </a:lnTo>
                      <a:lnTo>
                        <a:pt x="317" y="178"/>
                      </a:lnTo>
                      <a:lnTo>
                        <a:pt x="320" y="178"/>
                      </a:lnTo>
                      <a:lnTo>
                        <a:pt x="320" y="169"/>
                      </a:lnTo>
                      <a:lnTo>
                        <a:pt x="317" y="167"/>
                      </a:lnTo>
                      <a:lnTo>
                        <a:pt x="317" y="164"/>
                      </a:lnTo>
                      <a:close/>
                      <a:moveTo>
                        <a:pt x="310" y="152"/>
                      </a:moveTo>
                      <a:lnTo>
                        <a:pt x="310" y="152"/>
                      </a:lnTo>
                      <a:lnTo>
                        <a:pt x="310" y="155"/>
                      </a:lnTo>
                      <a:lnTo>
                        <a:pt x="310" y="155"/>
                      </a:lnTo>
                      <a:lnTo>
                        <a:pt x="312" y="155"/>
                      </a:lnTo>
                      <a:lnTo>
                        <a:pt x="312" y="152"/>
                      </a:lnTo>
                      <a:lnTo>
                        <a:pt x="312" y="150"/>
                      </a:lnTo>
                      <a:lnTo>
                        <a:pt x="312" y="150"/>
                      </a:lnTo>
                      <a:lnTo>
                        <a:pt x="312" y="150"/>
                      </a:lnTo>
                      <a:lnTo>
                        <a:pt x="312" y="148"/>
                      </a:lnTo>
                      <a:lnTo>
                        <a:pt x="312" y="148"/>
                      </a:lnTo>
                      <a:lnTo>
                        <a:pt x="312" y="145"/>
                      </a:lnTo>
                      <a:lnTo>
                        <a:pt x="312" y="145"/>
                      </a:lnTo>
                      <a:lnTo>
                        <a:pt x="310" y="148"/>
                      </a:lnTo>
                      <a:lnTo>
                        <a:pt x="310" y="148"/>
                      </a:lnTo>
                      <a:lnTo>
                        <a:pt x="310" y="150"/>
                      </a:lnTo>
                      <a:lnTo>
                        <a:pt x="310" y="150"/>
                      </a:lnTo>
                      <a:lnTo>
                        <a:pt x="308" y="152"/>
                      </a:lnTo>
                      <a:lnTo>
                        <a:pt x="308" y="152"/>
                      </a:lnTo>
                      <a:lnTo>
                        <a:pt x="308" y="155"/>
                      </a:lnTo>
                      <a:lnTo>
                        <a:pt x="308" y="155"/>
                      </a:lnTo>
                      <a:lnTo>
                        <a:pt x="310" y="157"/>
                      </a:lnTo>
                      <a:lnTo>
                        <a:pt x="310" y="157"/>
                      </a:lnTo>
                      <a:lnTo>
                        <a:pt x="310" y="155"/>
                      </a:lnTo>
                      <a:lnTo>
                        <a:pt x="310" y="152"/>
                      </a:lnTo>
                      <a:lnTo>
                        <a:pt x="310" y="152"/>
                      </a:lnTo>
                      <a:close/>
                      <a:moveTo>
                        <a:pt x="286" y="183"/>
                      </a:moveTo>
                      <a:lnTo>
                        <a:pt x="286" y="181"/>
                      </a:lnTo>
                      <a:lnTo>
                        <a:pt x="286" y="181"/>
                      </a:lnTo>
                      <a:lnTo>
                        <a:pt x="286" y="178"/>
                      </a:lnTo>
                      <a:lnTo>
                        <a:pt x="286" y="178"/>
                      </a:lnTo>
                      <a:lnTo>
                        <a:pt x="286" y="178"/>
                      </a:lnTo>
                      <a:lnTo>
                        <a:pt x="284" y="181"/>
                      </a:lnTo>
                      <a:lnTo>
                        <a:pt x="284" y="181"/>
                      </a:lnTo>
                      <a:lnTo>
                        <a:pt x="284" y="181"/>
                      </a:lnTo>
                      <a:lnTo>
                        <a:pt x="284" y="183"/>
                      </a:lnTo>
                      <a:lnTo>
                        <a:pt x="284" y="183"/>
                      </a:lnTo>
                      <a:lnTo>
                        <a:pt x="284" y="183"/>
                      </a:lnTo>
                      <a:lnTo>
                        <a:pt x="284" y="186"/>
                      </a:lnTo>
                      <a:lnTo>
                        <a:pt x="284" y="186"/>
                      </a:lnTo>
                      <a:lnTo>
                        <a:pt x="286" y="186"/>
                      </a:lnTo>
                      <a:lnTo>
                        <a:pt x="286" y="186"/>
                      </a:lnTo>
                      <a:lnTo>
                        <a:pt x="286" y="186"/>
                      </a:lnTo>
                      <a:lnTo>
                        <a:pt x="286" y="183"/>
                      </a:lnTo>
                      <a:lnTo>
                        <a:pt x="286" y="183"/>
                      </a:lnTo>
                      <a:lnTo>
                        <a:pt x="286" y="183"/>
                      </a:lnTo>
                      <a:lnTo>
                        <a:pt x="286" y="183"/>
                      </a:lnTo>
                      <a:close/>
                      <a:moveTo>
                        <a:pt x="320" y="150"/>
                      </a:moveTo>
                      <a:lnTo>
                        <a:pt x="320" y="150"/>
                      </a:lnTo>
                      <a:lnTo>
                        <a:pt x="320" y="150"/>
                      </a:lnTo>
                      <a:lnTo>
                        <a:pt x="317" y="150"/>
                      </a:lnTo>
                      <a:lnTo>
                        <a:pt x="315" y="152"/>
                      </a:lnTo>
                      <a:lnTo>
                        <a:pt x="315" y="152"/>
                      </a:lnTo>
                      <a:lnTo>
                        <a:pt x="315" y="152"/>
                      </a:lnTo>
                      <a:lnTo>
                        <a:pt x="315" y="152"/>
                      </a:lnTo>
                      <a:lnTo>
                        <a:pt x="315" y="152"/>
                      </a:lnTo>
                      <a:lnTo>
                        <a:pt x="315" y="155"/>
                      </a:lnTo>
                      <a:lnTo>
                        <a:pt x="315" y="157"/>
                      </a:lnTo>
                      <a:lnTo>
                        <a:pt x="315" y="159"/>
                      </a:lnTo>
                      <a:lnTo>
                        <a:pt x="312" y="159"/>
                      </a:lnTo>
                      <a:lnTo>
                        <a:pt x="312" y="162"/>
                      </a:lnTo>
                      <a:lnTo>
                        <a:pt x="317" y="164"/>
                      </a:lnTo>
                      <a:lnTo>
                        <a:pt x="317" y="164"/>
                      </a:lnTo>
                      <a:lnTo>
                        <a:pt x="317" y="164"/>
                      </a:lnTo>
                      <a:lnTo>
                        <a:pt x="320" y="162"/>
                      </a:lnTo>
                      <a:lnTo>
                        <a:pt x="320" y="162"/>
                      </a:lnTo>
                      <a:lnTo>
                        <a:pt x="317" y="162"/>
                      </a:lnTo>
                      <a:lnTo>
                        <a:pt x="317" y="162"/>
                      </a:lnTo>
                      <a:lnTo>
                        <a:pt x="317" y="162"/>
                      </a:lnTo>
                      <a:lnTo>
                        <a:pt x="317" y="157"/>
                      </a:lnTo>
                      <a:lnTo>
                        <a:pt x="317" y="157"/>
                      </a:lnTo>
                      <a:lnTo>
                        <a:pt x="317" y="157"/>
                      </a:lnTo>
                      <a:lnTo>
                        <a:pt x="317" y="157"/>
                      </a:lnTo>
                      <a:lnTo>
                        <a:pt x="317" y="157"/>
                      </a:lnTo>
                      <a:lnTo>
                        <a:pt x="317" y="157"/>
                      </a:lnTo>
                      <a:lnTo>
                        <a:pt x="317" y="157"/>
                      </a:lnTo>
                      <a:lnTo>
                        <a:pt x="317" y="159"/>
                      </a:lnTo>
                      <a:lnTo>
                        <a:pt x="320" y="159"/>
                      </a:lnTo>
                      <a:lnTo>
                        <a:pt x="320" y="159"/>
                      </a:lnTo>
                      <a:lnTo>
                        <a:pt x="320" y="159"/>
                      </a:lnTo>
                      <a:lnTo>
                        <a:pt x="320" y="159"/>
                      </a:lnTo>
                      <a:lnTo>
                        <a:pt x="320" y="159"/>
                      </a:lnTo>
                      <a:lnTo>
                        <a:pt x="320" y="159"/>
                      </a:lnTo>
                      <a:lnTo>
                        <a:pt x="320" y="155"/>
                      </a:lnTo>
                      <a:lnTo>
                        <a:pt x="320" y="150"/>
                      </a:lnTo>
                      <a:lnTo>
                        <a:pt x="320" y="150"/>
                      </a:lnTo>
                      <a:close/>
                      <a:moveTo>
                        <a:pt x="312" y="209"/>
                      </a:moveTo>
                      <a:lnTo>
                        <a:pt x="312" y="207"/>
                      </a:lnTo>
                      <a:lnTo>
                        <a:pt x="312" y="207"/>
                      </a:lnTo>
                      <a:lnTo>
                        <a:pt x="312" y="207"/>
                      </a:lnTo>
                      <a:lnTo>
                        <a:pt x="312" y="207"/>
                      </a:lnTo>
                      <a:lnTo>
                        <a:pt x="310" y="207"/>
                      </a:lnTo>
                      <a:lnTo>
                        <a:pt x="310" y="209"/>
                      </a:lnTo>
                      <a:lnTo>
                        <a:pt x="310" y="209"/>
                      </a:lnTo>
                      <a:lnTo>
                        <a:pt x="310" y="212"/>
                      </a:lnTo>
                      <a:lnTo>
                        <a:pt x="312" y="214"/>
                      </a:lnTo>
                      <a:lnTo>
                        <a:pt x="312" y="214"/>
                      </a:lnTo>
                      <a:lnTo>
                        <a:pt x="312" y="216"/>
                      </a:lnTo>
                      <a:lnTo>
                        <a:pt x="312" y="216"/>
                      </a:lnTo>
                      <a:lnTo>
                        <a:pt x="315" y="216"/>
                      </a:lnTo>
                      <a:lnTo>
                        <a:pt x="315" y="216"/>
                      </a:lnTo>
                      <a:lnTo>
                        <a:pt x="315" y="216"/>
                      </a:lnTo>
                      <a:lnTo>
                        <a:pt x="315" y="216"/>
                      </a:lnTo>
                      <a:lnTo>
                        <a:pt x="315" y="216"/>
                      </a:lnTo>
                      <a:lnTo>
                        <a:pt x="315" y="214"/>
                      </a:lnTo>
                      <a:lnTo>
                        <a:pt x="315" y="209"/>
                      </a:lnTo>
                      <a:lnTo>
                        <a:pt x="312" y="209"/>
                      </a:lnTo>
                      <a:close/>
                      <a:moveTo>
                        <a:pt x="487" y="65"/>
                      </a:moveTo>
                      <a:lnTo>
                        <a:pt x="485" y="65"/>
                      </a:lnTo>
                      <a:lnTo>
                        <a:pt x="485" y="67"/>
                      </a:lnTo>
                      <a:lnTo>
                        <a:pt x="485" y="67"/>
                      </a:lnTo>
                      <a:lnTo>
                        <a:pt x="485" y="67"/>
                      </a:lnTo>
                      <a:lnTo>
                        <a:pt x="485" y="67"/>
                      </a:lnTo>
                      <a:lnTo>
                        <a:pt x="485" y="69"/>
                      </a:lnTo>
                      <a:lnTo>
                        <a:pt x="485" y="69"/>
                      </a:lnTo>
                      <a:lnTo>
                        <a:pt x="485" y="69"/>
                      </a:lnTo>
                      <a:lnTo>
                        <a:pt x="485" y="69"/>
                      </a:lnTo>
                      <a:lnTo>
                        <a:pt x="485" y="69"/>
                      </a:lnTo>
                      <a:lnTo>
                        <a:pt x="485" y="69"/>
                      </a:lnTo>
                      <a:lnTo>
                        <a:pt x="487" y="67"/>
                      </a:lnTo>
                      <a:lnTo>
                        <a:pt x="487" y="67"/>
                      </a:lnTo>
                      <a:lnTo>
                        <a:pt x="487" y="65"/>
                      </a:lnTo>
                      <a:lnTo>
                        <a:pt x="487" y="65"/>
                      </a:lnTo>
                      <a:lnTo>
                        <a:pt x="487" y="65"/>
                      </a:lnTo>
                      <a:lnTo>
                        <a:pt x="487" y="65"/>
                      </a:lnTo>
                      <a:close/>
                      <a:moveTo>
                        <a:pt x="459" y="399"/>
                      </a:moveTo>
                      <a:lnTo>
                        <a:pt x="459" y="399"/>
                      </a:lnTo>
                      <a:lnTo>
                        <a:pt x="457" y="397"/>
                      </a:lnTo>
                      <a:lnTo>
                        <a:pt x="457" y="397"/>
                      </a:lnTo>
                      <a:lnTo>
                        <a:pt x="454" y="397"/>
                      </a:lnTo>
                      <a:lnTo>
                        <a:pt x="454" y="397"/>
                      </a:lnTo>
                      <a:lnTo>
                        <a:pt x="452" y="397"/>
                      </a:lnTo>
                      <a:lnTo>
                        <a:pt x="452" y="397"/>
                      </a:lnTo>
                      <a:lnTo>
                        <a:pt x="452" y="399"/>
                      </a:lnTo>
                      <a:lnTo>
                        <a:pt x="452" y="399"/>
                      </a:lnTo>
                      <a:lnTo>
                        <a:pt x="452" y="399"/>
                      </a:lnTo>
                      <a:lnTo>
                        <a:pt x="452" y="399"/>
                      </a:lnTo>
                      <a:lnTo>
                        <a:pt x="452" y="399"/>
                      </a:lnTo>
                      <a:lnTo>
                        <a:pt x="452" y="399"/>
                      </a:lnTo>
                      <a:lnTo>
                        <a:pt x="454" y="399"/>
                      </a:lnTo>
                      <a:lnTo>
                        <a:pt x="454" y="399"/>
                      </a:lnTo>
                      <a:lnTo>
                        <a:pt x="454" y="401"/>
                      </a:lnTo>
                      <a:lnTo>
                        <a:pt x="454" y="401"/>
                      </a:lnTo>
                      <a:lnTo>
                        <a:pt x="454" y="401"/>
                      </a:lnTo>
                      <a:lnTo>
                        <a:pt x="454" y="404"/>
                      </a:lnTo>
                      <a:lnTo>
                        <a:pt x="454" y="404"/>
                      </a:lnTo>
                      <a:lnTo>
                        <a:pt x="454" y="404"/>
                      </a:lnTo>
                      <a:lnTo>
                        <a:pt x="454" y="404"/>
                      </a:lnTo>
                      <a:lnTo>
                        <a:pt x="457" y="401"/>
                      </a:lnTo>
                      <a:lnTo>
                        <a:pt x="459" y="399"/>
                      </a:lnTo>
                      <a:lnTo>
                        <a:pt x="459" y="399"/>
                      </a:lnTo>
                      <a:lnTo>
                        <a:pt x="459" y="399"/>
                      </a:lnTo>
                      <a:close/>
                      <a:moveTo>
                        <a:pt x="596" y="197"/>
                      </a:moveTo>
                      <a:lnTo>
                        <a:pt x="596" y="195"/>
                      </a:lnTo>
                      <a:lnTo>
                        <a:pt x="596" y="193"/>
                      </a:lnTo>
                      <a:lnTo>
                        <a:pt x="596" y="190"/>
                      </a:lnTo>
                      <a:lnTo>
                        <a:pt x="596" y="190"/>
                      </a:lnTo>
                      <a:lnTo>
                        <a:pt x="596" y="190"/>
                      </a:lnTo>
                      <a:lnTo>
                        <a:pt x="596" y="190"/>
                      </a:lnTo>
                      <a:lnTo>
                        <a:pt x="596" y="188"/>
                      </a:lnTo>
                      <a:lnTo>
                        <a:pt x="594" y="188"/>
                      </a:lnTo>
                      <a:lnTo>
                        <a:pt x="592" y="188"/>
                      </a:lnTo>
                      <a:lnTo>
                        <a:pt x="592" y="190"/>
                      </a:lnTo>
                      <a:lnTo>
                        <a:pt x="592" y="193"/>
                      </a:lnTo>
                      <a:lnTo>
                        <a:pt x="592" y="193"/>
                      </a:lnTo>
                      <a:lnTo>
                        <a:pt x="589" y="195"/>
                      </a:lnTo>
                      <a:lnTo>
                        <a:pt x="589" y="197"/>
                      </a:lnTo>
                      <a:lnTo>
                        <a:pt x="587" y="197"/>
                      </a:lnTo>
                      <a:lnTo>
                        <a:pt x="584" y="200"/>
                      </a:lnTo>
                      <a:lnTo>
                        <a:pt x="584" y="200"/>
                      </a:lnTo>
                      <a:lnTo>
                        <a:pt x="584" y="200"/>
                      </a:lnTo>
                      <a:lnTo>
                        <a:pt x="584" y="200"/>
                      </a:lnTo>
                      <a:lnTo>
                        <a:pt x="584" y="200"/>
                      </a:lnTo>
                      <a:lnTo>
                        <a:pt x="584" y="200"/>
                      </a:lnTo>
                      <a:lnTo>
                        <a:pt x="584" y="200"/>
                      </a:lnTo>
                      <a:lnTo>
                        <a:pt x="587" y="202"/>
                      </a:lnTo>
                      <a:lnTo>
                        <a:pt x="589" y="202"/>
                      </a:lnTo>
                      <a:lnTo>
                        <a:pt x="589" y="205"/>
                      </a:lnTo>
                      <a:lnTo>
                        <a:pt x="589" y="205"/>
                      </a:lnTo>
                      <a:lnTo>
                        <a:pt x="589" y="205"/>
                      </a:lnTo>
                      <a:lnTo>
                        <a:pt x="589" y="205"/>
                      </a:lnTo>
                      <a:lnTo>
                        <a:pt x="589" y="205"/>
                      </a:lnTo>
                      <a:lnTo>
                        <a:pt x="592" y="205"/>
                      </a:lnTo>
                      <a:lnTo>
                        <a:pt x="592" y="205"/>
                      </a:lnTo>
                      <a:lnTo>
                        <a:pt x="592" y="202"/>
                      </a:lnTo>
                      <a:lnTo>
                        <a:pt x="592" y="202"/>
                      </a:lnTo>
                      <a:lnTo>
                        <a:pt x="592" y="202"/>
                      </a:lnTo>
                      <a:lnTo>
                        <a:pt x="594" y="202"/>
                      </a:lnTo>
                      <a:lnTo>
                        <a:pt x="594" y="202"/>
                      </a:lnTo>
                      <a:lnTo>
                        <a:pt x="596" y="200"/>
                      </a:lnTo>
                      <a:lnTo>
                        <a:pt x="596" y="200"/>
                      </a:lnTo>
                      <a:lnTo>
                        <a:pt x="596" y="197"/>
                      </a:lnTo>
                      <a:close/>
                      <a:moveTo>
                        <a:pt x="601" y="212"/>
                      </a:moveTo>
                      <a:lnTo>
                        <a:pt x="599" y="212"/>
                      </a:lnTo>
                      <a:lnTo>
                        <a:pt x="599" y="214"/>
                      </a:lnTo>
                      <a:lnTo>
                        <a:pt x="599" y="214"/>
                      </a:lnTo>
                      <a:lnTo>
                        <a:pt x="599" y="214"/>
                      </a:lnTo>
                      <a:lnTo>
                        <a:pt x="596" y="216"/>
                      </a:lnTo>
                      <a:lnTo>
                        <a:pt x="596" y="216"/>
                      </a:lnTo>
                      <a:lnTo>
                        <a:pt x="596" y="216"/>
                      </a:lnTo>
                      <a:lnTo>
                        <a:pt x="596" y="216"/>
                      </a:lnTo>
                      <a:lnTo>
                        <a:pt x="599" y="216"/>
                      </a:lnTo>
                      <a:lnTo>
                        <a:pt x="599" y="214"/>
                      </a:lnTo>
                      <a:lnTo>
                        <a:pt x="601" y="214"/>
                      </a:lnTo>
                      <a:lnTo>
                        <a:pt x="601" y="214"/>
                      </a:lnTo>
                      <a:lnTo>
                        <a:pt x="601" y="212"/>
                      </a:lnTo>
                      <a:lnTo>
                        <a:pt x="601" y="212"/>
                      </a:lnTo>
                      <a:close/>
                      <a:moveTo>
                        <a:pt x="563" y="221"/>
                      </a:moveTo>
                      <a:lnTo>
                        <a:pt x="561" y="221"/>
                      </a:lnTo>
                      <a:lnTo>
                        <a:pt x="561" y="221"/>
                      </a:lnTo>
                      <a:lnTo>
                        <a:pt x="561" y="223"/>
                      </a:lnTo>
                      <a:lnTo>
                        <a:pt x="561" y="223"/>
                      </a:lnTo>
                      <a:lnTo>
                        <a:pt x="561" y="223"/>
                      </a:lnTo>
                      <a:lnTo>
                        <a:pt x="563" y="223"/>
                      </a:lnTo>
                      <a:lnTo>
                        <a:pt x="563" y="221"/>
                      </a:lnTo>
                      <a:lnTo>
                        <a:pt x="563" y="219"/>
                      </a:lnTo>
                      <a:lnTo>
                        <a:pt x="563" y="221"/>
                      </a:lnTo>
                      <a:lnTo>
                        <a:pt x="563" y="221"/>
                      </a:lnTo>
                      <a:close/>
                      <a:moveTo>
                        <a:pt x="620" y="238"/>
                      </a:moveTo>
                      <a:lnTo>
                        <a:pt x="618" y="238"/>
                      </a:lnTo>
                      <a:lnTo>
                        <a:pt x="618" y="238"/>
                      </a:lnTo>
                      <a:lnTo>
                        <a:pt x="613" y="238"/>
                      </a:lnTo>
                      <a:lnTo>
                        <a:pt x="613" y="238"/>
                      </a:lnTo>
                      <a:lnTo>
                        <a:pt x="613" y="238"/>
                      </a:lnTo>
                      <a:lnTo>
                        <a:pt x="610" y="235"/>
                      </a:lnTo>
                      <a:lnTo>
                        <a:pt x="610" y="235"/>
                      </a:lnTo>
                      <a:lnTo>
                        <a:pt x="608" y="235"/>
                      </a:lnTo>
                      <a:lnTo>
                        <a:pt x="608" y="235"/>
                      </a:lnTo>
                      <a:lnTo>
                        <a:pt x="608" y="235"/>
                      </a:lnTo>
                      <a:lnTo>
                        <a:pt x="608" y="235"/>
                      </a:lnTo>
                      <a:lnTo>
                        <a:pt x="608" y="235"/>
                      </a:lnTo>
                      <a:lnTo>
                        <a:pt x="606" y="235"/>
                      </a:lnTo>
                      <a:lnTo>
                        <a:pt x="606" y="235"/>
                      </a:lnTo>
                      <a:lnTo>
                        <a:pt x="606" y="238"/>
                      </a:lnTo>
                      <a:lnTo>
                        <a:pt x="606" y="238"/>
                      </a:lnTo>
                      <a:lnTo>
                        <a:pt x="606" y="238"/>
                      </a:lnTo>
                      <a:lnTo>
                        <a:pt x="606" y="238"/>
                      </a:lnTo>
                      <a:lnTo>
                        <a:pt x="606" y="238"/>
                      </a:lnTo>
                      <a:lnTo>
                        <a:pt x="606" y="238"/>
                      </a:lnTo>
                      <a:lnTo>
                        <a:pt x="606" y="238"/>
                      </a:lnTo>
                      <a:lnTo>
                        <a:pt x="606" y="238"/>
                      </a:lnTo>
                      <a:lnTo>
                        <a:pt x="606" y="238"/>
                      </a:lnTo>
                      <a:lnTo>
                        <a:pt x="608" y="238"/>
                      </a:lnTo>
                      <a:lnTo>
                        <a:pt x="608" y="238"/>
                      </a:lnTo>
                      <a:lnTo>
                        <a:pt x="608" y="238"/>
                      </a:lnTo>
                      <a:lnTo>
                        <a:pt x="608" y="238"/>
                      </a:lnTo>
                      <a:lnTo>
                        <a:pt x="610" y="238"/>
                      </a:lnTo>
                      <a:lnTo>
                        <a:pt x="610" y="240"/>
                      </a:lnTo>
                      <a:lnTo>
                        <a:pt x="610" y="240"/>
                      </a:lnTo>
                      <a:lnTo>
                        <a:pt x="610" y="242"/>
                      </a:lnTo>
                      <a:lnTo>
                        <a:pt x="610" y="242"/>
                      </a:lnTo>
                      <a:lnTo>
                        <a:pt x="610" y="242"/>
                      </a:lnTo>
                      <a:lnTo>
                        <a:pt x="610" y="242"/>
                      </a:lnTo>
                      <a:lnTo>
                        <a:pt x="613" y="242"/>
                      </a:lnTo>
                      <a:lnTo>
                        <a:pt x="615" y="242"/>
                      </a:lnTo>
                      <a:lnTo>
                        <a:pt x="618" y="240"/>
                      </a:lnTo>
                      <a:lnTo>
                        <a:pt x="620" y="240"/>
                      </a:lnTo>
                      <a:lnTo>
                        <a:pt x="620" y="238"/>
                      </a:lnTo>
                      <a:lnTo>
                        <a:pt x="620" y="238"/>
                      </a:lnTo>
                      <a:close/>
                      <a:moveTo>
                        <a:pt x="544" y="93"/>
                      </a:moveTo>
                      <a:lnTo>
                        <a:pt x="544" y="95"/>
                      </a:lnTo>
                      <a:lnTo>
                        <a:pt x="544" y="95"/>
                      </a:lnTo>
                      <a:lnTo>
                        <a:pt x="542" y="93"/>
                      </a:lnTo>
                      <a:lnTo>
                        <a:pt x="542" y="93"/>
                      </a:lnTo>
                      <a:lnTo>
                        <a:pt x="539" y="93"/>
                      </a:lnTo>
                      <a:lnTo>
                        <a:pt x="539" y="93"/>
                      </a:lnTo>
                      <a:lnTo>
                        <a:pt x="542" y="91"/>
                      </a:lnTo>
                      <a:lnTo>
                        <a:pt x="544" y="91"/>
                      </a:lnTo>
                      <a:lnTo>
                        <a:pt x="544" y="88"/>
                      </a:lnTo>
                      <a:lnTo>
                        <a:pt x="544" y="88"/>
                      </a:lnTo>
                      <a:lnTo>
                        <a:pt x="544" y="84"/>
                      </a:lnTo>
                      <a:lnTo>
                        <a:pt x="544" y="84"/>
                      </a:lnTo>
                      <a:lnTo>
                        <a:pt x="544" y="81"/>
                      </a:lnTo>
                      <a:lnTo>
                        <a:pt x="544" y="81"/>
                      </a:lnTo>
                      <a:lnTo>
                        <a:pt x="542" y="81"/>
                      </a:lnTo>
                      <a:lnTo>
                        <a:pt x="539" y="81"/>
                      </a:lnTo>
                      <a:lnTo>
                        <a:pt x="535" y="72"/>
                      </a:lnTo>
                      <a:lnTo>
                        <a:pt x="532" y="72"/>
                      </a:lnTo>
                      <a:lnTo>
                        <a:pt x="530" y="69"/>
                      </a:lnTo>
                      <a:lnTo>
                        <a:pt x="530" y="69"/>
                      </a:lnTo>
                      <a:lnTo>
                        <a:pt x="530" y="67"/>
                      </a:lnTo>
                      <a:lnTo>
                        <a:pt x="528" y="65"/>
                      </a:lnTo>
                      <a:lnTo>
                        <a:pt x="528" y="60"/>
                      </a:lnTo>
                      <a:lnTo>
                        <a:pt x="528" y="57"/>
                      </a:lnTo>
                      <a:lnTo>
                        <a:pt x="528" y="57"/>
                      </a:lnTo>
                      <a:lnTo>
                        <a:pt x="528" y="57"/>
                      </a:lnTo>
                      <a:lnTo>
                        <a:pt x="525" y="57"/>
                      </a:lnTo>
                      <a:lnTo>
                        <a:pt x="525" y="55"/>
                      </a:lnTo>
                      <a:lnTo>
                        <a:pt x="525" y="55"/>
                      </a:lnTo>
                      <a:lnTo>
                        <a:pt x="525" y="55"/>
                      </a:lnTo>
                      <a:lnTo>
                        <a:pt x="523" y="57"/>
                      </a:lnTo>
                      <a:lnTo>
                        <a:pt x="523" y="57"/>
                      </a:lnTo>
                      <a:lnTo>
                        <a:pt x="521" y="60"/>
                      </a:lnTo>
                      <a:lnTo>
                        <a:pt x="521" y="62"/>
                      </a:lnTo>
                      <a:lnTo>
                        <a:pt x="511" y="72"/>
                      </a:lnTo>
                      <a:lnTo>
                        <a:pt x="511" y="72"/>
                      </a:lnTo>
                      <a:lnTo>
                        <a:pt x="511" y="72"/>
                      </a:lnTo>
                      <a:lnTo>
                        <a:pt x="509" y="74"/>
                      </a:lnTo>
                      <a:lnTo>
                        <a:pt x="509" y="74"/>
                      </a:lnTo>
                      <a:lnTo>
                        <a:pt x="506" y="74"/>
                      </a:lnTo>
                      <a:lnTo>
                        <a:pt x="506" y="74"/>
                      </a:lnTo>
                      <a:lnTo>
                        <a:pt x="504" y="74"/>
                      </a:lnTo>
                      <a:lnTo>
                        <a:pt x="504" y="74"/>
                      </a:lnTo>
                      <a:lnTo>
                        <a:pt x="502" y="79"/>
                      </a:lnTo>
                      <a:lnTo>
                        <a:pt x="502" y="79"/>
                      </a:lnTo>
                      <a:lnTo>
                        <a:pt x="502" y="79"/>
                      </a:lnTo>
                      <a:lnTo>
                        <a:pt x="499" y="79"/>
                      </a:lnTo>
                      <a:lnTo>
                        <a:pt x="499" y="81"/>
                      </a:lnTo>
                      <a:lnTo>
                        <a:pt x="499" y="81"/>
                      </a:lnTo>
                      <a:lnTo>
                        <a:pt x="499" y="81"/>
                      </a:lnTo>
                      <a:lnTo>
                        <a:pt x="499" y="81"/>
                      </a:lnTo>
                      <a:lnTo>
                        <a:pt x="502" y="81"/>
                      </a:lnTo>
                      <a:lnTo>
                        <a:pt x="502" y="81"/>
                      </a:lnTo>
                      <a:lnTo>
                        <a:pt x="502" y="81"/>
                      </a:lnTo>
                      <a:lnTo>
                        <a:pt x="502" y="84"/>
                      </a:lnTo>
                      <a:lnTo>
                        <a:pt x="502" y="86"/>
                      </a:lnTo>
                      <a:lnTo>
                        <a:pt x="502" y="86"/>
                      </a:lnTo>
                      <a:lnTo>
                        <a:pt x="502" y="86"/>
                      </a:lnTo>
                      <a:lnTo>
                        <a:pt x="502" y="86"/>
                      </a:lnTo>
                      <a:lnTo>
                        <a:pt x="504" y="88"/>
                      </a:lnTo>
                      <a:lnTo>
                        <a:pt x="504" y="88"/>
                      </a:lnTo>
                      <a:lnTo>
                        <a:pt x="504" y="88"/>
                      </a:lnTo>
                      <a:lnTo>
                        <a:pt x="504" y="88"/>
                      </a:lnTo>
                      <a:lnTo>
                        <a:pt x="504" y="88"/>
                      </a:lnTo>
                      <a:lnTo>
                        <a:pt x="504" y="91"/>
                      </a:lnTo>
                      <a:lnTo>
                        <a:pt x="504" y="91"/>
                      </a:lnTo>
                      <a:lnTo>
                        <a:pt x="506" y="95"/>
                      </a:lnTo>
                      <a:lnTo>
                        <a:pt x="506" y="95"/>
                      </a:lnTo>
                      <a:lnTo>
                        <a:pt x="509" y="98"/>
                      </a:lnTo>
                      <a:lnTo>
                        <a:pt x="509" y="98"/>
                      </a:lnTo>
                      <a:lnTo>
                        <a:pt x="509" y="98"/>
                      </a:lnTo>
                      <a:lnTo>
                        <a:pt x="513" y="98"/>
                      </a:lnTo>
                      <a:lnTo>
                        <a:pt x="516" y="100"/>
                      </a:lnTo>
                      <a:lnTo>
                        <a:pt x="521" y="102"/>
                      </a:lnTo>
                      <a:lnTo>
                        <a:pt x="521" y="102"/>
                      </a:lnTo>
                      <a:lnTo>
                        <a:pt x="523" y="102"/>
                      </a:lnTo>
                      <a:lnTo>
                        <a:pt x="528" y="102"/>
                      </a:lnTo>
                      <a:lnTo>
                        <a:pt x="528" y="102"/>
                      </a:lnTo>
                      <a:lnTo>
                        <a:pt x="528" y="102"/>
                      </a:lnTo>
                      <a:lnTo>
                        <a:pt x="528" y="102"/>
                      </a:lnTo>
                      <a:lnTo>
                        <a:pt x="530" y="102"/>
                      </a:lnTo>
                      <a:lnTo>
                        <a:pt x="530" y="102"/>
                      </a:lnTo>
                      <a:lnTo>
                        <a:pt x="530" y="102"/>
                      </a:lnTo>
                      <a:lnTo>
                        <a:pt x="530" y="105"/>
                      </a:lnTo>
                      <a:lnTo>
                        <a:pt x="530" y="105"/>
                      </a:lnTo>
                      <a:lnTo>
                        <a:pt x="530" y="110"/>
                      </a:lnTo>
                      <a:lnTo>
                        <a:pt x="530" y="110"/>
                      </a:lnTo>
                      <a:lnTo>
                        <a:pt x="532" y="110"/>
                      </a:lnTo>
                      <a:lnTo>
                        <a:pt x="530" y="110"/>
                      </a:lnTo>
                      <a:lnTo>
                        <a:pt x="530" y="110"/>
                      </a:lnTo>
                      <a:lnTo>
                        <a:pt x="528" y="105"/>
                      </a:lnTo>
                      <a:lnTo>
                        <a:pt x="525" y="105"/>
                      </a:lnTo>
                      <a:lnTo>
                        <a:pt x="525" y="105"/>
                      </a:lnTo>
                      <a:lnTo>
                        <a:pt x="525" y="105"/>
                      </a:lnTo>
                      <a:lnTo>
                        <a:pt x="523" y="105"/>
                      </a:lnTo>
                      <a:lnTo>
                        <a:pt x="523" y="105"/>
                      </a:lnTo>
                      <a:lnTo>
                        <a:pt x="523" y="105"/>
                      </a:lnTo>
                      <a:lnTo>
                        <a:pt x="521" y="105"/>
                      </a:lnTo>
                      <a:lnTo>
                        <a:pt x="521" y="105"/>
                      </a:lnTo>
                      <a:lnTo>
                        <a:pt x="521" y="107"/>
                      </a:lnTo>
                      <a:lnTo>
                        <a:pt x="518" y="107"/>
                      </a:lnTo>
                      <a:lnTo>
                        <a:pt x="516" y="107"/>
                      </a:lnTo>
                      <a:lnTo>
                        <a:pt x="516" y="107"/>
                      </a:lnTo>
                      <a:lnTo>
                        <a:pt x="516" y="107"/>
                      </a:lnTo>
                      <a:lnTo>
                        <a:pt x="516" y="107"/>
                      </a:lnTo>
                      <a:lnTo>
                        <a:pt x="516" y="107"/>
                      </a:lnTo>
                      <a:lnTo>
                        <a:pt x="516" y="110"/>
                      </a:lnTo>
                      <a:lnTo>
                        <a:pt x="513" y="110"/>
                      </a:lnTo>
                      <a:lnTo>
                        <a:pt x="513" y="112"/>
                      </a:lnTo>
                      <a:lnTo>
                        <a:pt x="511" y="114"/>
                      </a:lnTo>
                      <a:lnTo>
                        <a:pt x="511" y="114"/>
                      </a:lnTo>
                      <a:lnTo>
                        <a:pt x="511" y="114"/>
                      </a:lnTo>
                      <a:lnTo>
                        <a:pt x="513" y="114"/>
                      </a:lnTo>
                      <a:lnTo>
                        <a:pt x="516" y="117"/>
                      </a:lnTo>
                      <a:lnTo>
                        <a:pt x="521" y="119"/>
                      </a:lnTo>
                      <a:lnTo>
                        <a:pt x="521" y="119"/>
                      </a:lnTo>
                      <a:lnTo>
                        <a:pt x="523" y="119"/>
                      </a:lnTo>
                      <a:lnTo>
                        <a:pt x="525" y="117"/>
                      </a:lnTo>
                      <a:lnTo>
                        <a:pt x="528" y="117"/>
                      </a:lnTo>
                      <a:lnTo>
                        <a:pt x="528" y="117"/>
                      </a:lnTo>
                      <a:lnTo>
                        <a:pt x="532" y="117"/>
                      </a:lnTo>
                      <a:lnTo>
                        <a:pt x="532" y="117"/>
                      </a:lnTo>
                      <a:lnTo>
                        <a:pt x="535" y="114"/>
                      </a:lnTo>
                      <a:lnTo>
                        <a:pt x="537" y="114"/>
                      </a:lnTo>
                      <a:lnTo>
                        <a:pt x="537" y="112"/>
                      </a:lnTo>
                      <a:lnTo>
                        <a:pt x="537" y="110"/>
                      </a:lnTo>
                      <a:lnTo>
                        <a:pt x="537" y="107"/>
                      </a:lnTo>
                      <a:lnTo>
                        <a:pt x="542" y="102"/>
                      </a:lnTo>
                      <a:lnTo>
                        <a:pt x="542" y="100"/>
                      </a:lnTo>
                      <a:lnTo>
                        <a:pt x="544" y="95"/>
                      </a:lnTo>
                      <a:lnTo>
                        <a:pt x="544" y="93"/>
                      </a:lnTo>
                      <a:lnTo>
                        <a:pt x="544" y="93"/>
                      </a:lnTo>
                      <a:lnTo>
                        <a:pt x="544" y="93"/>
                      </a:lnTo>
                      <a:close/>
                      <a:moveTo>
                        <a:pt x="601" y="242"/>
                      </a:moveTo>
                      <a:lnTo>
                        <a:pt x="601" y="242"/>
                      </a:lnTo>
                      <a:lnTo>
                        <a:pt x="601" y="242"/>
                      </a:lnTo>
                      <a:lnTo>
                        <a:pt x="603" y="242"/>
                      </a:lnTo>
                      <a:lnTo>
                        <a:pt x="603" y="242"/>
                      </a:lnTo>
                      <a:lnTo>
                        <a:pt x="603" y="242"/>
                      </a:lnTo>
                      <a:lnTo>
                        <a:pt x="603" y="242"/>
                      </a:lnTo>
                      <a:lnTo>
                        <a:pt x="603" y="240"/>
                      </a:lnTo>
                      <a:lnTo>
                        <a:pt x="603" y="240"/>
                      </a:lnTo>
                      <a:lnTo>
                        <a:pt x="601" y="240"/>
                      </a:lnTo>
                      <a:lnTo>
                        <a:pt x="601" y="242"/>
                      </a:lnTo>
                      <a:close/>
                      <a:moveTo>
                        <a:pt x="502" y="5"/>
                      </a:moveTo>
                      <a:lnTo>
                        <a:pt x="502" y="3"/>
                      </a:lnTo>
                      <a:lnTo>
                        <a:pt x="502" y="3"/>
                      </a:lnTo>
                      <a:lnTo>
                        <a:pt x="502" y="0"/>
                      </a:lnTo>
                      <a:lnTo>
                        <a:pt x="504" y="0"/>
                      </a:lnTo>
                      <a:lnTo>
                        <a:pt x="502" y="0"/>
                      </a:lnTo>
                      <a:lnTo>
                        <a:pt x="502" y="0"/>
                      </a:lnTo>
                      <a:lnTo>
                        <a:pt x="502" y="0"/>
                      </a:lnTo>
                      <a:lnTo>
                        <a:pt x="502" y="0"/>
                      </a:lnTo>
                      <a:lnTo>
                        <a:pt x="502" y="0"/>
                      </a:lnTo>
                      <a:lnTo>
                        <a:pt x="502" y="0"/>
                      </a:lnTo>
                      <a:lnTo>
                        <a:pt x="502" y="0"/>
                      </a:lnTo>
                      <a:lnTo>
                        <a:pt x="502" y="0"/>
                      </a:lnTo>
                      <a:lnTo>
                        <a:pt x="499" y="0"/>
                      </a:lnTo>
                      <a:lnTo>
                        <a:pt x="499" y="3"/>
                      </a:lnTo>
                      <a:lnTo>
                        <a:pt x="499" y="3"/>
                      </a:lnTo>
                      <a:lnTo>
                        <a:pt x="497" y="5"/>
                      </a:lnTo>
                      <a:lnTo>
                        <a:pt x="497" y="5"/>
                      </a:lnTo>
                      <a:lnTo>
                        <a:pt x="495" y="8"/>
                      </a:lnTo>
                      <a:lnTo>
                        <a:pt x="495" y="8"/>
                      </a:lnTo>
                      <a:lnTo>
                        <a:pt x="495" y="8"/>
                      </a:lnTo>
                      <a:lnTo>
                        <a:pt x="495" y="8"/>
                      </a:lnTo>
                      <a:lnTo>
                        <a:pt x="495" y="8"/>
                      </a:lnTo>
                      <a:lnTo>
                        <a:pt x="495" y="8"/>
                      </a:lnTo>
                      <a:lnTo>
                        <a:pt x="497" y="10"/>
                      </a:lnTo>
                      <a:lnTo>
                        <a:pt x="497" y="10"/>
                      </a:lnTo>
                      <a:lnTo>
                        <a:pt x="499" y="10"/>
                      </a:lnTo>
                      <a:lnTo>
                        <a:pt x="499" y="10"/>
                      </a:lnTo>
                      <a:lnTo>
                        <a:pt x="499" y="10"/>
                      </a:lnTo>
                      <a:lnTo>
                        <a:pt x="499" y="10"/>
                      </a:lnTo>
                      <a:lnTo>
                        <a:pt x="502" y="8"/>
                      </a:lnTo>
                      <a:lnTo>
                        <a:pt x="502" y="5"/>
                      </a:lnTo>
                      <a:close/>
                      <a:moveTo>
                        <a:pt x="492" y="91"/>
                      </a:moveTo>
                      <a:lnTo>
                        <a:pt x="492" y="91"/>
                      </a:lnTo>
                      <a:lnTo>
                        <a:pt x="490" y="91"/>
                      </a:lnTo>
                      <a:lnTo>
                        <a:pt x="490" y="93"/>
                      </a:lnTo>
                      <a:lnTo>
                        <a:pt x="492" y="93"/>
                      </a:lnTo>
                      <a:lnTo>
                        <a:pt x="492" y="93"/>
                      </a:lnTo>
                      <a:lnTo>
                        <a:pt x="492" y="93"/>
                      </a:lnTo>
                      <a:lnTo>
                        <a:pt x="492" y="93"/>
                      </a:lnTo>
                      <a:lnTo>
                        <a:pt x="492" y="91"/>
                      </a:lnTo>
                      <a:lnTo>
                        <a:pt x="492" y="91"/>
                      </a:lnTo>
                      <a:close/>
                      <a:moveTo>
                        <a:pt x="506" y="105"/>
                      </a:moveTo>
                      <a:lnTo>
                        <a:pt x="504" y="102"/>
                      </a:lnTo>
                      <a:lnTo>
                        <a:pt x="504" y="102"/>
                      </a:lnTo>
                      <a:lnTo>
                        <a:pt x="504" y="102"/>
                      </a:lnTo>
                      <a:lnTo>
                        <a:pt x="504" y="100"/>
                      </a:lnTo>
                      <a:lnTo>
                        <a:pt x="504" y="100"/>
                      </a:lnTo>
                      <a:lnTo>
                        <a:pt x="502" y="100"/>
                      </a:lnTo>
                      <a:lnTo>
                        <a:pt x="502" y="100"/>
                      </a:lnTo>
                      <a:lnTo>
                        <a:pt x="502" y="100"/>
                      </a:lnTo>
                      <a:lnTo>
                        <a:pt x="502" y="102"/>
                      </a:lnTo>
                      <a:lnTo>
                        <a:pt x="502" y="102"/>
                      </a:lnTo>
                      <a:lnTo>
                        <a:pt x="504" y="102"/>
                      </a:lnTo>
                      <a:lnTo>
                        <a:pt x="504" y="102"/>
                      </a:lnTo>
                      <a:lnTo>
                        <a:pt x="504" y="102"/>
                      </a:lnTo>
                      <a:lnTo>
                        <a:pt x="504" y="105"/>
                      </a:lnTo>
                      <a:lnTo>
                        <a:pt x="504" y="105"/>
                      </a:lnTo>
                      <a:lnTo>
                        <a:pt x="504" y="105"/>
                      </a:lnTo>
                      <a:lnTo>
                        <a:pt x="504" y="105"/>
                      </a:lnTo>
                      <a:lnTo>
                        <a:pt x="504" y="105"/>
                      </a:lnTo>
                      <a:lnTo>
                        <a:pt x="504" y="107"/>
                      </a:lnTo>
                      <a:lnTo>
                        <a:pt x="504" y="107"/>
                      </a:lnTo>
                      <a:lnTo>
                        <a:pt x="506" y="105"/>
                      </a:lnTo>
                      <a:lnTo>
                        <a:pt x="506" y="105"/>
                      </a:lnTo>
                      <a:close/>
                      <a:moveTo>
                        <a:pt x="513" y="119"/>
                      </a:moveTo>
                      <a:lnTo>
                        <a:pt x="511" y="119"/>
                      </a:lnTo>
                      <a:lnTo>
                        <a:pt x="511" y="121"/>
                      </a:lnTo>
                      <a:lnTo>
                        <a:pt x="511" y="121"/>
                      </a:lnTo>
                      <a:lnTo>
                        <a:pt x="509" y="124"/>
                      </a:lnTo>
                      <a:lnTo>
                        <a:pt x="509" y="124"/>
                      </a:lnTo>
                      <a:lnTo>
                        <a:pt x="509" y="124"/>
                      </a:lnTo>
                      <a:lnTo>
                        <a:pt x="511" y="124"/>
                      </a:lnTo>
                      <a:lnTo>
                        <a:pt x="511" y="124"/>
                      </a:lnTo>
                      <a:lnTo>
                        <a:pt x="511" y="124"/>
                      </a:lnTo>
                      <a:lnTo>
                        <a:pt x="513" y="124"/>
                      </a:lnTo>
                      <a:lnTo>
                        <a:pt x="516" y="121"/>
                      </a:lnTo>
                      <a:lnTo>
                        <a:pt x="513" y="121"/>
                      </a:lnTo>
                      <a:lnTo>
                        <a:pt x="513" y="119"/>
                      </a:lnTo>
                      <a:close/>
                      <a:moveTo>
                        <a:pt x="506" y="124"/>
                      </a:moveTo>
                      <a:lnTo>
                        <a:pt x="506" y="124"/>
                      </a:lnTo>
                      <a:lnTo>
                        <a:pt x="506" y="126"/>
                      </a:lnTo>
                      <a:lnTo>
                        <a:pt x="506" y="126"/>
                      </a:lnTo>
                      <a:lnTo>
                        <a:pt x="506" y="126"/>
                      </a:lnTo>
                      <a:lnTo>
                        <a:pt x="506" y="129"/>
                      </a:lnTo>
                      <a:lnTo>
                        <a:pt x="506" y="126"/>
                      </a:lnTo>
                      <a:lnTo>
                        <a:pt x="506" y="124"/>
                      </a:lnTo>
                      <a:lnTo>
                        <a:pt x="506" y="124"/>
                      </a:lnTo>
                      <a:close/>
                      <a:moveTo>
                        <a:pt x="511" y="119"/>
                      </a:moveTo>
                      <a:lnTo>
                        <a:pt x="511" y="119"/>
                      </a:lnTo>
                      <a:lnTo>
                        <a:pt x="511" y="119"/>
                      </a:lnTo>
                      <a:lnTo>
                        <a:pt x="511" y="117"/>
                      </a:lnTo>
                      <a:lnTo>
                        <a:pt x="509" y="117"/>
                      </a:lnTo>
                      <a:lnTo>
                        <a:pt x="509" y="117"/>
                      </a:lnTo>
                      <a:lnTo>
                        <a:pt x="506" y="117"/>
                      </a:lnTo>
                      <a:lnTo>
                        <a:pt x="506" y="119"/>
                      </a:lnTo>
                      <a:lnTo>
                        <a:pt x="509" y="119"/>
                      </a:lnTo>
                      <a:lnTo>
                        <a:pt x="509" y="119"/>
                      </a:lnTo>
                      <a:lnTo>
                        <a:pt x="509" y="119"/>
                      </a:lnTo>
                      <a:lnTo>
                        <a:pt x="511" y="119"/>
                      </a:lnTo>
                      <a:close/>
                      <a:moveTo>
                        <a:pt x="100" y="541"/>
                      </a:moveTo>
                      <a:lnTo>
                        <a:pt x="100" y="541"/>
                      </a:lnTo>
                      <a:lnTo>
                        <a:pt x="100" y="544"/>
                      </a:lnTo>
                      <a:lnTo>
                        <a:pt x="100" y="544"/>
                      </a:lnTo>
                      <a:lnTo>
                        <a:pt x="100" y="544"/>
                      </a:lnTo>
                      <a:lnTo>
                        <a:pt x="100" y="544"/>
                      </a:lnTo>
                      <a:lnTo>
                        <a:pt x="102" y="544"/>
                      </a:lnTo>
                      <a:lnTo>
                        <a:pt x="100" y="541"/>
                      </a:lnTo>
                      <a:lnTo>
                        <a:pt x="100" y="541"/>
                      </a:lnTo>
                      <a:close/>
                      <a:moveTo>
                        <a:pt x="57" y="418"/>
                      </a:moveTo>
                      <a:lnTo>
                        <a:pt x="55" y="416"/>
                      </a:lnTo>
                      <a:lnTo>
                        <a:pt x="52" y="413"/>
                      </a:lnTo>
                      <a:lnTo>
                        <a:pt x="50" y="413"/>
                      </a:lnTo>
                      <a:lnTo>
                        <a:pt x="50" y="413"/>
                      </a:lnTo>
                      <a:lnTo>
                        <a:pt x="48" y="411"/>
                      </a:lnTo>
                      <a:lnTo>
                        <a:pt x="48" y="413"/>
                      </a:lnTo>
                      <a:lnTo>
                        <a:pt x="48" y="416"/>
                      </a:lnTo>
                      <a:lnTo>
                        <a:pt x="48" y="420"/>
                      </a:lnTo>
                      <a:lnTo>
                        <a:pt x="50" y="420"/>
                      </a:lnTo>
                      <a:lnTo>
                        <a:pt x="55" y="423"/>
                      </a:lnTo>
                      <a:lnTo>
                        <a:pt x="57" y="425"/>
                      </a:lnTo>
                      <a:lnTo>
                        <a:pt x="57" y="425"/>
                      </a:lnTo>
                      <a:lnTo>
                        <a:pt x="57" y="425"/>
                      </a:lnTo>
                      <a:lnTo>
                        <a:pt x="59" y="425"/>
                      </a:lnTo>
                      <a:lnTo>
                        <a:pt x="59" y="423"/>
                      </a:lnTo>
                      <a:lnTo>
                        <a:pt x="57" y="420"/>
                      </a:lnTo>
                      <a:lnTo>
                        <a:pt x="57" y="418"/>
                      </a:lnTo>
                      <a:close/>
                      <a:moveTo>
                        <a:pt x="64" y="416"/>
                      </a:moveTo>
                      <a:lnTo>
                        <a:pt x="62" y="413"/>
                      </a:lnTo>
                      <a:lnTo>
                        <a:pt x="57" y="413"/>
                      </a:lnTo>
                      <a:lnTo>
                        <a:pt x="57" y="413"/>
                      </a:lnTo>
                      <a:lnTo>
                        <a:pt x="59" y="416"/>
                      </a:lnTo>
                      <a:lnTo>
                        <a:pt x="59" y="418"/>
                      </a:lnTo>
                      <a:lnTo>
                        <a:pt x="59" y="418"/>
                      </a:lnTo>
                      <a:lnTo>
                        <a:pt x="64" y="420"/>
                      </a:lnTo>
                      <a:lnTo>
                        <a:pt x="64" y="420"/>
                      </a:lnTo>
                      <a:lnTo>
                        <a:pt x="66" y="423"/>
                      </a:lnTo>
                      <a:lnTo>
                        <a:pt x="66" y="425"/>
                      </a:lnTo>
                      <a:lnTo>
                        <a:pt x="69" y="425"/>
                      </a:lnTo>
                      <a:lnTo>
                        <a:pt x="69" y="425"/>
                      </a:lnTo>
                      <a:lnTo>
                        <a:pt x="69" y="423"/>
                      </a:lnTo>
                      <a:lnTo>
                        <a:pt x="66" y="420"/>
                      </a:lnTo>
                      <a:lnTo>
                        <a:pt x="64" y="416"/>
                      </a:lnTo>
                      <a:close/>
                      <a:moveTo>
                        <a:pt x="83" y="401"/>
                      </a:moveTo>
                      <a:lnTo>
                        <a:pt x="83" y="401"/>
                      </a:lnTo>
                      <a:lnTo>
                        <a:pt x="85" y="401"/>
                      </a:lnTo>
                      <a:lnTo>
                        <a:pt x="85" y="401"/>
                      </a:lnTo>
                      <a:lnTo>
                        <a:pt x="85" y="401"/>
                      </a:lnTo>
                      <a:lnTo>
                        <a:pt x="85" y="399"/>
                      </a:lnTo>
                      <a:lnTo>
                        <a:pt x="85" y="399"/>
                      </a:lnTo>
                      <a:lnTo>
                        <a:pt x="85" y="399"/>
                      </a:lnTo>
                      <a:lnTo>
                        <a:pt x="85" y="397"/>
                      </a:lnTo>
                      <a:lnTo>
                        <a:pt x="88" y="397"/>
                      </a:lnTo>
                      <a:lnTo>
                        <a:pt x="88" y="397"/>
                      </a:lnTo>
                      <a:lnTo>
                        <a:pt x="88" y="397"/>
                      </a:lnTo>
                      <a:lnTo>
                        <a:pt x="88" y="394"/>
                      </a:lnTo>
                      <a:lnTo>
                        <a:pt x="88" y="394"/>
                      </a:lnTo>
                      <a:lnTo>
                        <a:pt x="88" y="394"/>
                      </a:lnTo>
                      <a:lnTo>
                        <a:pt x="88" y="394"/>
                      </a:lnTo>
                      <a:lnTo>
                        <a:pt x="90" y="394"/>
                      </a:lnTo>
                      <a:lnTo>
                        <a:pt x="92" y="387"/>
                      </a:lnTo>
                      <a:lnTo>
                        <a:pt x="92" y="385"/>
                      </a:lnTo>
                      <a:lnTo>
                        <a:pt x="90" y="382"/>
                      </a:lnTo>
                      <a:lnTo>
                        <a:pt x="90" y="382"/>
                      </a:lnTo>
                      <a:lnTo>
                        <a:pt x="90" y="382"/>
                      </a:lnTo>
                      <a:lnTo>
                        <a:pt x="90" y="380"/>
                      </a:lnTo>
                      <a:lnTo>
                        <a:pt x="88" y="380"/>
                      </a:lnTo>
                      <a:lnTo>
                        <a:pt x="85" y="380"/>
                      </a:lnTo>
                      <a:lnTo>
                        <a:pt x="85" y="380"/>
                      </a:lnTo>
                      <a:lnTo>
                        <a:pt x="83" y="380"/>
                      </a:lnTo>
                      <a:lnTo>
                        <a:pt x="85" y="382"/>
                      </a:lnTo>
                      <a:lnTo>
                        <a:pt x="85" y="385"/>
                      </a:lnTo>
                      <a:lnTo>
                        <a:pt x="85" y="385"/>
                      </a:lnTo>
                      <a:lnTo>
                        <a:pt x="85" y="387"/>
                      </a:lnTo>
                      <a:lnTo>
                        <a:pt x="83" y="385"/>
                      </a:lnTo>
                      <a:lnTo>
                        <a:pt x="81" y="380"/>
                      </a:lnTo>
                      <a:lnTo>
                        <a:pt x="78" y="380"/>
                      </a:lnTo>
                      <a:lnTo>
                        <a:pt x="78" y="382"/>
                      </a:lnTo>
                      <a:lnTo>
                        <a:pt x="76" y="385"/>
                      </a:lnTo>
                      <a:lnTo>
                        <a:pt x="76" y="387"/>
                      </a:lnTo>
                      <a:lnTo>
                        <a:pt x="74" y="387"/>
                      </a:lnTo>
                      <a:lnTo>
                        <a:pt x="71" y="385"/>
                      </a:lnTo>
                      <a:lnTo>
                        <a:pt x="71" y="385"/>
                      </a:lnTo>
                      <a:lnTo>
                        <a:pt x="69" y="387"/>
                      </a:lnTo>
                      <a:lnTo>
                        <a:pt x="69" y="387"/>
                      </a:lnTo>
                      <a:lnTo>
                        <a:pt x="69" y="387"/>
                      </a:lnTo>
                      <a:lnTo>
                        <a:pt x="71" y="390"/>
                      </a:lnTo>
                      <a:lnTo>
                        <a:pt x="71" y="390"/>
                      </a:lnTo>
                      <a:lnTo>
                        <a:pt x="71" y="392"/>
                      </a:lnTo>
                      <a:lnTo>
                        <a:pt x="71" y="392"/>
                      </a:lnTo>
                      <a:lnTo>
                        <a:pt x="69" y="392"/>
                      </a:lnTo>
                      <a:lnTo>
                        <a:pt x="66" y="390"/>
                      </a:lnTo>
                      <a:lnTo>
                        <a:pt x="66" y="390"/>
                      </a:lnTo>
                      <a:lnTo>
                        <a:pt x="64" y="392"/>
                      </a:lnTo>
                      <a:lnTo>
                        <a:pt x="66" y="392"/>
                      </a:lnTo>
                      <a:lnTo>
                        <a:pt x="66" y="394"/>
                      </a:lnTo>
                      <a:lnTo>
                        <a:pt x="71" y="399"/>
                      </a:lnTo>
                      <a:lnTo>
                        <a:pt x="71" y="399"/>
                      </a:lnTo>
                      <a:lnTo>
                        <a:pt x="71" y="399"/>
                      </a:lnTo>
                      <a:lnTo>
                        <a:pt x="74" y="399"/>
                      </a:lnTo>
                      <a:lnTo>
                        <a:pt x="76" y="399"/>
                      </a:lnTo>
                      <a:lnTo>
                        <a:pt x="78" y="401"/>
                      </a:lnTo>
                      <a:lnTo>
                        <a:pt x="81" y="401"/>
                      </a:lnTo>
                      <a:lnTo>
                        <a:pt x="83" y="401"/>
                      </a:lnTo>
                      <a:close/>
                      <a:moveTo>
                        <a:pt x="71" y="401"/>
                      </a:moveTo>
                      <a:lnTo>
                        <a:pt x="69" y="401"/>
                      </a:lnTo>
                      <a:lnTo>
                        <a:pt x="66" y="399"/>
                      </a:lnTo>
                      <a:lnTo>
                        <a:pt x="64" y="399"/>
                      </a:lnTo>
                      <a:lnTo>
                        <a:pt x="62" y="397"/>
                      </a:lnTo>
                      <a:lnTo>
                        <a:pt x="62" y="399"/>
                      </a:lnTo>
                      <a:lnTo>
                        <a:pt x="62" y="399"/>
                      </a:lnTo>
                      <a:lnTo>
                        <a:pt x="59" y="399"/>
                      </a:lnTo>
                      <a:lnTo>
                        <a:pt x="59" y="399"/>
                      </a:lnTo>
                      <a:lnTo>
                        <a:pt x="59" y="399"/>
                      </a:lnTo>
                      <a:lnTo>
                        <a:pt x="59" y="401"/>
                      </a:lnTo>
                      <a:lnTo>
                        <a:pt x="59" y="404"/>
                      </a:lnTo>
                      <a:lnTo>
                        <a:pt x="59" y="404"/>
                      </a:lnTo>
                      <a:lnTo>
                        <a:pt x="66" y="406"/>
                      </a:lnTo>
                      <a:lnTo>
                        <a:pt x="66" y="409"/>
                      </a:lnTo>
                      <a:lnTo>
                        <a:pt x="69" y="409"/>
                      </a:lnTo>
                      <a:lnTo>
                        <a:pt x="69" y="406"/>
                      </a:lnTo>
                      <a:lnTo>
                        <a:pt x="71" y="406"/>
                      </a:lnTo>
                      <a:lnTo>
                        <a:pt x="71" y="406"/>
                      </a:lnTo>
                      <a:lnTo>
                        <a:pt x="71" y="404"/>
                      </a:lnTo>
                      <a:lnTo>
                        <a:pt x="71" y="404"/>
                      </a:lnTo>
                      <a:lnTo>
                        <a:pt x="71" y="401"/>
                      </a:lnTo>
                      <a:close/>
                      <a:moveTo>
                        <a:pt x="83" y="406"/>
                      </a:moveTo>
                      <a:lnTo>
                        <a:pt x="83" y="404"/>
                      </a:lnTo>
                      <a:lnTo>
                        <a:pt x="83" y="404"/>
                      </a:lnTo>
                      <a:lnTo>
                        <a:pt x="81" y="404"/>
                      </a:lnTo>
                      <a:lnTo>
                        <a:pt x="81" y="404"/>
                      </a:lnTo>
                      <a:lnTo>
                        <a:pt x="81" y="404"/>
                      </a:lnTo>
                      <a:lnTo>
                        <a:pt x="81" y="409"/>
                      </a:lnTo>
                      <a:lnTo>
                        <a:pt x="81" y="409"/>
                      </a:lnTo>
                      <a:lnTo>
                        <a:pt x="81" y="409"/>
                      </a:lnTo>
                      <a:lnTo>
                        <a:pt x="81" y="409"/>
                      </a:lnTo>
                      <a:lnTo>
                        <a:pt x="83" y="409"/>
                      </a:lnTo>
                      <a:lnTo>
                        <a:pt x="83" y="409"/>
                      </a:lnTo>
                      <a:lnTo>
                        <a:pt x="83" y="406"/>
                      </a:lnTo>
                      <a:lnTo>
                        <a:pt x="83" y="406"/>
                      </a:lnTo>
                      <a:close/>
                      <a:moveTo>
                        <a:pt x="81" y="409"/>
                      </a:moveTo>
                      <a:lnTo>
                        <a:pt x="81" y="409"/>
                      </a:lnTo>
                      <a:lnTo>
                        <a:pt x="81" y="411"/>
                      </a:lnTo>
                      <a:lnTo>
                        <a:pt x="81" y="411"/>
                      </a:lnTo>
                      <a:lnTo>
                        <a:pt x="78" y="411"/>
                      </a:lnTo>
                      <a:lnTo>
                        <a:pt x="81" y="411"/>
                      </a:lnTo>
                      <a:lnTo>
                        <a:pt x="81" y="413"/>
                      </a:lnTo>
                      <a:lnTo>
                        <a:pt x="81" y="413"/>
                      </a:lnTo>
                      <a:lnTo>
                        <a:pt x="81" y="411"/>
                      </a:lnTo>
                      <a:lnTo>
                        <a:pt x="81" y="411"/>
                      </a:lnTo>
                      <a:lnTo>
                        <a:pt x="81" y="411"/>
                      </a:lnTo>
                      <a:lnTo>
                        <a:pt x="81" y="411"/>
                      </a:lnTo>
                      <a:lnTo>
                        <a:pt x="81" y="409"/>
                      </a:lnTo>
                      <a:lnTo>
                        <a:pt x="81" y="409"/>
                      </a:lnTo>
                      <a:lnTo>
                        <a:pt x="81" y="409"/>
                      </a:lnTo>
                      <a:close/>
                      <a:moveTo>
                        <a:pt x="48" y="428"/>
                      </a:moveTo>
                      <a:lnTo>
                        <a:pt x="45" y="430"/>
                      </a:lnTo>
                      <a:lnTo>
                        <a:pt x="43" y="430"/>
                      </a:lnTo>
                      <a:lnTo>
                        <a:pt x="43" y="430"/>
                      </a:lnTo>
                      <a:lnTo>
                        <a:pt x="43" y="430"/>
                      </a:lnTo>
                      <a:lnTo>
                        <a:pt x="43" y="430"/>
                      </a:lnTo>
                      <a:lnTo>
                        <a:pt x="43" y="432"/>
                      </a:lnTo>
                      <a:lnTo>
                        <a:pt x="45" y="432"/>
                      </a:lnTo>
                      <a:lnTo>
                        <a:pt x="48" y="432"/>
                      </a:lnTo>
                      <a:lnTo>
                        <a:pt x="48" y="435"/>
                      </a:lnTo>
                      <a:lnTo>
                        <a:pt x="48" y="432"/>
                      </a:lnTo>
                      <a:lnTo>
                        <a:pt x="48" y="432"/>
                      </a:lnTo>
                      <a:lnTo>
                        <a:pt x="48" y="430"/>
                      </a:lnTo>
                      <a:lnTo>
                        <a:pt x="48" y="430"/>
                      </a:lnTo>
                      <a:lnTo>
                        <a:pt x="48" y="430"/>
                      </a:lnTo>
                      <a:lnTo>
                        <a:pt x="50" y="430"/>
                      </a:lnTo>
                      <a:lnTo>
                        <a:pt x="50" y="428"/>
                      </a:lnTo>
                      <a:lnTo>
                        <a:pt x="48" y="428"/>
                      </a:lnTo>
                      <a:lnTo>
                        <a:pt x="48" y="428"/>
                      </a:lnTo>
                      <a:close/>
                      <a:moveTo>
                        <a:pt x="26" y="423"/>
                      </a:moveTo>
                      <a:lnTo>
                        <a:pt x="26" y="423"/>
                      </a:lnTo>
                      <a:lnTo>
                        <a:pt x="26" y="423"/>
                      </a:lnTo>
                      <a:lnTo>
                        <a:pt x="26" y="423"/>
                      </a:lnTo>
                      <a:lnTo>
                        <a:pt x="26" y="425"/>
                      </a:lnTo>
                      <a:lnTo>
                        <a:pt x="26" y="428"/>
                      </a:lnTo>
                      <a:lnTo>
                        <a:pt x="26" y="425"/>
                      </a:lnTo>
                      <a:lnTo>
                        <a:pt x="29" y="425"/>
                      </a:lnTo>
                      <a:lnTo>
                        <a:pt x="29" y="425"/>
                      </a:lnTo>
                      <a:lnTo>
                        <a:pt x="29" y="423"/>
                      </a:lnTo>
                      <a:lnTo>
                        <a:pt x="26" y="423"/>
                      </a:lnTo>
                      <a:close/>
                      <a:moveTo>
                        <a:pt x="33" y="451"/>
                      </a:moveTo>
                      <a:lnTo>
                        <a:pt x="33" y="451"/>
                      </a:lnTo>
                      <a:lnTo>
                        <a:pt x="31" y="449"/>
                      </a:lnTo>
                      <a:lnTo>
                        <a:pt x="31" y="449"/>
                      </a:lnTo>
                      <a:lnTo>
                        <a:pt x="31" y="447"/>
                      </a:lnTo>
                      <a:lnTo>
                        <a:pt x="29" y="449"/>
                      </a:lnTo>
                      <a:lnTo>
                        <a:pt x="29" y="449"/>
                      </a:lnTo>
                      <a:lnTo>
                        <a:pt x="31" y="451"/>
                      </a:lnTo>
                      <a:lnTo>
                        <a:pt x="33" y="454"/>
                      </a:lnTo>
                      <a:lnTo>
                        <a:pt x="33" y="454"/>
                      </a:lnTo>
                      <a:lnTo>
                        <a:pt x="36" y="454"/>
                      </a:lnTo>
                      <a:lnTo>
                        <a:pt x="36" y="454"/>
                      </a:lnTo>
                      <a:lnTo>
                        <a:pt x="33" y="451"/>
                      </a:lnTo>
                      <a:lnTo>
                        <a:pt x="33" y="451"/>
                      </a:lnTo>
                      <a:close/>
                      <a:moveTo>
                        <a:pt x="43" y="439"/>
                      </a:moveTo>
                      <a:lnTo>
                        <a:pt x="40" y="439"/>
                      </a:lnTo>
                      <a:lnTo>
                        <a:pt x="40" y="439"/>
                      </a:lnTo>
                      <a:lnTo>
                        <a:pt x="40" y="439"/>
                      </a:lnTo>
                      <a:lnTo>
                        <a:pt x="40" y="439"/>
                      </a:lnTo>
                      <a:lnTo>
                        <a:pt x="40" y="439"/>
                      </a:lnTo>
                      <a:lnTo>
                        <a:pt x="40" y="439"/>
                      </a:lnTo>
                      <a:lnTo>
                        <a:pt x="40" y="442"/>
                      </a:lnTo>
                      <a:lnTo>
                        <a:pt x="40" y="442"/>
                      </a:lnTo>
                      <a:lnTo>
                        <a:pt x="40" y="442"/>
                      </a:lnTo>
                      <a:lnTo>
                        <a:pt x="43" y="442"/>
                      </a:lnTo>
                      <a:lnTo>
                        <a:pt x="43" y="442"/>
                      </a:lnTo>
                      <a:lnTo>
                        <a:pt x="43" y="442"/>
                      </a:lnTo>
                      <a:lnTo>
                        <a:pt x="43" y="442"/>
                      </a:lnTo>
                      <a:lnTo>
                        <a:pt x="43" y="442"/>
                      </a:lnTo>
                      <a:lnTo>
                        <a:pt x="45" y="439"/>
                      </a:lnTo>
                      <a:lnTo>
                        <a:pt x="43" y="439"/>
                      </a:lnTo>
                      <a:lnTo>
                        <a:pt x="43" y="439"/>
                      </a:lnTo>
                      <a:close/>
                      <a:moveTo>
                        <a:pt x="85" y="439"/>
                      </a:moveTo>
                      <a:lnTo>
                        <a:pt x="85" y="437"/>
                      </a:lnTo>
                      <a:lnTo>
                        <a:pt x="85" y="437"/>
                      </a:lnTo>
                      <a:lnTo>
                        <a:pt x="83" y="439"/>
                      </a:lnTo>
                      <a:lnTo>
                        <a:pt x="85" y="439"/>
                      </a:lnTo>
                      <a:lnTo>
                        <a:pt x="85" y="439"/>
                      </a:lnTo>
                      <a:lnTo>
                        <a:pt x="85" y="442"/>
                      </a:lnTo>
                      <a:lnTo>
                        <a:pt x="85" y="442"/>
                      </a:lnTo>
                      <a:lnTo>
                        <a:pt x="85" y="442"/>
                      </a:lnTo>
                      <a:lnTo>
                        <a:pt x="85" y="442"/>
                      </a:lnTo>
                      <a:lnTo>
                        <a:pt x="85" y="439"/>
                      </a:lnTo>
                      <a:lnTo>
                        <a:pt x="88" y="439"/>
                      </a:lnTo>
                      <a:lnTo>
                        <a:pt x="85" y="439"/>
                      </a:lnTo>
                      <a:lnTo>
                        <a:pt x="85" y="439"/>
                      </a:lnTo>
                      <a:close/>
                      <a:moveTo>
                        <a:pt x="40" y="430"/>
                      </a:moveTo>
                      <a:lnTo>
                        <a:pt x="40" y="430"/>
                      </a:lnTo>
                      <a:lnTo>
                        <a:pt x="40" y="430"/>
                      </a:lnTo>
                      <a:lnTo>
                        <a:pt x="43" y="430"/>
                      </a:lnTo>
                      <a:lnTo>
                        <a:pt x="40" y="428"/>
                      </a:lnTo>
                      <a:lnTo>
                        <a:pt x="40" y="428"/>
                      </a:lnTo>
                      <a:lnTo>
                        <a:pt x="38" y="428"/>
                      </a:lnTo>
                      <a:lnTo>
                        <a:pt x="40" y="430"/>
                      </a:lnTo>
                      <a:lnTo>
                        <a:pt x="40" y="430"/>
                      </a:lnTo>
                      <a:lnTo>
                        <a:pt x="40" y="430"/>
                      </a:lnTo>
                      <a:lnTo>
                        <a:pt x="40" y="430"/>
                      </a:lnTo>
                      <a:lnTo>
                        <a:pt x="40" y="430"/>
                      </a:lnTo>
                      <a:close/>
                      <a:moveTo>
                        <a:pt x="24" y="420"/>
                      </a:moveTo>
                      <a:lnTo>
                        <a:pt x="24" y="418"/>
                      </a:lnTo>
                      <a:lnTo>
                        <a:pt x="24" y="418"/>
                      </a:lnTo>
                      <a:lnTo>
                        <a:pt x="22" y="418"/>
                      </a:lnTo>
                      <a:lnTo>
                        <a:pt x="22" y="418"/>
                      </a:lnTo>
                      <a:lnTo>
                        <a:pt x="14" y="416"/>
                      </a:lnTo>
                      <a:lnTo>
                        <a:pt x="14" y="413"/>
                      </a:lnTo>
                      <a:lnTo>
                        <a:pt x="14" y="416"/>
                      </a:lnTo>
                      <a:lnTo>
                        <a:pt x="17" y="418"/>
                      </a:lnTo>
                      <a:lnTo>
                        <a:pt x="19" y="418"/>
                      </a:lnTo>
                      <a:lnTo>
                        <a:pt x="22" y="420"/>
                      </a:lnTo>
                      <a:lnTo>
                        <a:pt x="24" y="425"/>
                      </a:lnTo>
                      <a:lnTo>
                        <a:pt x="24" y="423"/>
                      </a:lnTo>
                      <a:lnTo>
                        <a:pt x="24" y="420"/>
                      </a:lnTo>
                      <a:lnTo>
                        <a:pt x="24" y="420"/>
                      </a:lnTo>
                      <a:close/>
                      <a:moveTo>
                        <a:pt x="100" y="449"/>
                      </a:moveTo>
                      <a:lnTo>
                        <a:pt x="100" y="447"/>
                      </a:lnTo>
                      <a:lnTo>
                        <a:pt x="100" y="447"/>
                      </a:lnTo>
                      <a:lnTo>
                        <a:pt x="100" y="449"/>
                      </a:lnTo>
                      <a:lnTo>
                        <a:pt x="100" y="449"/>
                      </a:lnTo>
                      <a:lnTo>
                        <a:pt x="100" y="449"/>
                      </a:lnTo>
                      <a:lnTo>
                        <a:pt x="100" y="449"/>
                      </a:lnTo>
                      <a:lnTo>
                        <a:pt x="100" y="449"/>
                      </a:lnTo>
                      <a:lnTo>
                        <a:pt x="100" y="449"/>
                      </a:lnTo>
                      <a:lnTo>
                        <a:pt x="102" y="451"/>
                      </a:lnTo>
                      <a:lnTo>
                        <a:pt x="102" y="451"/>
                      </a:lnTo>
                      <a:lnTo>
                        <a:pt x="102" y="449"/>
                      </a:lnTo>
                      <a:lnTo>
                        <a:pt x="100" y="449"/>
                      </a:lnTo>
                      <a:close/>
                      <a:moveTo>
                        <a:pt x="104" y="439"/>
                      </a:moveTo>
                      <a:lnTo>
                        <a:pt x="104" y="439"/>
                      </a:lnTo>
                      <a:lnTo>
                        <a:pt x="107" y="437"/>
                      </a:lnTo>
                      <a:lnTo>
                        <a:pt x="104" y="435"/>
                      </a:lnTo>
                      <a:lnTo>
                        <a:pt x="102" y="432"/>
                      </a:lnTo>
                      <a:lnTo>
                        <a:pt x="100" y="432"/>
                      </a:lnTo>
                      <a:lnTo>
                        <a:pt x="100" y="432"/>
                      </a:lnTo>
                      <a:lnTo>
                        <a:pt x="102" y="435"/>
                      </a:lnTo>
                      <a:lnTo>
                        <a:pt x="104" y="439"/>
                      </a:lnTo>
                      <a:lnTo>
                        <a:pt x="104" y="439"/>
                      </a:lnTo>
                      <a:close/>
                      <a:moveTo>
                        <a:pt x="135" y="549"/>
                      </a:moveTo>
                      <a:lnTo>
                        <a:pt x="133" y="549"/>
                      </a:lnTo>
                      <a:lnTo>
                        <a:pt x="133" y="546"/>
                      </a:lnTo>
                      <a:lnTo>
                        <a:pt x="130" y="546"/>
                      </a:lnTo>
                      <a:lnTo>
                        <a:pt x="130" y="546"/>
                      </a:lnTo>
                      <a:lnTo>
                        <a:pt x="128" y="544"/>
                      </a:lnTo>
                      <a:lnTo>
                        <a:pt x="128" y="544"/>
                      </a:lnTo>
                      <a:lnTo>
                        <a:pt x="126" y="541"/>
                      </a:lnTo>
                      <a:lnTo>
                        <a:pt x="121" y="546"/>
                      </a:lnTo>
                      <a:lnTo>
                        <a:pt x="116" y="549"/>
                      </a:lnTo>
                      <a:lnTo>
                        <a:pt x="114" y="549"/>
                      </a:lnTo>
                      <a:lnTo>
                        <a:pt x="114" y="549"/>
                      </a:lnTo>
                      <a:lnTo>
                        <a:pt x="114" y="551"/>
                      </a:lnTo>
                      <a:lnTo>
                        <a:pt x="111" y="551"/>
                      </a:lnTo>
                      <a:lnTo>
                        <a:pt x="111" y="551"/>
                      </a:lnTo>
                      <a:lnTo>
                        <a:pt x="111" y="549"/>
                      </a:lnTo>
                      <a:lnTo>
                        <a:pt x="111" y="546"/>
                      </a:lnTo>
                      <a:lnTo>
                        <a:pt x="111" y="544"/>
                      </a:lnTo>
                      <a:lnTo>
                        <a:pt x="111" y="544"/>
                      </a:lnTo>
                      <a:lnTo>
                        <a:pt x="109" y="546"/>
                      </a:lnTo>
                      <a:lnTo>
                        <a:pt x="109" y="546"/>
                      </a:lnTo>
                      <a:lnTo>
                        <a:pt x="107" y="549"/>
                      </a:lnTo>
                      <a:lnTo>
                        <a:pt x="104" y="551"/>
                      </a:lnTo>
                      <a:lnTo>
                        <a:pt x="104" y="553"/>
                      </a:lnTo>
                      <a:lnTo>
                        <a:pt x="102" y="556"/>
                      </a:lnTo>
                      <a:lnTo>
                        <a:pt x="102" y="558"/>
                      </a:lnTo>
                      <a:lnTo>
                        <a:pt x="109" y="563"/>
                      </a:lnTo>
                      <a:lnTo>
                        <a:pt x="111" y="563"/>
                      </a:lnTo>
                      <a:lnTo>
                        <a:pt x="111" y="565"/>
                      </a:lnTo>
                      <a:lnTo>
                        <a:pt x="111" y="568"/>
                      </a:lnTo>
                      <a:lnTo>
                        <a:pt x="114" y="577"/>
                      </a:lnTo>
                      <a:lnTo>
                        <a:pt x="116" y="577"/>
                      </a:lnTo>
                      <a:lnTo>
                        <a:pt x="116" y="577"/>
                      </a:lnTo>
                      <a:lnTo>
                        <a:pt x="118" y="572"/>
                      </a:lnTo>
                      <a:lnTo>
                        <a:pt x="121" y="568"/>
                      </a:lnTo>
                      <a:lnTo>
                        <a:pt x="123" y="570"/>
                      </a:lnTo>
                      <a:lnTo>
                        <a:pt x="126" y="572"/>
                      </a:lnTo>
                      <a:lnTo>
                        <a:pt x="130" y="572"/>
                      </a:lnTo>
                      <a:lnTo>
                        <a:pt x="130" y="570"/>
                      </a:lnTo>
                      <a:lnTo>
                        <a:pt x="133" y="565"/>
                      </a:lnTo>
                      <a:lnTo>
                        <a:pt x="133" y="563"/>
                      </a:lnTo>
                      <a:lnTo>
                        <a:pt x="137" y="560"/>
                      </a:lnTo>
                      <a:lnTo>
                        <a:pt x="137" y="558"/>
                      </a:lnTo>
                      <a:lnTo>
                        <a:pt x="140" y="556"/>
                      </a:lnTo>
                      <a:lnTo>
                        <a:pt x="140" y="553"/>
                      </a:lnTo>
                      <a:lnTo>
                        <a:pt x="135" y="549"/>
                      </a:lnTo>
                      <a:close/>
                      <a:moveTo>
                        <a:pt x="223" y="214"/>
                      </a:moveTo>
                      <a:lnTo>
                        <a:pt x="223" y="214"/>
                      </a:lnTo>
                      <a:lnTo>
                        <a:pt x="223" y="214"/>
                      </a:lnTo>
                      <a:lnTo>
                        <a:pt x="223" y="214"/>
                      </a:lnTo>
                      <a:close/>
                      <a:moveTo>
                        <a:pt x="168" y="525"/>
                      </a:moveTo>
                      <a:lnTo>
                        <a:pt x="166" y="522"/>
                      </a:lnTo>
                      <a:lnTo>
                        <a:pt x="163" y="522"/>
                      </a:lnTo>
                      <a:lnTo>
                        <a:pt x="163" y="525"/>
                      </a:lnTo>
                      <a:lnTo>
                        <a:pt x="163" y="527"/>
                      </a:lnTo>
                      <a:lnTo>
                        <a:pt x="161" y="527"/>
                      </a:lnTo>
                      <a:lnTo>
                        <a:pt x="159" y="527"/>
                      </a:lnTo>
                      <a:lnTo>
                        <a:pt x="156" y="527"/>
                      </a:lnTo>
                      <a:lnTo>
                        <a:pt x="156" y="525"/>
                      </a:lnTo>
                      <a:lnTo>
                        <a:pt x="154" y="520"/>
                      </a:lnTo>
                      <a:lnTo>
                        <a:pt x="152" y="518"/>
                      </a:lnTo>
                      <a:lnTo>
                        <a:pt x="149" y="515"/>
                      </a:lnTo>
                      <a:lnTo>
                        <a:pt x="149" y="515"/>
                      </a:lnTo>
                      <a:lnTo>
                        <a:pt x="147" y="518"/>
                      </a:lnTo>
                      <a:lnTo>
                        <a:pt x="147" y="518"/>
                      </a:lnTo>
                      <a:lnTo>
                        <a:pt x="147" y="518"/>
                      </a:lnTo>
                      <a:lnTo>
                        <a:pt x="144" y="515"/>
                      </a:lnTo>
                      <a:lnTo>
                        <a:pt x="144" y="515"/>
                      </a:lnTo>
                      <a:lnTo>
                        <a:pt x="144" y="515"/>
                      </a:lnTo>
                      <a:lnTo>
                        <a:pt x="149" y="513"/>
                      </a:lnTo>
                      <a:lnTo>
                        <a:pt x="147" y="513"/>
                      </a:lnTo>
                      <a:lnTo>
                        <a:pt x="142" y="508"/>
                      </a:lnTo>
                      <a:lnTo>
                        <a:pt x="137" y="506"/>
                      </a:lnTo>
                      <a:lnTo>
                        <a:pt x="137" y="506"/>
                      </a:lnTo>
                      <a:lnTo>
                        <a:pt x="135" y="503"/>
                      </a:lnTo>
                      <a:lnTo>
                        <a:pt x="135" y="503"/>
                      </a:lnTo>
                      <a:lnTo>
                        <a:pt x="135" y="506"/>
                      </a:lnTo>
                      <a:lnTo>
                        <a:pt x="135" y="506"/>
                      </a:lnTo>
                      <a:lnTo>
                        <a:pt x="133" y="503"/>
                      </a:lnTo>
                      <a:lnTo>
                        <a:pt x="130" y="508"/>
                      </a:lnTo>
                      <a:lnTo>
                        <a:pt x="130" y="515"/>
                      </a:lnTo>
                      <a:lnTo>
                        <a:pt x="130" y="518"/>
                      </a:lnTo>
                      <a:lnTo>
                        <a:pt x="128" y="520"/>
                      </a:lnTo>
                      <a:lnTo>
                        <a:pt x="123" y="525"/>
                      </a:lnTo>
                      <a:lnTo>
                        <a:pt x="123" y="525"/>
                      </a:lnTo>
                      <a:lnTo>
                        <a:pt x="123" y="525"/>
                      </a:lnTo>
                      <a:lnTo>
                        <a:pt x="121" y="527"/>
                      </a:lnTo>
                      <a:lnTo>
                        <a:pt x="121" y="527"/>
                      </a:lnTo>
                      <a:lnTo>
                        <a:pt x="123" y="530"/>
                      </a:lnTo>
                      <a:lnTo>
                        <a:pt x="123" y="530"/>
                      </a:lnTo>
                      <a:lnTo>
                        <a:pt x="126" y="530"/>
                      </a:lnTo>
                      <a:lnTo>
                        <a:pt x="128" y="530"/>
                      </a:lnTo>
                      <a:lnTo>
                        <a:pt x="128" y="532"/>
                      </a:lnTo>
                      <a:lnTo>
                        <a:pt x="130" y="532"/>
                      </a:lnTo>
                      <a:lnTo>
                        <a:pt x="130" y="534"/>
                      </a:lnTo>
                      <a:lnTo>
                        <a:pt x="130" y="534"/>
                      </a:lnTo>
                      <a:lnTo>
                        <a:pt x="130" y="534"/>
                      </a:lnTo>
                      <a:lnTo>
                        <a:pt x="133" y="534"/>
                      </a:lnTo>
                      <a:lnTo>
                        <a:pt x="133" y="534"/>
                      </a:lnTo>
                      <a:lnTo>
                        <a:pt x="135" y="534"/>
                      </a:lnTo>
                      <a:lnTo>
                        <a:pt x="135" y="534"/>
                      </a:lnTo>
                      <a:lnTo>
                        <a:pt x="137" y="532"/>
                      </a:lnTo>
                      <a:lnTo>
                        <a:pt x="137" y="532"/>
                      </a:lnTo>
                      <a:lnTo>
                        <a:pt x="137" y="532"/>
                      </a:lnTo>
                      <a:lnTo>
                        <a:pt x="140" y="532"/>
                      </a:lnTo>
                      <a:lnTo>
                        <a:pt x="140" y="532"/>
                      </a:lnTo>
                      <a:lnTo>
                        <a:pt x="142" y="532"/>
                      </a:lnTo>
                      <a:lnTo>
                        <a:pt x="144" y="530"/>
                      </a:lnTo>
                      <a:lnTo>
                        <a:pt x="144" y="530"/>
                      </a:lnTo>
                      <a:lnTo>
                        <a:pt x="147" y="530"/>
                      </a:lnTo>
                      <a:lnTo>
                        <a:pt x="152" y="530"/>
                      </a:lnTo>
                      <a:lnTo>
                        <a:pt x="154" y="530"/>
                      </a:lnTo>
                      <a:lnTo>
                        <a:pt x="156" y="530"/>
                      </a:lnTo>
                      <a:lnTo>
                        <a:pt x="156" y="532"/>
                      </a:lnTo>
                      <a:lnTo>
                        <a:pt x="159" y="534"/>
                      </a:lnTo>
                      <a:lnTo>
                        <a:pt x="163" y="537"/>
                      </a:lnTo>
                      <a:lnTo>
                        <a:pt x="166" y="539"/>
                      </a:lnTo>
                      <a:lnTo>
                        <a:pt x="168" y="539"/>
                      </a:lnTo>
                      <a:lnTo>
                        <a:pt x="171" y="539"/>
                      </a:lnTo>
                      <a:lnTo>
                        <a:pt x="175" y="541"/>
                      </a:lnTo>
                      <a:lnTo>
                        <a:pt x="175" y="539"/>
                      </a:lnTo>
                      <a:lnTo>
                        <a:pt x="173" y="539"/>
                      </a:lnTo>
                      <a:lnTo>
                        <a:pt x="173" y="537"/>
                      </a:lnTo>
                      <a:lnTo>
                        <a:pt x="175" y="537"/>
                      </a:lnTo>
                      <a:lnTo>
                        <a:pt x="178" y="537"/>
                      </a:lnTo>
                      <a:lnTo>
                        <a:pt x="180" y="537"/>
                      </a:lnTo>
                      <a:lnTo>
                        <a:pt x="182" y="539"/>
                      </a:lnTo>
                      <a:lnTo>
                        <a:pt x="182" y="537"/>
                      </a:lnTo>
                      <a:lnTo>
                        <a:pt x="175" y="532"/>
                      </a:lnTo>
                      <a:lnTo>
                        <a:pt x="168" y="525"/>
                      </a:lnTo>
                      <a:close/>
                      <a:moveTo>
                        <a:pt x="251" y="174"/>
                      </a:moveTo>
                      <a:lnTo>
                        <a:pt x="251" y="176"/>
                      </a:lnTo>
                      <a:lnTo>
                        <a:pt x="251" y="176"/>
                      </a:lnTo>
                      <a:lnTo>
                        <a:pt x="251" y="176"/>
                      </a:lnTo>
                      <a:lnTo>
                        <a:pt x="251" y="176"/>
                      </a:lnTo>
                      <a:lnTo>
                        <a:pt x="251" y="176"/>
                      </a:lnTo>
                      <a:lnTo>
                        <a:pt x="251" y="178"/>
                      </a:lnTo>
                      <a:lnTo>
                        <a:pt x="251" y="178"/>
                      </a:lnTo>
                      <a:lnTo>
                        <a:pt x="251" y="178"/>
                      </a:lnTo>
                      <a:lnTo>
                        <a:pt x="251" y="176"/>
                      </a:lnTo>
                      <a:lnTo>
                        <a:pt x="253" y="178"/>
                      </a:lnTo>
                      <a:lnTo>
                        <a:pt x="253" y="176"/>
                      </a:lnTo>
                      <a:lnTo>
                        <a:pt x="251" y="176"/>
                      </a:lnTo>
                      <a:lnTo>
                        <a:pt x="251" y="174"/>
                      </a:lnTo>
                      <a:close/>
                      <a:moveTo>
                        <a:pt x="100" y="549"/>
                      </a:moveTo>
                      <a:lnTo>
                        <a:pt x="97" y="549"/>
                      </a:lnTo>
                      <a:lnTo>
                        <a:pt x="97" y="549"/>
                      </a:lnTo>
                      <a:lnTo>
                        <a:pt x="97" y="549"/>
                      </a:lnTo>
                      <a:lnTo>
                        <a:pt x="95" y="549"/>
                      </a:lnTo>
                      <a:lnTo>
                        <a:pt x="95" y="549"/>
                      </a:lnTo>
                      <a:lnTo>
                        <a:pt x="97" y="551"/>
                      </a:lnTo>
                      <a:lnTo>
                        <a:pt x="97" y="551"/>
                      </a:lnTo>
                      <a:lnTo>
                        <a:pt x="100" y="553"/>
                      </a:lnTo>
                      <a:lnTo>
                        <a:pt x="100" y="551"/>
                      </a:lnTo>
                      <a:lnTo>
                        <a:pt x="100" y="549"/>
                      </a:lnTo>
                      <a:lnTo>
                        <a:pt x="100" y="549"/>
                      </a:lnTo>
                      <a:lnTo>
                        <a:pt x="100" y="549"/>
                      </a:lnTo>
                      <a:close/>
                      <a:moveTo>
                        <a:pt x="92" y="544"/>
                      </a:moveTo>
                      <a:lnTo>
                        <a:pt x="90" y="544"/>
                      </a:lnTo>
                      <a:lnTo>
                        <a:pt x="90" y="544"/>
                      </a:lnTo>
                      <a:lnTo>
                        <a:pt x="90" y="546"/>
                      </a:lnTo>
                      <a:lnTo>
                        <a:pt x="92" y="546"/>
                      </a:lnTo>
                      <a:lnTo>
                        <a:pt x="92" y="544"/>
                      </a:lnTo>
                      <a:lnTo>
                        <a:pt x="92" y="544"/>
                      </a:lnTo>
                      <a:lnTo>
                        <a:pt x="95" y="544"/>
                      </a:lnTo>
                      <a:lnTo>
                        <a:pt x="92" y="541"/>
                      </a:lnTo>
                      <a:lnTo>
                        <a:pt x="92" y="544"/>
                      </a:lnTo>
                      <a:close/>
                      <a:moveTo>
                        <a:pt x="92" y="416"/>
                      </a:moveTo>
                      <a:lnTo>
                        <a:pt x="92" y="420"/>
                      </a:lnTo>
                      <a:lnTo>
                        <a:pt x="92" y="420"/>
                      </a:lnTo>
                      <a:lnTo>
                        <a:pt x="95" y="423"/>
                      </a:lnTo>
                      <a:lnTo>
                        <a:pt x="95" y="423"/>
                      </a:lnTo>
                      <a:lnTo>
                        <a:pt x="102" y="420"/>
                      </a:lnTo>
                      <a:lnTo>
                        <a:pt x="102" y="418"/>
                      </a:lnTo>
                      <a:lnTo>
                        <a:pt x="102" y="418"/>
                      </a:lnTo>
                      <a:lnTo>
                        <a:pt x="104" y="416"/>
                      </a:lnTo>
                      <a:lnTo>
                        <a:pt x="102" y="413"/>
                      </a:lnTo>
                      <a:lnTo>
                        <a:pt x="102" y="413"/>
                      </a:lnTo>
                      <a:lnTo>
                        <a:pt x="100" y="413"/>
                      </a:lnTo>
                      <a:lnTo>
                        <a:pt x="95" y="413"/>
                      </a:lnTo>
                      <a:lnTo>
                        <a:pt x="95" y="413"/>
                      </a:lnTo>
                      <a:lnTo>
                        <a:pt x="92" y="411"/>
                      </a:lnTo>
                      <a:lnTo>
                        <a:pt x="92" y="411"/>
                      </a:lnTo>
                      <a:lnTo>
                        <a:pt x="92" y="411"/>
                      </a:lnTo>
                      <a:lnTo>
                        <a:pt x="90" y="406"/>
                      </a:lnTo>
                      <a:lnTo>
                        <a:pt x="88" y="406"/>
                      </a:lnTo>
                      <a:lnTo>
                        <a:pt x="85" y="406"/>
                      </a:lnTo>
                      <a:lnTo>
                        <a:pt x="85" y="409"/>
                      </a:lnTo>
                      <a:lnTo>
                        <a:pt x="85" y="411"/>
                      </a:lnTo>
                      <a:lnTo>
                        <a:pt x="85" y="413"/>
                      </a:lnTo>
                      <a:lnTo>
                        <a:pt x="88" y="413"/>
                      </a:lnTo>
                      <a:lnTo>
                        <a:pt x="90" y="416"/>
                      </a:lnTo>
                      <a:lnTo>
                        <a:pt x="90" y="416"/>
                      </a:lnTo>
                      <a:lnTo>
                        <a:pt x="92" y="416"/>
                      </a:lnTo>
                      <a:close/>
                      <a:moveTo>
                        <a:pt x="100" y="546"/>
                      </a:moveTo>
                      <a:lnTo>
                        <a:pt x="97" y="546"/>
                      </a:lnTo>
                      <a:lnTo>
                        <a:pt x="97" y="546"/>
                      </a:lnTo>
                      <a:lnTo>
                        <a:pt x="97" y="546"/>
                      </a:lnTo>
                      <a:lnTo>
                        <a:pt x="97" y="546"/>
                      </a:lnTo>
                      <a:lnTo>
                        <a:pt x="95" y="546"/>
                      </a:lnTo>
                      <a:lnTo>
                        <a:pt x="95" y="546"/>
                      </a:lnTo>
                      <a:lnTo>
                        <a:pt x="95" y="546"/>
                      </a:lnTo>
                      <a:lnTo>
                        <a:pt x="95" y="546"/>
                      </a:lnTo>
                      <a:lnTo>
                        <a:pt x="95" y="549"/>
                      </a:lnTo>
                      <a:lnTo>
                        <a:pt x="95" y="549"/>
                      </a:lnTo>
                      <a:lnTo>
                        <a:pt x="97" y="549"/>
                      </a:lnTo>
                      <a:lnTo>
                        <a:pt x="100" y="549"/>
                      </a:lnTo>
                      <a:lnTo>
                        <a:pt x="100" y="549"/>
                      </a:lnTo>
                      <a:lnTo>
                        <a:pt x="100" y="546"/>
                      </a:lnTo>
                      <a:lnTo>
                        <a:pt x="100" y="546"/>
                      </a:lnTo>
                      <a:lnTo>
                        <a:pt x="100" y="546"/>
                      </a:lnTo>
                      <a:close/>
                      <a:moveTo>
                        <a:pt x="100" y="484"/>
                      </a:moveTo>
                      <a:lnTo>
                        <a:pt x="100" y="487"/>
                      </a:lnTo>
                      <a:lnTo>
                        <a:pt x="97" y="489"/>
                      </a:lnTo>
                      <a:lnTo>
                        <a:pt x="100" y="489"/>
                      </a:lnTo>
                      <a:lnTo>
                        <a:pt x="100" y="489"/>
                      </a:lnTo>
                      <a:lnTo>
                        <a:pt x="102" y="487"/>
                      </a:lnTo>
                      <a:lnTo>
                        <a:pt x="100" y="487"/>
                      </a:lnTo>
                      <a:lnTo>
                        <a:pt x="100" y="484"/>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3" name="Freeform 17">
                  <a:extLst>
                    <a:ext uri="{FF2B5EF4-FFF2-40B4-BE49-F238E27FC236}">
                      <a16:creationId xmlns:a16="http://schemas.microsoft.com/office/drawing/2014/main" id="{8FF19FDD-691F-CF47-9FAB-878CC359FC68}"/>
                    </a:ext>
                  </a:extLst>
                </p:cNvPr>
                <p:cNvSpPr>
                  <a:spLocks noEditPoints="1"/>
                </p:cNvSpPr>
                <p:nvPr/>
              </p:nvSpPr>
              <p:spPr bwMode="auto">
                <a:xfrm>
                  <a:off x="1059153" y="3261398"/>
                  <a:ext cx="642355" cy="624604"/>
                </a:xfrm>
                <a:custGeom>
                  <a:avLst/>
                  <a:gdLst>
                    <a:gd name="T0" fmla="*/ 320 w 398"/>
                    <a:gd name="T1" fmla="*/ 212 h 387"/>
                    <a:gd name="T2" fmla="*/ 251 w 398"/>
                    <a:gd name="T3" fmla="*/ 174 h 387"/>
                    <a:gd name="T4" fmla="*/ 301 w 398"/>
                    <a:gd name="T5" fmla="*/ 188 h 387"/>
                    <a:gd name="T6" fmla="*/ 317 w 398"/>
                    <a:gd name="T7" fmla="*/ 188 h 387"/>
                    <a:gd name="T8" fmla="*/ 277 w 398"/>
                    <a:gd name="T9" fmla="*/ 166 h 387"/>
                    <a:gd name="T10" fmla="*/ 324 w 398"/>
                    <a:gd name="T11" fmla="*/ 193 h 387"/>
                    <a:gd name="T12" fmla="*/ 322 w 398"/>
                    <a:gd name="T13" fmla="*/ 195 h 387"/>
                    <a:gd name="T14" fmla="*/ 301 w 398"/>
                    <a:gd name="T15" fmla="*/ 169 h 387"/>
                    <a:gd name="T16" fmla="*/ 301 w 398"/>
                    <a:gd name="T17" fmla="*/ 152 h 387"/>
                    <a:gd name="T18" fmla="*/ 232 w 398"/>
                    <a:gd name="T19" fmla="*/ 157 h 387"/>
                    <a:gd name="T20" fmla="*/ 253 w 398"/>
                    <a:gd name="T21" fmla="*/ 159 h 387"/>
                    <a:gd name="T22" fmla="*/ 230 w 398"/>
                    <a:gd name="T23" fmla="*/ 121 h 387"/>
                    <a:gd name="T24" fmla="*/ 230 w 398"/>
                    <a:gd name="T25" fmla="*/ 152 h 387"/>
                    <a:gd name="T26" fmla="*/ 331 w 398"/>
                    <a:gd name="T27" fmla="*/ 216 h 387"/>
                    <a:gd name="T28" fmla="*/ 331 w 398"/>
                    <a:gd name="T29" fmla="*/ 197 h 387"/>
                    <a:gd name="T30" fmla="*/ 362 w 398"/>
                    <a:gd name="T31" fmla="*/ 306 h 387"/>
                    <a:gd name="T32" fmla="*/ 386 w 398"/>
                    <a:gd name="T33" fmla="*/ 309 h 387"/>
                    <a:gd name="T34" fmla="*/ 386 w 398"/>
                    <a:gd name="T35" fmla="*/ 238 h 387"/>
                    <a:gd name="T36" fmla="*/ 350 w 398"/>
                    <a:gd name="T37" fmla="*/ 214 h 387"/>
                    <a:gd name="T38" fmla="*/ 312 w 398"/>
                    <a:gd name="T39" fmla="*/ 238 h 387"/>
                    <a:gd name="T40" fmla="*/ 272 w 398"/>
                    <a:gd name="T41" fmla="*/ 252 h 387"/>
                    <a:gd name="T42" fmla="*/ 251 w 398"/>
                    <a:gd name="T43" fmla="*/ 245 h 387"/>
                    <a:gd name="T44" fmla="*/ 284 w 398"/>
                    <a:gd name="T45" fmla="*/ 242 h 387"/>
                    <a:gd name="T46" fmla="*/ 298 w 398"/>
                    <a:gd name="T47" fmla="*/ 195 h 387"/>
                    <a:gd name="T48" fmla="*/ 227 w 398"/>
                    <a:gd name="T49" fmla="*/ 164 h 387"/>
                    <a:gd name="T50" fmla="*/ 208 w 398"/>
                    <a:gd name="T51" fmla="*/ 119 h 387"/>
                    <a:gd name="T52" fmla="*/ 133 w 398"/>
                    <a:gd name="T53" fmla="*/ 69 h 387"/>
                    <a:gd name="T54" fmla="*/ 83 w 398"/>
                    <a:gd name="T55" fmla="*/ 29 h 387"/>
                    <a:gd name="T56" fmla="*/ 92 w 398"/>
                    <a:gd name="T57" fmla="*/ 79 h 387"/>
                    <a:gd name="T58" fmla="*/ 59 w 398"/>
                    <a:gd name="T59" fmla="*/ 45 h 387"/>
                    <a:gd name="T60" fmla="*/ 24 w 398"/>
                    <a:gd name="T61" fmla="*/ 34 h 387"/>
                    <a:gd name="T62" fmla="*/ 33 w 398"/>
                    <a:gd name="T63" fmla="*/ 79 h 387"/>
                    <a:gd name="T64" fmla="*/ 3 w 398"/>
                    <a:gd name="T65" fmla="*/ 124 h 387"/>
                    <a:gd name="T66" fmla="*/ 7 w 398"/>
                    <a:gd name="T67" fmla="*/ 140 h 387"/>
                    <a:gd name="T68" fmla="*/ 17 w 398"/>
                    <a:gd name="T69" fmla="*/ 164 h 387"/>
                    <a:gd name="T70" fmla="*/ 12 w 398"/>
                    <a:gd name="T71" fmla="*/ 190 h 387"/>
                    <a:gd name="T72" fmla="*/ 17 w 398"/>
                    <a:gd name="T73" fmla="*/ 214 h 387"/>
                    <a:gd name="T74" fmla="*/ 50 w 398"/>
                    <a:gd name="T75" fmla="*/ 226 h 387"/>
                    <a:gd name="T76" fmla="*/ 78 w 398"/>
                    <a:gd name="T77" fmla="*/ 245 h 387"/>
                    <a:gd name="T78" fmla="*/ 81 w 398"/>
                    <a:gd name="T79" fmla="*/ 278 h 387"/>
                    <a:gd name="T80" fmla="*/ 78 w 398"/>
                    <a:gd name="T81" fmla="*/ 297 h 387"/>
                    <a:gd name="T82" fmla="*/ 171 w 398"/>
                    <a:gd name="T83" fmla="*/ 375 h 387"/>
                    <a:gd name="T84" fmla="*/ 197 w 398"/>
                    <a:gd name="T85" fmla="*/ 373 h 387"/>
                    <a:gd name="T86" fmla="*/ 225 w 398"/>
                    <a:gd name="T87" fmla="*/ 363 h 387"/>
                    <a:gd name="T88" fmla="*/ 244 w 398"/>
                    <a:gd name="T89" fmla="*/ 378 h 387"/>
                    <a:gd name="T90" fmla="*/ 270 w 398"/>
                    <a:gd name="T91" fmla="*/ 378 h 387"/>
                    <a:gd name="T92" fmla="*/ 289 w 398"/>
                    <a:gd name="T93" fmla="*/ 356 h 387"/>
                    <a:gd name="T94" fmla="*/ 353 w 398"/>
                    <a:gd name="T95" fmla="*/ 344 h 387"/>
                    <a:gd name="T96" fmla="*/ 355 w 398"/>
                    <a:gd name="T97" fmla="*/ 325 h 387"/>
                    <a:gd name="T98" fmla="*/ 365 w 398"/>
                    <a:gd name="T99" fmla="*/ 311 h 387"/>
                    <a:gd name="T100" fmla="*/ 365 w 398"/>
                    <a:gd name="T101" fmla="*/ 297 h 387"/>
                    <a:gd name="T102" fmla="*/ 360 w 398"/>
                    <a:gd name="T103" fmla="*/ 292 h 387"/>
                    <a:gd name="T104" fmla="*/ 374 w 398"/>
                    <a:gd name="T105" fmla="*/ 276 h 387"/>
                    <a:gd name="T106" fmla="*/ 379 w 398"/>
                    <a:gd name="T107" fmla="*/ 276 h 387"/>
                    <a:gd name="T108" fmla="*/ 59 w 398"/>
                    <a:gd name="T109" fmla="*/ 38 h 387"/>
                    <a:gd name="T110" fmla="*/ 296 w 398"/>
                    <a:gd name="T111" fmla="*/ 242 h 387"/>
                    <a:gd name="T112" fmla="*/ 246 w 398"/>
                    <a:gd name="T113" fmla="*/ 128 h 387"/>
                    <a:gd name="T114" fmla="*/ 242 w 398"/>
                    <a:gd name="T115" fmla="*/ 107 h 387"/>
                    <a:gd name="T116" fmla="*/ 145 w 398"/>
                    <a:gd name="T117" fmla="*/ 74 h 387"/>
                    <a:gd name="T118" fmla="*/ 178 w 398"/>
                    <a:gd name="T119" fmla="*/ 81 h 387"/>
                    <a:gd name="T120" fmla="*/ 159 w 398"/>
                    <a:gd name="T121" fmla="*/ 53 h 387"/>
                    <a:gd name="T122" fmla="*/ 102 w 398"/>
                    <a:gd name="T123" fmla="*/ 2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 h="387">
                      <a:moveTo>
                        <a:pt x="320" y="204"/>
                      </a:moveTo>
                      <a:lnTo>
                        <a:pt x="320" y="202"/>
                      </a:lnTo>
                      <a:lnTo>
                        <a:pt x="317" y="202"/>
                      </a:lnTo>
                      <a:lnTo>
                        <a:pt x="317" y="202"/>
                      </a:lnTo>
                      <a:lnTo>
                        <a:pt x="315" y="202"/>
                      </a:lnTo>
                      <a:lnTo>
                        <a:pt x="315" y="202"/>
                      </a:lnTo>
                      <a:lnTo>
                        <a:pt x="317" y="202"/>
                      </a:lnTo>
                      <a:lnTo>
                        <a:pt x="317" y="204"/>
                      </a:lnTo>
                      <a:lnTo>
                        <a:pt x="317" y="204"/>
                      </a:lnTo>
                      <a:lnTo>
                        <a:pt x="317" y="209"/>
                      </a:lnTo>
                      <a:lnTo>
                        <a:pt x="320" y="209"/>
                      </a:lnTo>
                      <a:lnTo>
                        <a:pt x="320" y="212"/>
                      </a:lnTo>
                      <a:lnTo>
                        <a:pt x="320" y="212"/>
                      </a:lnTo>
                      <a:lnTo>
                        <a:pt x="320" y="209"/>
                      </a:lnTo>
                      <a:lnTo>
                        <a:pt x="322" y="209"/>
                      </a:lnTo>
                      <a:lnTo>
                        <a:pt x="322" y="207"/>
                      </a:lnTo>
                      <a:lnTo>
                        <a:pt x="322" y="207"/>
                      </a:lnTo>
                      <a:lnTo>
                        <a:pt x="320" y="204"/>
                      </a:lnTo>
                      <a:lnTo>
                        <a:pt x="320" y="204"/>
                      </a:lnTo>
                      <a:close/>
                      <a:moveTo>
                        <a:pt x="256" y="155"/>
                      </a:moveTo>
                      <a:lnTo>
                        <a:pt x="256" y="159"/>
                      </a:lnTo>
                      <a:lnTo>
                        <a:pt x="258" y="169"/>
                      </a:lnTo>
                      <a:lnTo>
                        <a:pt x="258" y="171"/>
                      </a:lnTo>
                      <a:lnTo>
                        <a:pt x="258" y="171"/>
                      </a:lnTo>
                      <a:lnTo>
                        <a:pt x="253" y="174"/>
                      </a:lnTo>
                      <a:lnTo>
                        <a:pt x="251" y="174"/>
                      </a:lnTo>
                      <a:lnTo>
                        <a:pt x="249" y="176"/>
                      </a:lnTo>
                      <a:lnTo>
                        <a:pt x="249" y="178"/>
                      </a:lnTo>
                      <a:lnTo>
                        <a:pt x="253" y="183"/>
                      </a:lnTo>
                      <a:lnTo>
                        <a:pt x="256" y="183"/>
                      </a:lnTo>
                      <a:lnTo>
                        <a:pt x="260" y="188"/>
                      </a:lnTo>
                      <a:lnTo>
                        <a:pt x="265" y="188"/>
                      </a:lnTo>
                      <a:lnTo>
                        <a:pt x="270" y="188"/>
                      </a:lnTo>
                      <a:lnTo>
                        <a:pt x="277" y="185"/>
                      </a:lnTo>
                      <a:lnTo>
                        <a:pt x="279" y="185"/>
                      </a:lnTo>
                      <a:lnTo>
                        <a:pt x="284" y="188"/>
                      </a:lnTo>
                      <a:lnTo>
                        <a:pt x="286" y="188"/>
                      </a:lnTo>
                      <a:lnTo>
                        <a:pt x="296" y="188"/>
                      </a:lnTo>
                      <a:lnTo>
                        <a:pt x="301" y="188"/>
                      </a:lnTo>
                      <a:lnTo>
                        <a:pt x="305" y="190"/>
                      </a:lnTo>
                      <a:lnTo>
                        <a:pt x="310" y="195"/>
                      </a:lnTo>
                      <a:lnTo>
                        <a:pt x="312" y="197"/>
                      </a:lnTo>
                      <a:lnTo>
                        <a:pt x="312" y="197"/>
                      </a:lnTo>
                      <a:lnTo>
                        <a:pt x="312" y="197"/>
                      </a:lnTo>
                      <a:lnTo>
                        <a:pt x="315" y="197"/>
                      </a:lnTo>
                      <a:lnTo>
                        <a:pt x="315" y="197"/>
                      </a:lnTo>
                      <a:lnTo>
                        <a:pt x="315" y="197"/>
                      </a:lnTo>
                      <a:lnTo>
                        <a:pt x="317" y="195"/>
                      </a:lnTo>
                      <a:lnTo>
                        <a:pt x="317" y="190"/>
                      </a:lnTo>
                      <a:lnTo>
                        <a:pt x="317" y="190"/>
                      </a:lnTo>
                      <a:lnTo>
                        <a:pt x="317" y="190"/>
                      </a:lnTo>
                      <a:lnTo>
                        <a:pt x="317" y="188"/>
                      </a:lnTo>
                      <a:lnTo>
                        <a:pt x="317" y="188"/>
                      </a:lnTo>
                      <a:lnTo>
                        <a:pt x="317" y="185"/>
                      </a:lnTo>
                      <a:lnTo>
                        <a:pt x="315" y="183"/>
                      </a:lnTo>
                      <a:lnTo>
                        <a:pt x="315" y="183"/>
                      </a:lnTo>
                      <a:lnTo>
                        <a:pt x="303" y="174"/>
                      </a:lnTo>
                      <a:lnTo>
                        <a:pt x="294" y="169"/>
                      </a:lnTo>
                      <a:lnTo>
                        <a:pt x="289" y="166"/>
                      </a:lnTo>
                      <a:lnTo>
                        <a:pt x="286" y="164"/>
                      </a:lnTo>
                      <a:lnTo>
                        <a:pt x="284" y="164"/>
                      </a:lnTo>
                      <a:lnTo>
                        <a:pt x="282" y="164"/>
                      </a:lnTo>
                      <a:lnTo>
                        <a:pt x="282" y="164"/>
                      </a:lnTo>
                      <a:lnTo>
                        <a:pt x="277" y="166"/>
                      </a:lnTo>
                      <a:lnTo>
                        <a:pt x="277" y="166"/>
                      </a:lnTo>
                      <a:lnTo>
                        <a:pt x="275" y="166"/>
                      </a:lnTo>
                      <a:lnTo>
                        <a:pt x="272" y="166"/>
                      </a:lnTo>
                      <a:lnTo>
                        <a:pt x="270" y="164"/>
                      </a:lnTo>
                      <a:lnTo>
                        <a:pt x="270" y="162"/>
                      </a:lnTo>
                      <a:lnTo>
                        <a:pt x="272" y="162"/>
                      </a:lnTo>
                      <a:lnTo>
                        <a:pt x="272" y="159"/>
                      </a:lnTo>
                      <a:lnTo>
                        <a:pt x="270" y="159"/>
                      </a:lnTo>
                      <a:lnTo>
                        <a:pt x="265" y="152"/>
                      </a:lnTo>
                      <a:lnTo>
                        <a:pt x="263" y="150"/>
                      </a:lnTo>
                      <a:lnTo>
                        <a:pt x="258" y="152"/>
                      </a:lnTo>
                      <a:lnTo>
                        <a:pt x="256" y="155"/>
                      </a:lnTo>
                      <a:close/>
                      <a:moveTo>
                        <a:pt x="322" y="195"/>
                      </a:moveTo>
                      <a:lnTo>
                        <a:pt x="324" y="193"/>
                      </a:lnTo>
                      <a:lnTo>
                        <a:pt x="324" y="190"/>
                      </a:lnTo>
                      <a:lnTo>
                        <a:pt x="324" y="188"/>
                      </a:lnTo>
                      <a:lnTo>
                        <a:pt x="324" y="188"/>
                      </a:lnTo>
                      <a:lnTo>
                        <a:pt x="324" y="188"/>
                      </a:lnTo>
                      <a:lnTo>
                        <a:pt x="322" y="188"/>
                      </a:lnTo>
                      <a:lnTo>
                        <a:pt x="322" y="188"/>
                      </a:lnTo>
                      <a:lnTo>
                        <a:pt x="322" y="190"/>
                      </a:lnTo>
                      <a:lnTo>
                        <a:pt x="320" y="190"/>
                      </a:lnTo>
                      <a:lnTo>
                        <a:pt x="320" y="190"/>
                      </a:lnTo>
                      <a:lnTo>
                        <a:pt x="320" y="193"/>
                      </a:lnTo>
                      <a:lnTo>
                        <a:pt x="320" y="193"/>
                      </a:lnTo>
                      <a:lnTo>
                        <a:pt x="320" y="193"/>
                      </a:lnTo>
                      <a:lnTo>
                        <a:pt x="322" y="195"/>
                      </a:lnTo>
                      <a:lnTo>
                        <a:pt x="322" y="195"/>
                      </a:lnTo>
                      <a:close/>
                      <a:moveTo>
                        <a:pt x="275" y="164"/>
                      </a:moveTo>
                      <a:lnTo>
                        <a:pt x="277" y="164"/>
                      </a:lnTo>
                      <a:lnTo>
                        <a:pt x="279" y="162"/>
                      </a:lnTo>
                      <a:lnTo>
                        <a:pt x="282" y="162"/>
                      </a:lnTo>
                      <a:lnTo>
                        <a:pt x="289" y="162"/>
                      </a:lnTo>
                      <a:lnTo>
                        <a:pt x="289" y="162"/>
                      </a:lnTo>
                      <a:lnTo>
                        <a:pt x="291" y="164"/>
                      </a:lnTo>
                      <a:lnTo>
                        <a:pt x="291" y="164"/>
                      </a:lnTo>
                      <a:lnTo>
                        <a:pt x="294" y="166"/>
                      </a:lnTo>
                      <a:lnTo>
                        <a:pt x="296" y="166"/>
                      </a:lnTo>
                      <a:lnTo>
                        <a:pt x="296" y="166"/>
                      </a:lnTo>
                      <a:lnTo>
                        <a:pt x="301" y="169"/>
                      </a:lnTo>
                      <a:lnTo>
                        <a:pt x="303" y="169"/>
                      </a:lnTo>
                      <a:lnTo>
                        <a:pt x="308" y="174"/>
                      </a:lnTo>
                      <a:lnTo>
                        <a:pt x="308" y="174"/>
                      </a:lnTo>
                      <a:lnTo>
                        <a:pt x="322" y="183"/>
                      </a:lnTo>
                      <a:lnTo>
                        <a:pt x="327" y="183"/>
                      </a:lnTo>
                      <a:lnTo>
                        <a:pt x="329" y="181"/>
                      </a:lnTo>
                      <a:lnTo>
                        <a:pt x="331" y="178"/>
                      </a:lnTo>
                      <a:lnTo>
                        <a:pt x="329" y="176"/>
                      </a:lnTo>
                      <a:lnTo>
                        <a:pt x="327" y="174"/>
                      </a:lnTo>
                      <a:lnTo>
                        <a:pt x="320" y="164"/>
                      </a:lnTo>
                      <a:lnTo>
                        <a:pt x="315" y="162"/>
                      </a:lnTo>
                      <a:lnTo>
                        <a:pt x="308" y="157"/>
                      </a:lnTo>
                      <a:lnTo>
                        <a:pt x="301" y="152"/>
                      </a:lnTo>
                      <a:lnTo>
                        <a:pt x="291" y="147"/>
                      </a:lnTo>
                      <a:lnTo>
                        <a:pt x="286" y="147"/>
                      </a:lnTo>
                      <a:lnTo>
                        <a:pt x="282" y="150"/>
                      </a:lnTo>
                      <a:lnTo>
                        <a:pt x="279" y="150"/>
                      </a:lnTo>
                      <a:lnTo>
                        <a:pt x="279" y="155"/>
                      </a:lnTo>
                      <a:lnTo>
                        <a:pt x="277" y="157"/>
                      </a:lnTo>
                      <a:lnTo>
                        <a:pt x="272" y="162"/>
                      </a:lnTo>
                      <a:lnTo>
                        <a:pt x="272" y="164"/>
                      </a:lnTo>
                      <a:lnTo>
                        <a:pt x="272" y="164"/>
                      </a:lnTo>
                      <a:lnTo>
                        <a:pt x="275" y="164"/>
                      </a:lnTo>
                      <a:close/>
                      <a:moveTo>
                        <a:pt x="230" y="152"/>
                      </a:moveTo>
                      <a:lnTo>
                        <a:pt x="230" y="155"/>
                      </a:lnTo>
                      <a:lnTo>
                        <a:pt x="232" y="157"/>
                      </a:lnTo>
                      <a:lnTo>
                        <a:pt x="232" y="159"/>
                      </a:lnTo>
                      <a:lnTo>
                        <a:pt x="234" y="162"/>
                      </a:lnTo>
                      <a:lnTo>
                        <a:pt x="242" y="169"/>
                      </a:lnTo>
                      <a:lnTo>
                        <a:pt x="244" y="171"/>
                      </a:lnTo>
                      <a:lnTo>
                        <a:pt x="249" y="174"/>
                      </a:lnTo>
                      <a:lnTo>
                        <a:pt x="249" y="174"/>
                      </a:lnTo>
                      <a:lnTo>
                        <a:pt x="251" y="169"/>
                      </a:lnTo>
                      <a:lnTo>
                        <a:pt x="253" y="169"/>
                      </a:lnTo>
                      <a:lnTo>
                        <a:pt x="253" y="169"/>
                      </a:lnTo>
                      <a:lnTo>
                        <a:pt x="256" y="169"/>
                      </a:lnTo>
                      <a:lnTo>
                        <a:pt x="256" y="169"/>
                      </a:lnTo>
                      <a:lnTo>
                        <a:pt x="256" y="166"/>
                      </a:lnTo>
                      <a:lnTo>
                        <a:pt x="253" y="159"/>
                      </a:lnTo>
                      <a:lnTo>
                        <a:pt x="253" y="157"/>
                      </a:lnTo>
                      <a:lnTo>
                        <a:pt x="253" y="155"/>
                      </a:lnTo>
                      <a:lnTo>
                        <a:pt x="256" y="145"/>
                      </a:lnTo>
                      <a:lnTo>
                        <a:pt x="256" y="143"/>
                      </a:lnTo>
                      <a:lnTo>
                        <a:pt x="256" y="140"/>
                      </a:lnTo>
                      <a:lnTo>
                        <a:pt x="256" y="138"/>
                      </a:lnTo>
                      <a:lnTo>
                        <a:pt x="253" y="138"/>
                      </a:lnTo>
                      <a:lnTo>
                        <a:pt x="246" y="131"/>
                      </a:lnTo>
                      <a:lnTo>
                        <a:pt x="239" y="126"/>
                      </a:lnTo>
                      <a:lnTo>
                        <a:pt x="237" y="124"/>
                      </a:lnTo>
                      <a:lnTo>
                        <a:pt x="232" y="121"/>
                      </a:lnTo>
                      <a:lnTo>
                        <a:pt x="230" y="121"/>
                      </a:lnTo>
                      <a:lnTo>
                        <a:pt x="230" y="121"/>
                      </a:lnTo>
                      <a:lnTo>
                        <a:pt x="227" y="124"/>
                      </a:lnTo>
                      <a:lnTo>
                        <a:pt x="227" y="126"/>
                      </a:lnTo>
                      <a:lnTo>
                        <a:pt x="227" y="131"/>
                      </a:lnTo>
                      <a:lnTo>
                        <a:pt x="227" y="131"/>
                      </a:lnTo>
                      <a:lnTo>
                        <a:pt x="227" y="133"/>
                      </a:lnTo>
                      <a:lnTo>
                        <a:pt x="227" y="133"/>
                      </a:lnTo>
                      <a:lnTo>
                        <a:pt x="227" y="136"/>
                      </a:lnTo>
                      <a:lnTo>
                        <a:pt x="227" y="138"/>
                      </a:lnTo>
                      <a:lnTo>
                        <a:pt x="230" y="140"/>
                      </a:lnTo>
                      <a:lnTo>
                        <a:pt x="232" y="143"/>
                      </a:lnTo>
                      <a:lnTo>
                        <a:pt x="232" y="143"/>
                      </a:lnTo>
                      <a:lnTo>
                        <a:pt x="232" y="147"/>
                      </a:lnTo>
                      <a:lnTo>
                        <a:pt x="230" y="152"/>
                      </a:lnTo>
                      <a:close/>
                      <a:moveTo>
                        <a:pt x="372" y="228"/>
                      </a:moveTo>
                      <a:lnTo>
                        <a:pt x="374" y="228"/>
                      </a:lnTo>
                      <a:lnTo>
                        <a:pt x="374" y="226"/>
                      </a:lnTo>
                      <a:lnTo>
                        <a:pt x="374" y="226"/>
                      </a:lnTo>
                      <a:lnTo>
                        <a:pt x="369" y="223"/>
                      </a:lnTo>
                      <a:lnTo>
                        <a:pt x="372" y="226"/>
                      </a:lnTo>
                      <a:lnTo>
                        <a:pt x="372" y="228"/>
                      </a:lnTo>
                      <a:close/>
                      <a:moveTo>
                        <a:pt x="327" y="212"/>
                      </a:moveTo>
                      <a:lnTo>
                        <a:pt x="327" y="212"/>
                      </a:lnTo>
                      <a:lnTo>
                        <a:pt x="327" y="214"/>
                      </a:lnTo>
                      <a:lnTo>
                        <a:pt x="329" y="216"/>
                      </a:lnTo>
                      <a:lnTo>
                        <a:pt x="329" y="216"/>
                      </a:lnTo>
                      <a:lnTo>
                        <a:pt x="331" y="216"/>
                      </a:lnTo>
                      <a:lnTo>
                        <a:pt x="334" y="216"/>
                      </a:lnTo>
                      <a:lnTo>
                        <a:pt x="341" y="214"/>
                      </a:lnTo>
                      <a:lnTo>
                        <a:pt x="343" y="214"/>
                      </a:lnTo>
                      <a:lnTo>
                        <a:pt x="343" y="212"/>
                      </a:lnTo>
                      <a:lnTo>
                        <a:pt x="343" y="207"/>
                      </a:lnTo>
                      <a:lnTo>
                        <a:pt x="343" y="204"/>
                      </a:lnTo>
                      <a:lnTo>
                        <a:pt x="343" y="202"/>
                      </a:lnTo>
                      <a:lnTo>
                        <a:pt x="341" y="202"/>
                      </a:lnTo>
                      <a:lnTo>
                        <a:pt x="341" y="200"/>
                      </a:lnTo>
                      <a:lnTo>
                        <a:pt x="338" y="197"/>
                      </a:lnTo>
                      <a:lnTo>
                        <a:pt x="336" y="197"/>
                      </a:lnTo>
                      <a:lnTo>
                        <a:pt x="334" y="197"/>
                      </a:lnTo>
                      <a:lnTo>
                        <a:pt x="331" y="197"/>
                      </a:lnTo>
                      <a:lnTo>
                        <a:pt x="329" y="202"/>
                      </a:lnTo>
                      <a:lnTo>
                        <a:pt x="327" y="212"/>
                      </a:lnTo>
                      <a:close/>
                      <a:moveTo>
                        <a:pt x="391" y="302"/>
                      </a:moveTo>
                      <a:lnTo>
                        <a:pt x="388" y="299"/>
                      </a:lnTo>
                      <a:lnTo>
                        <a:pt x="383" y="299"/>
                      </a:lnTo>
                      <a:lnTo>
                        <a:pt x="381" y="299"/>
                      </a:lnTo>
                      <a:lnTo>
                        <a:pt x="381" y="297"/>
                      </a:lnTo>
                      <a:lnTo>
                        <a:pt x="379" y="297"/>
                      </a:lnTo>
                      <a:lnTo>
                        <a:pt x="374" y="295"/>
                      </a:lnTo>
                      <a:lnTo>
                        <a:pt x="372" y="295"/>
                      </a:lnTo>
                      <a:lnTo>
                        <a:pt x="367" y="297"/>
                      </a:lnTo>
                      <a:lnTo>
                        <a:pt x="365" y="302"/>
                      </a:lnTo>
                      <a:lnTo>
                        <a:pt x="362" y="306"/>
                      </a:lnTo>
                      <a:lnTo>
                        <a:pt x="362" y="311"/>
                      </a:lnTo>
                      <a:lnTo>
                        <a:pt x="365" y="309"/>
                      </a:lnTo>
                      <a:lnTo>
                        <a:pt x="369" y="311"/>
                      </a:lnTo>
                      <a:lnTo>
                        <a:pt x="372" y="311"/>
                      </a:lnTo>
                      <a:lnTo>
                        <a:pt x="374" y="311"/>
                      </a:lnTo>
                      <a:lnTo>
                        <a:pt x="374" y="311"/>
                      </a:lnTo>
                      <a:lnTo>
                        <a:pt x="376" y="311"/>
                      </a:lnTo>
                      <a:lnTo>
                        <a:pt x="376" y="314"/>
                      </a:lnTo>
                      <a:lnTo>
                        <a:pt x="379" y="314"/>
                      </a:lnTo>
                      <a:lnTo>
                        <a:pt x="381" y="311"/>
                      </a:lnTo>
                      <a:lnTo>
                        <a:pt x="381" y="311"/>
                      </a:lnTo>
                      <a:lnTo>
                        <a:pt x="383" y="311"/>
                      </a:lnTo>
                      <a:lnTo>
                        <a:pt x="386" y="309"/>
                      </a:lnTo>
                      <a:lnTo>
                        <a:pt x="388" y="309"/>
                      </a:lnTo>
                      <a:lnTo>
                        <a:pt x="393" y="309"/>
                      </a:lnTo>
                      <a:lnTo>
                        <a:pt x="393" y="309"/>
                      </a:lnTo>
                      <a:lnTo>
                        <a:pt x="393" y="306"/>
                      </a:lnTo>
                      <a:lnTo>
                        <a:pt x="393" y="304"/>
                      </a:lnTo>
                      <a:lnTo>
                        <a:pt x="391" y="302"/>
                      </a:lnTo>
                      <a:close/>
                      <a:moveTo>
                        <a:pt x="398" y="268"/>
                      </a:moveTo>
                      <a:lnTo>
                        <a:pt x="398" y="268"/>
                      </a:lnTo>
                      <a:lnTo>
                        <a:pt x="393" y="247"/>
                      </a:lnTo>
                      <a:lnTo>
                        <a:pt x="391" y="242"/>
                      </a:lnTo>
                      <a:lnTo>
                        <a:pt x="391" y="240"/>
                      </a:lnTo>
                      <a:lnTo>
                        <a:pt x="388" y="238"/>
                      </a:lnTo>
                      <a:lnTo>
                        <a:pt x="386" y="238"/>
                      </a:lnTo>
                      <a:lnTo>
                        <a:pt x="383" y="235"/>
                      </a:lnTo>
                      <a:lnTo>
                        <a:pt x="381" y="235"/>
                      </a:lnTo>
                      <a:lnTo>
                        <a:pt x="381" y="235"/>
                      </a:lnTo>
                      <a:lnTo>
                        <a:pt x="379" y="235"/>
                      </a:lnTo>
                      <a:lnTo>
                        <a:pt x="379" y="235"/>
                      </a:lnTo>
                      <a:lnTo>
                        <a:pt x="379" y="238"/>
                      </a:lnTo>
                      <a:lnTo>
                        <a:pt x="376" y="238"/>
                      </a:lnTo>
                      <a:lnTo>
                        <a:pt x="374" y="230"/>
                      </a:lnTo>
                      <a:lnTo>
                        <a:pt x="369" y="226"/>
                      </a:lnTo>
                      <a:lnTo>
                        <a:pt x="362" y="221"/>
                      </a:lnTo>
                      <a:lnTo>
                        <a:pt x="357" y="216"/>
                      </a:lnTo>
                      <a:lnTo>
                        <a:pt x="353" y="216"/>
                      </a:lnTo>
                      <a:lnTo>
                        <a:pt x="350" y="214"/>
                      </a:lnTo>
                      <a:lnTo>
                        <a:pt x="348" y="216"/>
                      </a:lnTo>
                      <a:lnTo>
                        <a:pt x="346" y="216"/>
                      </a:lnTo>
                      <a:lnTo>
                        <a:pt x="341" y="219"/>
                      </a:lnTo>
                      <a:lnTo>
                        <a:pt x="336" y="219"/>
                      </a:lnTo>
                      <a:lnTo>
                        <a:pt x="334" y="221"/>
                      </a:lnTo>
                      <a:lnTo>
                        <a:pt x="331" y="226"/>
                      </a:lnTo>
                      <a:lnTo>
                        <a:pt x="329" y="228"/>
                      </a:lnTo>
                      <a:lnTo>
                        <a:pt x="327" y="228"/>
                      </a:lnTo>
                      <a:lnTo>
                        <a:pt x="324" y="230"/>
                      </a:lnTo>
                      <a:lnTo>
                        <a:pt x="322" y="230"/>
                      </a:lnTo>
                      <a:lnTo>
                        <a:pt x="320" y="230"/>
                      </a:lnTo>
                      <a:lnTo>
                        <a:pt x="317" y="233"/>
                      </a:lnTo>
                      <a:lnTo>
                        <a:pt x="312" y="238"/>
                      </a:lnTo>
                      <a:lnTo>
                        <a:pt x="310" y="238"/>
                      </a:lnTo>
                      <a:lnTo>
                        <a:pt x="310" y="238"/>
                      </a:lnTo>
                      <a:lnTo>
                        <a:pt x="301" y="242"/>
                      </a:lnTo>
                      <a:lnTo>
                        <a:pt x="301" y="245"/>
                      </a:lnTo>
                      <a:lnTo>
                        <a:pt x="294" y="245"/>
                      </a:lnTo>
                      <a:lnTo>
                        <a:pt x="286" y="247"/>
                      </a:lnTo>
                      <a:lnTo>
                        <a:pt x="284" y="247"/>
                      </a:lnTo>
                      <a:lnTo>
                        <a:pt x="279" y="247"/>
                      </a:lnTo>
                      <a:lnTo>
                        <a:pt x="277" y="247"/>
                      </a:lnTo>
                      <a:lnTo>
                        <a:pt x="277" y="249"/>
                      </a:lnTo>
                      <a:lnTo>
                        <a:pt x="275" y="249"/>
                      </a:lnTo>
                      <a:lnTo>
                        <a:pt x="272" y="249"/>
                      </a:lnTo>
                      <a:lnTo>
                        <a:pt x="272" y="252"/>
                      </a:lnTo>
                      <a:lnTo>
                        <a:pt x="272" y="252"/>
                      </a:lnTo>
                      <a:lnTo>
                        <a:pt x="270" y="254"/>
                      </a:lnTo>
                      <a:lnTo>
                        <a:pt x="268" y="254"/>
                      </a:lnTo>
                      <a:lnTo>
                        <a:pt x="263" y="254"/>
                      </a:lnTo>
                      <a:lnTo>
                        <a:pt x="260" y="252"/>
                      </a:lnTo>
                      <a:lnTo>
                        <a:pt x="258" y="249"/>
                      </a:lnTo>
                      <a:lnTo>
                        <a:pt x="258" y="247"/>
                      </a:lnTo>
                      <a:lnTo>
                        <a:pt x="256" y="247"/>
                      </a:lnTo>
                      <a:lnTo>
                        <a:pt x="256" y="247"/>
                      </a:lnTo>
                      <a:lnTo>
                        <a:pt x="253" y="247"/>
                      </a:lnTo>
                      <a:lnTo>
                        <a:pt x="253" y="247"/>
                      </a:lnTo>
                      <a:lnTo>
                        <a:pt x="251" y="245"/>
                      </a:lnTo>
                      <a:lnTo>
                        <a:pt x="251" y="245"/>
                      </a:lnTo>
                      <a:lnTo>
                        <a:pt x="253" y="245"/>
                      </a:lnTo>
                      <a:lnTo>
                        <a:pt x="258" y="245"/>
                      </a:lnTo>
                      <a:lnTo>
                        <a:pt x="258" y="247"/>
                      </a:lnTo>
                      <a:lnTo>
                        <a:pt x="263" y="249"/>
                      </a:lnTo>
                      <a:lnTo>
                        <a:pt x="265" y="252"/>
                      </a:lnTo>
                      <a:lnTo>
                        <a:pt x="268" y="252"/>
                      </a:lnTo>
                      <a:lnTo>
                        <a:pt x="268" y="252"/>
                      </a:lnTo>
                      <a:lnTo>
                        <a:pt x="270" y="247"/>
                      </a:lnTo>
                      <a:lnTo>
                        <a:pt x="272" y="247"/>
                      </a:lnTo>
                      <a:lnTo>
                        <a:pt x="272" y="247"/>
                      </a:lnTo>
                      <a:lnTo>
                        <a:pt x="275" y="245"/>
                      </a:lnTo>
                      <a:lnTo>
                        <a:pt x="282" y="245"/>
                      </a:lnTo>
                      <a:lnTo>
                        <a:pt x="284" y="242"/>
                      </a:lnTo>
                      <a:lnTo>
                        <a:pt x="284" y="242"/>
                      </a:lnTo>
                      <a:lnTo>
                        <a:pt x="298" y="235"/>
                      </a:lnTo>
                      <a:lnTo>
                        <a:pt x="301" y="235"/>
                      </a:lnTo>
                      <a:lnTo>
                        <a:pt x="303" y="233"/>
                      </a:lnTo>
                      <a:lnTo>
                        <a:pt x="308" y="230"/>
                      </a:lnTo>
                      <a:lnTo>
                        <a:pt x="315" y="228"/>
                      </a:lnTo>
                      <a:lnTo>
                        <a:pt x="320" y="226"/>
                      </a:lnTo>
                      <a:lnTo>
                        <a:pt x="322" y="221"/>
                      </a:lnTo>
                      <a:lnTo>
                        <a:pt x="322" y="216"/>
                      </a:lnTo>
                      <a:lnTo>
                        <a:pt x="317" y="212"/>
                      </a:lnTo>
                      <a:lnTo>
                        <a:pt x="308" y="200"/>
                      </a:lnTo>
                      <a:lnTo>
                        <a:pt x="303" y="197"/>
                      </a:lnTo>
                      <a:lnTo>
                        <a:pt x="298" y="195"/>
                      </a:lnTo>
                      <a:lnTo>
                        <a:pt x="289" y="195"/>
                      </a:lnTo>
                      <a:lnTo>
                        <a:pt x="277" y="193"/>
                      </a:lnTo>
                      <a:lnTo>
                        <a:pt x="275" y="193"/>
                      </a:lnTo>
                      <a:lnTo>
                        <a:pt x="272" y="193"/>
                      </a:lnTo>
                      <a:lnTo>
                        <a:pt x="270" y="193"/>
                      </a:lnTo>
                      <a:lnTo>
                        <a:pt x="265" y="193"/>
                      </a:lnTo>
                      <a:lnTo>
                        <a:pt x="263" y="193"/>
                      </a:lnTo>
                      <a:lnTo>
                        <a:pt x="260" y="193"/>
                      </a:lnTo>
                      <a:lnTo>
                        <a:pt x="256" y="190"/>
                      </a:lnTo>
                      <a:lnTo>
                        <a:pt x="251" y="185"/>
                      </a:lnTo>
                      <a:lnTo>
                        <a:pt x="239" y="174"/>
                      </a:lnTo>
                      <a:lnTo>
                        <a:pt x="232" y="166"/>
                      </a:lnTo>
                      <a:lnTo>
                        <a:pt x="227" y="164"/>
                      </a:lnTo>
                      <a:lnTo>
                        <a:pt x="227" y="159"/>
                      </a:lnTo>
                      <a:lnTo>
                        <a:pt x="225" y="155"/>
                      </a:lnTo>
                      <a:lnTo>
                        <a:pt x="227" y="145"/>
                      </a:lnTo>
                      <a:lnTo>
                        <a:pt x="227" y="145"/>
                      </a:lnTo>
                      <a:lnTo>
                        <a:pt x="225" y="143"/>
                      </a:lnTo>
                      <a:lnTo>
                        <a:pt x="225" y="140"/>
                      </a:lnTo>
                      <a:lnTo>
                        <a:pt x="223" y="140"/>
                      </a:lnTo>
                      <a:lnTo>
                        <a:pt x="220" y="140"/>
                      </a:lnTo>
                      <a:lnTo>
                        <a:pt x="220" y="136"/>
                      </a:lnTo>
                      <a:lnTo>
                        <a:pt x="223" y="133"/>
                      </a:lnTo>
                      <a:lnTo>
                        <a:pt x="220" y="128"/>
                      </a:lnTo>
                      <a:lnTo>
                        <a:pt x="218" y="124"/>
                      </a:lnTo>
                      <a:lnTo>
                        <a:pt x="208" y="119"/>
                      </a:lnTo>
                      <a:lnTo>
                        <a:pt x="182" y="98"/>
                      </a:lnTo>
                      <a:lnTo>
                        <a:pt x="178" y="95"/>
                      </a:lnTo>
                      <a:lnTo>
                        <a:pt x="175" y="95"/>
                      </a:lnTo>
                      <a:lnTo>
                        <a:pt x="171" y="95"/>
                      </a:lnTo>
                      <a:lnTo>
                        <a:pt x="161" y="95"/>
                      </a:lnTo>
                      <a:lnTo>
                        <a:pt x="159" y="95"/>
                      </a:lnTo>
                      <a:lnTo>
                        <a:pt x="156" y="95"/>
                      </a:lnTo>
                      <a:lnTo>
                        <a:pt x="152" y="93"/>
                      </a:lnTo>
                      <a:lnTo>
                        <a:pt x="145" y="91"/>
                      </a:lnTo>
                      <a:lnTo>
                        <a:pt x="142" y="88"/>
                      </a:lnTo>
                      <a:lnTo>
                        <a:pt x="140" y="83"/>
                      </a:lnTo>
                      <a:lnTo>
                        <a:pt x="137" y="74"/>
                      </a:lnTo>
                      <a:lnTo>
                        <a:pt x="133" y="69"/>
                      </a:lnTo>
                      <a:lnTo>
                        <a:pt x="133" y="67"/>
                      </a:lnTo>
                      <a:lnTo>
                        <a:pt x="133" y="62"/>
                      </a:lnTo>
                      <a:lnTo>
                        <a:pt x="133" y="60"/>
                      </a:lnTo>
                      <a:lnTo>
                        <a:pt x="133" y="57"/>
                      </a:lnTo>
                      <a:lnTo>
                        <a:pt x="130" y="55"/>
                      </a:lnTo>
                      <a:lnTo>
                        <a:pt x="119" y="43"/>
                      </a:lnTo>
                      <a:lnTo>
                        <a:pt x="107" y="36"/>
                      </a:lnTo>
                      <a:lnTo>
                        <a:pt x="104" y="34"/>
                      </a:lnTo>
                      <a:lnTo>
                        <a:pt x="104" y="29"/>
                      </a:lnTo>
                      <a:lnTo>
                        <a:pt x="104" y="29"/>
                      </a:lnTo>
                      <a:lnTo>
                        <a:pt x="90" y="26"/>
                      </a:lnTo>
                      <a:lnTo>
                        <a:pt x="88" y="29"/>
                      </a:lnTo>
                      <a:lnTo>
                        <a:pt x="83" y="29"/>
                      </a:lnTo>
                      <a:lnTo>
                        <a:pt x="78" y="34"/>
                      </a:lnTo>
                      <a:lnTo>
                        <a:pt x="78" y="38"/>
                      </a:lnTo>
                      <a:lnTo>
                        <a:pt x="78" y="43"/>
                      </a:lnTo>
                      <a:lnTo>
                        <a:pt x="81" y="48"/>
                      </a:lnTo>
                      <a:lnTo>
                        <a:pt x="88" y="55"/>
                      </a:lnTo>
                      <a:lnTo>
                        <a:pt x="90" y="60"/>
                      </a:lnTo>
                      <a:lnTo>
                        <a:pt x="90" y="64"/>
                      </a:lnTo>
                      <a:lnTo>
                        <a:pt x="90" y="67"/>
                      </a:lnTo>
                      <a:lnTo>
                        <a:pt x="92" y="69"/>
                      </a:lnTo>
                      <a:lnTo>
                        <a:pt x="92" y="72"/>
                      </a:lnTo>
                      <a:lnTo>
                        <a:pt x="92" y="74"/>
                      </a:lnTo>
                      <a:lnTo>
                        <a:pt x="92" y="76"/>
                      </a:lnTo>
                      <a:lnTo>
                        <a:pt x="92" y="79"/>
                      </a:lnTo>
                      <a:lnTo>
                        <a:pt x="90" y="76"/>
                      </a:lnTo>
                      <a:lnTo>
                        <a:pt x="90" y="74"/>
                      </a:lnTo>
                      <a:lnTo>
                        <a:pt x="88" y="72"/>
                      </a:lnTo>
                      <a:lnTo>
                        <a:pt x="88" y="69"/>
                      </a:lnTo>
                      <a:lnTo>
                        <a:pt x="88" y="67"/>
                      </a:lnTo>
                      <a:lnTo>
                        <a:pt x="85" y="62"/>
                      </a:lnTo>
                      <a:lnTo>
                        <a:pt x="83" y="60"/>
                      </a:lnTo>
                      <a:lnTo>
                        <a:pt x="83" y="57"/>
                      </a:lnTo>
                      <a:lnTo>
                        <a:pt x="81" y="57"/>
                      </a:lnTo>
                      <a:lnTo>
                        <a:pt x="78" y="55"/>
                      </a:lnTo>
                      <a:lnTo>
                        <a:pt x="76" y="55"/>
                      </a:lnTo>
                      <a:lnTo>
                        <a:pt x="64" y="45"/>
                      </a:lnTo>
                      <a:lnTo>
                        <a:pt x="59" y="45"/>
                      </a:lnTo>
                      <a:lnTo>
                        <a:pt x="52" y="43"/>
                      </a:lnTo>
                      <a:lnTo>
                        <a:pt x="48" y="38"/>
                      </a:lnTo>
                      <a:lnTo>
                        <a:pt x="38" y="31"/>
                      </a:lnTo>
                      <a:lnTo>
                        <a:pt x="36" y="26"/>
                      </a:lnTo>
                      <a:lnTo>
                        <a:pt x="33" y="22"/>
                      </a:lnTo>
                      <a:lnTo>
                        <a:pt x="26" y="0"/>
                      </a:lnTo>
                      <a:lnTo>
                        <a:pt x="26" y="0"/>
                      </a:lnTo>
                      <a:lnTo>
                        <a:pt x="26" y="0"/>
                      </a:lnTo>
                      <a:lnTo>
                        <a:pt x="24" y="7"/>
                      </a:lnTo>
                      <a:lnTo>
                        <a:pt x="22" y="22"/>
                      </a:lnTo>
                      <a:lnTo>
                        <a:pt x="22" y="26"/>
                      </a:lnTo>
                      <a:lnTo>
                        <a:pt x="24" y="29"/>
                      </a:lnTo>
                      <a:lnTo>
                        <a:pt x="24" y="34"/>
                      </a:lnTo>
                      <a:lnTo>
                        <a:pt x="26" y="41"/>
                      </a:lnTo>
                      <a:lnTo>
                        <a:pt x="26" y="53"/>
                      </a:lnTo>
                      <a:lnTo>
                        <a:pt x="26" y="55"/>
                      </a:lnTo>
                      <a:lnTo>
                        <a:pt x="24" y="60"/>
                      </a:lnTo>
                      <a:lnTo>
                        <a:pt x="24" y="60"/>
                      </a:lnTo>
                      <a:lnTo>
                        <a:pt x="24" y="64"/>
                      </a:lnTo>
                      <a:lnTo>
                        <a:pt x="24" y="67"/>
                      </a:lnTo>
                      <a:lnTo>
                        <a:pt x="24" y="69"/>
                      </a:lnTo>
                      <a:lnTo>
                        <a:pt x="24" y="72"/>
                      </a:lnTo>
                      <a:lnTo>
                        <a:pt x="26" y="74"/>
                      </a:lnTo>
                      <a:lnTo>
                        <a:pt x="31" y="76"/>
                      </a:lnTo>
                      <a:lnTo>
                        <a:pt x="31" y="76"/>
                      </a:lnTo>
                      <a:lnTo>
                        <a:pt x="33" y="79"/>
                      </a:lnTo>
                      <a:lnTo>
                        <a:pt x="36" y="86"/>
                      </a:lnTo>
                      <a:lnTo>
                        <a:pt x="38" y="95"/>
                      </a:lnTo>
                      <a:lnTo>
                        <a:pt x="40" y="98"/>
                      </a:lnTo>
                      <a:lnTo>
                        <a:pt x="40" y="100"/>
                      </a:lnTo>
                      <a:lnTo>
                        <a:pt x="40" y="102"/>
                      </a:lnTo>
                      <a:lnTo>
                        <a:pt x="38" y="102"/>
                      </a:lnTo>
                      <a:lnTo>
                        <a:pt x="38" y="105"/>
                      </a:lnTo>
                      <a:lnTo>
                        <a:pt x="36" y="105"/>
                      </a:lnTo>
                      <a:lnTo>
                        <a:pt x="31" y="109"/>
                      </a:lnTo>
                      <a:lnTo>
                        <a:pt x="26" y="112"/>
                      </a:lnTo>
                      <a:lnTo>
                        <a:pt x="24" y="112"/>
                      </a:lnTo>
                      <a:lnTo>
                        <a:pt x="3" y="121"/>
                      </a:lnTo>
                      <a:lnTo>
                        <a:pt x="3" y="124"/>
                      </a:lnTo>
                      <a:lnTo>
                        <a:pt x="0" y="124"/>
                      </a:lnTo>
                      <a:lnTo>
                        <a:pt x="0" y="124"/>
                      </a:lnTo>
                      <a:lnTo>
                        <a:pt x="0" y="126"/>
                      </a:lnTo>
                      <a:lnTo>
                        <a:pt x="0" y="126"/>
                      </a:lnTo>
                      <a:lnTo>
                        <a:pt x="0" y="126"/>
                      </a:lnTo>
                      <a:lnTo>
                        <a:pt x="0" y="128"/>
                      </a:lnTo>
                      <a:lnTo>
                        <a:pt x="5" y="131"/>
                      </a:lnTo>
                      <a:lnTo>
                        <a:pt x="5" y="133"/>
                      </a:lnTo>
                      <a:lnTo>
                        <a:pt x="7" y="133"/>
                      </a:lnTo>
                      <a:lnTo>
                        <a:pt x="7" y="136"/>
                      </a:lnTo>
                      <a:lnTo>
                        <a:pt x="7" y="138"/>
                      </a:lnTo>
                      <a:lnTo>
                        <a:pt x="7" y="140"/>
                      </a:lnTo>
                      <a:lnTo>
                        <a:pt x="7" y="140"/>
                      </a:lnTo>
                      <a:lnTo>
                        <a:pt x="7" y="143"/>
                      </a:lnTo>
                      <a:lnTo>
                        <a:pt x="12" y="145"/>
                      </a:lnTo>
                      <a:lnTo>
                        <a:pt x="14" y="145"/>
                      </a:lnTo>
                      <a:lnTo>
                        <a:pt x="14" y="145"/>
                      </a:lnTo>
                      <a:lnTo>
                        <a:pt x="17" y="147"/>
                      </a:lnTo>
                      <a:lnTo>
                        <a:pt x="17" y="147"/>
                      </a:lnTo>
                      <a:lnTo>
                        <a:pt x="17" y="150"/>
                      </a:lnTo>
                      <a:lnTo>
                        <a:pt x="17" y="152"/>
                      </a:lnTo>
                      <a:lnTo>
                        <a:pt x="14" y="157"/>
                      </a:lnTo>
                      <a:lnTo>
                        <a:pt x="14" y="159"/>
                      </a:lnTo>
                      <a:lnTo>
                        <a:pt x="14" y="159"/>
                      </a:lnTo>
                      <a:lnTo>
                        <a:pt x="14" y="162"/>
                      </a:lnTo>
                      <a:lnTo>
                        <a:pt x="17" y="164"/>
                      </a:lnTo>
                      <a:lnTo>
                        <a:pt x="17" y="166"/>
                      </a:lnTo>
                      <a:lnTo>
                        <a:pt x="14" y="174"/>
                      </a:lnTo>
                      <a:lnTo>
                        <a:pt x="14" y="178"/>
                      </a:lnTo>
                      <a:lnTo>
                        <a:pt x="14" y="178"/>
                      </a:lnTo>
                      <a:lnTo>
                        <a:pt x="14" y="181"/>
                      </a:lnTo>
                      <a:lnTo>
                        <a:pt x="14" y="181"/>
                      </a:lnTo>
                      <a:lnTo>
                        <a:pt x="14" y="181"/>
                      </a:lnTo>
                      <a:lnTo>
                        <a:pt x="12" y="181"/>
                      </a:lnTo>
                      <a:lnTo>
                        <a:pt x="12" y="183"/>
                      </a:lnTo>
                      <a:lnTo>
                        <a:pt x="12" y="185"/>
                      </a:lnTo>
                      <a:lnTo>
                        <a:pt x="12" y="185"/>
                      </a:lnTo>
                      <a:lnTo>
                        <a:pt x="10" y="188"/>
                      </a:lnTo>
                      <a:lnTo>
                        <a:pt x="12" y="190"/>
                      </a:lnTo>
                      <a:lnTo>
                        <a:pt x="14" y="193"/>
                      </a:lnTo>
                      <a:lnTo>
                        <a:pt x="14" y="195"/>
                      </a:lnTo>
                      <a:lnTo>
                        <a:pt x="14" y="195"/>
                      </a:lnTo>
                      <a:lnTo>
                        <a:pt x="14" y="197"/>
                      </a:lnTo>
                      <a:lnTo>
                        <a:pt x="14" y="197"/>
                      </a:lnTo>
                      <a:lnTo>
                        <a:pt x="14" y="197"/>
                      </a:lnTo>
                      <a:lnTo>
                        <a:pt x="12" y="200"/>
                      </a:lnTo>
                      <a:lnTo>
                        <a:pt x="10" y="200"/>
                      </a:lnTo>
                      <a:lnTo>
                        <a:pt x="10" y="202"/>
                      </a:lnTo>
                      <a:lnTo>
                        <a:pt x="10" y="202"/>
                      </a:lnTo>
                      <a:lnTo>
                        <a:pt x="12" y="212"/>
                      </a:lnTo>
                      <a:lnTo>
                        <a:pt x="14" y="212"/>
                      </a:lnTo>
                      <a:lnTo>
                        <a:pt x="17" y="214"/>
                      </a:lnTo>
                      <a:lnTo>
                        <a:pt x="17" y="216"/>
                      </a:lnTo>
                      <a:lnTo>
                        <a:pt x="22" y="223"/>
                      </a:lnTo>
                      <a:lnTo>
                        <a:pt x="31" y="228"/>
                      </a:lnTo>
                      <a:lnTo>
                        <a:pt x="36" y="228"/>
                      </a:lnTo>
                      <a:lnTo>
                        <a:pt x="36" y="228"/>
                      </a:lnTo>
                      <a:lnTo>
                        <a:pt x="36" y="226"/>
                      </a:lnTo>
                      <a:lnTo>
                        <a:pt x="38" y="226"/>
                      </a:lnTo>
                      <a:lnTo>
                        <a:pt x="38" y="223"/>
                      </a:lnTo>
                      <a:lnTo>
                        <a:pt x="40" y="223"/>
                      </a:lnTo>
                      <a:lnTo>
                        <a:pt x="43" y="223"/>
                      </a:lnTo>
                      <a:lnTo>
                        <a:pt x="45" y="223"/>
                      </a:lnTo>
                      <a:lnTo>
                        <a:pt x="48" y="223"/>
                      </a:lnTo>
                      <a:lnTo>
                        <a:pt x="50" y="226"/>
                      </a:lnTo>
                      <a:lnTo>
                        <a:pt x="55" y="230"/>
                      </a:lnTo>
                      <a:lnTo>
                        <a:pt x="62" y="235"/>
                      </a:lnTo>
                      <a:lnTo>
                        <a:pt x="66" y="238"/>
                      </a:lnTo>
                      <a:lnTo>
                        <a:pt x="69" y="240"/>
                      </a:lnTo>
                      <a:lnTo>
                        <a:pt x="74" y="245"/>
                      </a:lnTo>
                      <a:lnTo>
                        <a:pt x="74" y="245"/>
                      </a:lnTo>
                      <a:lnTo>
                        <a:pt x="74" y="245"/>
                      </a:lnTo>
                      <a:lnTo>
                        <a:pt x="74" y="245"/>
                      </a:lnTo>
                      <a:lnTo>
                        <a:pt x="76" y="245"/>
                      </a:lnTo>
                      <a:lnTo>
                        <a:pt x="76" y="245"/>
                      </a:lnTo>
                      <a:lnTo>
                        <a:pt x="76" y="245"/>
                      </a:lnTo>
                      <a:lnTo>
                        <a:pt x="76" y="245"/>
                      </a:lnTo>
                      <a:lnTo>
                        <a:pt x="78" y="245"/>
                      </a:lnTo>
                      <a:lnTo>
                        <a:pt x="78" y="247"/>
                      </a:lnTo>
                      <a:lnTo>
                        <a:pt x="81" y="249"/>
                      </a:lnTo>
                      <a:lnTo>
                        <a:pt x="81" y="249"/>
                      </a:lnTo>
                      <a:lnTo>
                        <a:pt x="83" y="252"/>
                      </a:lnTo>
                      <a:lnTo>
                        <a:pt x="83" y="254"/>
                      </a:lnTo>
                      <a:lnTo>
                        <a:pt x="83" y="254"/>
                      </a:lnTo>
                      <a:lnTo>
                        <a:pt x="83" y="257"/>
                      </a:lnTo>
                      <a:lnTo>
                        <a:pt x="83" y="266"/>
                      </a:lnTo>
                      <a:lnTo>
                        <a:pt x="83" y="268"/>
                      </a:lnTo>
                      <a:lnTo>
                        <a:pt x="83" y="276"/>
                      </a:lnTo>
                      <a:lnTo>
                        <a:pt x="83" y="276"/>
                      </a:lnTo>
                      <a:lnTo>
                        <a:pt x="81" y="276"/>
                      </a:lnTo>
                      <a:lnTo>
                        <a:pt x="81" y="278"/>
                      </a:lnTo>
                      <a:lnTo>
                        <a:pt x="81" y="278"/>
                      </a:lnTo>
                      <a:lnTo>
                        <a:pt x="74" y="278"/>
                      </a:lnTo>
                      <a:lnTo>
                        <a:pt x="74" y="278"/>
                      </a:lnTo>
                      <a:lnTo>
                        <a:pt x="74" y="278"/>
                      </a:lnTo>
                      <a:lnTo>
                        <a:pt x="71" y="278"/>
                      </a:lnTo>
                      <a:lnTo>
                        <a:pt x="71" y="280"/>
                      </a:lnTo>
                      <a:lnTo>
                        <a:pt x="71" y="280"/>
                      </a:lnTo>
                      <a:lnTo>
                        <a:pt x="74" y="283"/>
                      </a:lnTo>
                      <a:lnTo>
                        <a:pt x="76" y="287"/>
                      </a:lnTo>
                      <a:lnTo>
                        <a:pt x="76" y="290"/>
                      </a:lnTo>
                      <a:lnTo>
                        <a:pt x="76" y="295"/>
                      </a:lnTo>
                      <a:lnTo>
                        <a:pt x="78" y="295"/>
                      </a:lnTo>
                      <a:lnTo>
                        <a:pt x="78" y="297"/>
                      </a:lnTo>
                      <a:lnTo>
                        <a:pt x="81" y="299"/>
                      </a:lnTo>
                      <a:lnTo>
                        <a:pt x="83" y="306"/>
                      </a:lnTo>
                      <a:lnTo>
                        <a:pt x="92" y="311"/>
                      </a:lnTo>
                      <a:lnTo>
                        <a:pt x="97" y="314"/>
                      </a:lnTo>
                      <a:lnTo>
                        <a:pt x="100" y="314"/>
                      </a:lnTo>
                      <a:lnTo>
                        <a:pt x="104" y="323"/>
                      </a:lnTo>
                      <a:lnTo>
                        <a:pt x="123" y="347"/>
                      </a:lnTo>
                      <a:lnTo>
                        <a:pt x="135" y="356"/>
                      </a:lnTo>
                      <a:lnTo>
                        <a:pt x="145" y="361"/>
                      </a:lnTo>
                      <a:lnTo>
                        <a:pt x="152" y="368"/>
                      </a:lnTo>
                      <a:lnTo>
                        <a:pt x="154" y="370"/>
                      </a:lnTo>
                      <a:lnTo>
                        <a:pt x="161" y="373"/>
                      </a:lnTo>
                      <a:lnTo>
                        <a:pt x="171" y="375"/>
                      </a:lnTo>
                      <a:lnTo>
                        <a:pt x="175" y="375"/>
                      </a:lnTo>
                      <a:lnTo>
                        <a:pt x="178" y="378"/>
                      </a:lnTo>
                      <a:lnTo>
                        <a:pt x="178" y="378"/>
                      </a:lnTo>
                      <a:lnTo>
                        <a:pt x="180" y="378"/>
                      </a:lnTo>
                      <a:lnTo>
                        <a:pt x="180" y="380"/>
                      </a:lnTo>
                      <a:lnTo>
                        <a:pt x="180" y="380"/>
                      </a:lnTo>
                      <a:lnTo>
                        <a:pt x="180" y="382"/>
                      </a:lnTo>
                      <a:lnTo>
                        <a:pt x="192" y="378"/>
                      </a:lnTo>
                      <a:lnTo>
                        <a:pt x="194" y="378"/>
                      </a:lnTo>
                      <a:lnTo>
                        <a:pt x="194" y="375"/>
                      </a:lnTo>
                      <a:lnTo>
                        <a:pt x="197" y="375"/>
                      </a:lnTo>
                      <a:lnTo>
                        <a:pt x="197" y="373"/>
                      </a:lnTo>
                      <a:lnTo>
                        <a:pt x="197" y="373"/>
                      </a:lnTo>
                      <a:lnTo>
                        <a:pt x="197" y="370"/>
                      </a:lnTo>
                      <a:lnTo>
                        <a:pt x="199" y="370"/>
                      </a:lnTo>
                      <a:lnTo>
                        <a:pt x="201" y="368"/>
                      </a:lnTo>
                      <a:lnTo>
                        <a:pt x="204" y="366"/>
                      </a:lnTo>
                      <a:lnTo>
                        <a:pt x="204" y="366"/>
                      </a:lnTo>
                      <a:lnTo>
                        <a:pt x="204" y="366"/>
                      </a:lnTo>
                      <a:lnTo>
                        <a:pt x="206" y="366"/>
                      </a:lnTo>
                      <a:lnTo>
                        <a:pt x="206" y="366"/>
                      </a:lnTo>
                      <a:lnTo>
                        <a:pt x="213" y="366"/>
                      </a:lnTo>
                      <a:lnTo>
                        <a:pt x="218" y="363"/>
                      </a:lnTo>
                      <a:lnTo>
                        <a:pt x="220" y="363"/>
                      </a:lnTo>
                      <a:lnTo>
                        <a:pt x="223" y="363"/>
                      </a:lnTo>
                      <a:lnTo>
                        <a:pt x="225" y="363"/>
                      </a:lnTo>
                      <a:lnTo>
                        <a:pt x="225" y="363"/>
                      </a:lnTo>
                      <a:lnTo>
                        <a:pt x="227" y="363"/>
                      </a:lnTo>
                      <a:lnTo>
                        <a:pt x="232" y="363"/>
                      </a:lnTo>
                      <a:lnTo>
                        <a:pt x="232" y="363"/>
                      </a:lnTo>
                      <a:lnTo>
                        <a:pt x="234" y="366"/>
                      </a:lnTo>
                      <a:lnTo>
                        <a:pt x="234" y="366"/>
                      </a:lnTo>
                      <a:lnTo>
                        <a:pt x="234" y="368"/>
                      </a:lnTo>
                      <a:lnTo>
                        <a:pt x="234" y="370"/>
                      </a:lnTo>
                      <a:lnTo>
                        <a:pt x="242" y="375"/>
                      </a:lnTo>
                      <a:lnTo>
                        <a:pt x="242" y="375"/>
                      </a:lnTo>
                      <a:lnTo>
                        <a:pt x="242" y="378"/>
                      </a:lnTo>
                      <a:lnTo>
                        <a:pt x="242" y="378"/>
                      </a:lnTo>
                      <a:lnTo>
                        <a:pt x="244" y="378"/>
                      </a:lnTo>
                      <a:lnTo>
                        <a:pt x="244" y="378"/>
                      </a:lnTo>
                      <a:lnTo>
                        <a:pt x="246" y="380"/>
                      </a:lnTo>
                      <a:lnTo>
                        <a:pt x="246" y="380"/>
                      </a:lnTo>
                      <a:lnTo>
                        <a:pt x="249" y="380"/>
                      </a:lnTo>
                      <a:lnTo>
                        <a:pt x="249" y="382"/>
                      </a:lnTo>
                      <a:lnTo>
                        <a:pt x="251" y="382"/>
                      </a:lnTo>
                      <a:lnTo>
                        <a:pt x="251" y="385"/>
                      </a:lnTo>
                      <a:lnTo>
                        <a:pt x="253" y="385"/>
                      </a:lnTo>
                      <a:lnTo>
                        <a:pt x="263" y="387"/>
                      </a:lnTo>
                      <a:lnTo>
                        <a:pt x="265" y="387"/>
                      </a:lnTo>
                      <a:lnTo>
                        <a:pt x="268" y="385"/>
                      </a:lnTo>
                      <a:lnTo>
                        <a:pt x="270" y="380"/>
                      </a:lnTo>
                      <a:lnTo>
                        <a:pt x="270" y="378"/>
                      </a:lnTo>
                      <a:lnTo>
                        <a:pt x="272" y="375"/>
                      </a:lnTo>
                      <a:lnTo>
                        <a:pt x="275" y="375"/>
                      </a:lnTo>
                      <a:lnTo>
                        <a:pt x="275" y="375"/>
                      </a:lnTo>
                      <a:lnTo>
                        <a:pt x="275" y="373"/>
                      </a:lnTo>
                      <a:lnTo>
                        <a:pt x="277" y="370"/>
                      </a:lnTo>
                      <a:lnTo>
                        <a:pt x="277" y="368"/>
                      </a:lnTo>
                      <a:lnTo>
                        <a:pt x="279" y="368"/>
                      </a:lnTo>
                      <a:lnTo>
                        <a:pt x="279" y="366"/>
                      </a:lnTo>
                      <a:lnTo>
                        <a:pt x="282" y="366"/>
                      </a:lnTo>
                      <a:lnTo>
                        <a:pt x="284" y="363"/>
                      </a:lnTo>
                      <a:lnTo>
                        <a:pt x="286" y="359"/>
                      </a:lnTo>
                      <a:lnTo>
                        <a:pt x="289" y="356"/>
                      </a:lnTo>
                      <a:lnTo>
                        <a:pt x="289" y="356"/>
                      </a:lnTo>
                      <a:lnTo>
                        <a:pt x="291" y="356"/>
                      </a:lnTo>
                      <a:lnTo>
                        <a:pt x="303" y="351"/>
                      </a:lnTo>
                      <a:lnTo>
                        <a:pt x="308" y="351"/>
                      </a:lnTo>
                      <a:lnTo>
                        <a:pt x="322" y="354"/>
                      </a:lnTo>
                      <a:lnTo>
                        <a:pt x="357" y="351"/>
                      </a:lnTo>
                      <a:lnTo>
                        <a:pt x="360" y="351"/>
                      </a:lnTo>
                      <a:lnTo>
                        <a:pt x="357" y="351"/>
                      </a:lnTo>
                      <a:lnTo>
                        <a:pt x="355" y="349"/>
                      </a:lnTo>
                      <a:lnTo>
                        <a:pt x="353" y="349"/>
                      </a:lnTo>
                      <a:lnTo>
                        <a:pt x="350" y="347"/>
                      </a:lnTo>
                      <a:lnTo>
                        <a:pt x="348" y="344"/>
                      </a:lnTo>
                      <a:lnTo>
                        <a:pt x="350" y="344"/>
                      </a:lnTo>
                      <a:lnTo>
                        <a:pt x="353" y="344"/>
                      </a:lnTo>
                      <a:lnTo>
                        <a:pt x="353" y="342"/>
                      </a:lnTo>
                      <a:lnTo>
                        <a:pt x="353" y="342"/>
                      </a:lnTo>
                      <a:lnTo>
                        <a:pt x="353" y="340"/>
                      </a:lnTo>
                      <a:lnTo>
                        <a:pt x="355" y="340"/>
                      </a:lnTo>
                      <a:lnTo>
                        <a:pt x="355" y="335"/>
                      </a:lnTo>
                      <a:lnTo>
                        <a:pt x="357" y="333"/>
                      </a:lnTo>
                      <a:lnTo>
                        <a:pt x="355" y="330"/>
                      </a:lnTo>
                      <a:lnTo>
                        <a:pt x="355" y="330"/>
                      </a:lnTo>
                      <a:lnTo>
                        <a:pt x="353" y="328"/>
                      </a:lnTo>
                      <a:lnTo>
                        <a:pt x="353" y="325"/>
                      </a:lnTo>
                      <a:lnTo>
                        <a:pt x="353" y="318"/>
                      </a:lnTo>
                      <a:lnTo>
                        <a:pt x="353" y="323"/>
                      </a:lnTo>
                      <a:lnTo>
                        <a:pt x="355" y="325"/>
                      </a:lnTo>
                      <a:lnTo>
                        <a:pt x="357" y="325"/>
                      </a:lnTo>
                      <a:lnTo>
                        <a:pt x="367" y="325"/>
                      </a:lnTo>
                      <a:lnTo>
                        <a:pt x="369" y="323"/>
                      </a:lnTo>
                      <a:lnTo>
                        <a:pt x="374" y="323"/>
                      </a:lnTo>
                      <a:lnTo>
                        <a:pt x="374" y="321"/>
                      </a:lnTo>
                      <a:lnTo>
                        <a:pt x="376" y="318"/>
                      </a:lnTo>
                      <a:lnTo>
                        <a:pt x="374" y="316"/>
                      </a:lnTo>
                      <a:lnTo>
                        <a:pt x="372" y="314"/>
                      </a:lnTo>
                      <a:lnTo>
                        <a:pt x="369" y="314"/>
                      </a:lnTo>
                      <a:lnTo>
                        <a:pt x="367" y="314"/>
                      </a:lnTo>
                      <a:lnTo>
                        <a:pt x="367" y="311"/>
                      </a:lnTo>
                      <a:lnTo>
                        <a:pt x="365" y="311"/>
                      </a:lnTo>
                      <a:lnTo>
                        <a:pt x="365" y="311"/>
                      </a:lnTo>
                      <a:lnTo>
                        <a:pt x="365" y="311"/>
                      </a:lnTo>
                      <a:lnTo>
                        <a:pt x="357" y="311"/>
                      </a:lnTo>
                      <a:lnTo>
                        <a:pt x="357" y="311"/>
                      </a:lnTo>
                      <a:lnTo>
                        <a:pt x="355" y="314"/>
                      </a:lnTo>
                      <a:lnTo>
                        <a:pt x="353" y="311"/>
                      </a:lnTo>
                      <a:lnTo>
                        <a:pt x="348" y="311"/>
                      </a:lnTo>
                      <a:lnTo>
                        <a:pt x="348" y="309"/>
                      </a:lnTo>
                      <a:lnTo>
                        <a:pt x="355" y="309"/>
                      </a:lnTo>
                      <a:lnTo>
                        <a:pt x="357" y="306"/>
                      </a:lnTo>
                      <a:lnTo>
                        <a:pt x="360" y="304"/>
                      </a:lnTo>
                      <a:lnTo>
                        <a:pt x="360" y="302"/>
                      </a:lnTo>
                      <a:lnTo>
                        <a:pt x="365" y="299"/>
                      </a:lnTo>
                      <a:lnTo>
                        <a:pt x="365" y="297"/>
                      </a:lnTo>
                      <a:lnTo>
                        <a:pt x="365" y="295"/>
                      </a:lnTo>
                      <a:lnTo>
                        <a:pt x="360" y="295"/>
                      </a:lnTo>
                      <a:lnTo>
                        <a:pt x="357" y="297"/>
                      </a:lnTo>
                      <a:lnTo>
                        <a:pt x="355" y="297"/>
                      </a:lnTo>
                      <a:lnTo>
                        <a:pt x="353" y="297"/>
                      </a:lnTo>
                      <a:lnTo>
                        <a:pt x="350" y="299"/>
                      </a:lnTo>
                      <a:lnTo>
                        <a:pt x="348" y="299"/>
                      </a:lnTo>
                      <a:lnTo>
                        <a:pt x="346" y="299"/>
                      </a:lnTo>
                      <a:lnTo>
                        <a:pt x="343" y="299"/>
                      </a:lnTo>
                      <a:lnTo>
                        <a:pt x="341" y="299"/>
                      </a:lnTo>
                      <a:lnTo>
                        <a:pt x="343" y="297"/>
                      </a:lnTo>
                      <a:lnTo>
                        <a:pt x="355" y="295"/>
                      </a:lnTo>
                      <a:lnTo>
                        <a:pt x="360" y="292"/>
                      </a:lnTo>
                      <a:lnTo>
                        <a:pt x="362" y="292"/>
                      </a:lnTo>
                      <a:lnTo>
                        <a:pt x="365" y="287"/>
                      </a:lnTo>
                      <a:lnTo>
                        <a:pt x="365" y="285"/>
                      </a:lnTo>
                      <a:lnTo>
                        <a:pt x="365" y="285"/>
                      </a:lnTo>
                      <a:lnTo>
                        <a:pt x="367" y="283"/>
                      </a:lnTo>
                      <a:lnTo>
                        <a:pt x="369" y="283"/>
                      </a:lnTo>
                      <a:lnTo>
                        <a:pt x="372" y="283"/>
                      </a:lnTo>
                      <a:lnTo>
                        <a:pt x="374" y="283"/>
                      </a:lnTo>
                      <a:lnTo>
                        <a:pt x="374" y="283"/>
                      </a:lnTo>
                      <a:lnTo>
                        <a:pt x="374" y="280"/>
                      </a:lnTo>
                      <a:lnTo>
                        <a:pt x="374" y="278"/>
                      </a:lnTo>
                      <a:lnTo>
                        <a:pt x="374" y="278"/>
                      </a:lnTo>
                      <a:lnTo>
                        <a:pt x="374" y="276"/>
                      </a:lnTo>
                      <a:lnTo>
                        <a:pt x="374" y="276"/>
                      </a:lnTo>
                      <a:lnTo>
                        <a:pt x="374" y="276"/>
                      </a:lnTo>
                      <a:lnTo>
                        <a:pt x="372" y="276"/>
                      </a:lnTo>
                      <a:lnTo>
                        <a:pt x="372" y="273"/>
                      </a:lnTo>
                      <a:lnTo>
                        <a:pt x="372" y="273"/>
                      </a:lnTo>
                      <a:lnTo>
                        <a:pt x="374" y="273"/>
                      </a:lnTo>
                      <a:lnTo>
                        <a:pt x="374" y="273"/>
                      </a:lnTo>
                      <a:lnTo>
                        <a:pt x="374" y="273"/>
                      </a:lnTo>
                      <a:lnTo>
                        <a:pt x="376" y="273"/>
                      </a:lnTo>
                      <a:lnTo>
                        <a:pt x="376" y="276"/>
                      </a:lnTo>
                      <a:lnTo>
                        <a:pt x="379" y="276"/>
                      </a:lnTo>
                      <a:lnTo>
                        <a:pt x="379" y="276"/>
                      </a:lnTo>
                      <a:lnTo>
                        <a:pt x="379" y="276"/>
                      </a:lnTo>
                      <a:lnTo>
                        <a:pt x="381" y="276"/>
                      </a:lnTo>
                      <a:lnTo>
                        <a:pt x="381" y="276"/>
                      </a:lnTo>
                      <a:lnTo>
                        <a:pt x="383" y="276"/>
                      </a:lnTo>
                      <a:lnTo>
                        <a:pt x="383" y="273"/>
                      </a:lnTo>
                      <a:lnTo>
                        <a:pt x="383" y="273"/>
                      </a:lnTo>
                      <a:lnTo>
                        <a:pt x="393" y="273"/>
                      </a:lnTo>
                      <a:lnTo>
                        <a:pt x="395" y="273"/>
                      </a:lnTo>
                      <a:lnTo>
                        <a:pt x="395" y="273"/>
                      </a:lnTo>
                      <a:lnTo>
                        <a:pt x="398" y="273"/>
                      </a:lnTo>
                      <a:lnTo>
                        <a:pt x="398" y="271"/>
                      </a:lnTo>
                      <a:lnTo>
                        <a:pt x="398" y="268"/>
                      </a:lnTo>
                      <a:lnTo>
                        <a:pt x="398" y="268"/>
                      </a:lnTo>
                      <a:close/>
                      <a:moveTo>
                        <a:pt x="59" y="38"/>
                      </a:moveTo>
                      <a:lnTo>
                        <a:pt x="64" y="41"/>
                      </a:lnTo>
                      <a:lnTo>
                        <a:pt x="64" y="41"/>
                      </a:lnTo>
                      <a:lnTo>
                        <a:pt x="64" y="36"/>
                      </a:lnTo>
                      <a:lnTo>
                        <a:pt x="64" y="36"/>
                      </a:lnTo>
                      <a:lnTo>
                        <a:pt x="62" y="36"/>
                      </a:lnTo>
                      <a:lnTo>
                        <a:pt x="59" y="36"/>
                      </a:lnTo>
                      <a:lnTo>
                        <a:pt x="59" y="36"/>
                      </a:lnTo>
                      <a:lnTo>
                        <a:pt x="59" y="36"/>
                      </a:lnTo>
                      <a:lnTo>
                        <a:pt x="59" y="38"/>
                      </a:lnTo>
                      <a:close/>
                      <a:moveTo>
                        <a:pt x="301" y="238"/>
                      </a:moveTo>
                      <a:lnTo>
                        <a:pt x="296" y="240"/>
                      </a:lnTo>
                      <a:lnTo>
                        <a:pt x="296" y="240"/>
                      </a:lnTo>
                      <a:lnTo>
                        <a:pt x="296" y="242"/>
                      </a:lnTo>
                      <a:lnTo>
                        <a:pt x="298" y="242"/>
                      </a:lnTo>
                      <a:lnTo>
                        <a:pt x="303" y="240"/>
                      </a:lnTo>
                      <a:lnTo>
                        <a:pt x="305" y="238"/>
                      </a:lnTo>
                      <a:lnTo>
                        <a:pt x="303" y="238"/>
                      </a:lnTo>
                      <a:lnTo>
                        <a:pt x="301" y="238"/>
                      </a:lnTo>
                      <a:close/>
                      <a:moveTo>
                        <a:pt x="211" y="112"/>
                      </a:moveTo>
                      <a:lnTo>
                        <a:pt x="215" y="114"/>
                      </a:lnTo>
                      <a:lnTo>
                        <a:pt x="220" y="117"/>
                      </a:lnTo>
                      <a:lnTo>
                        <a:pt x="237" y="119"/>
                      </a:lnTo>
                      <a:lnTo>
                        <a:pt x="239" y="121"/>
                      </a:lnTo>
                      <a:lnTo>
                        <a:pt x="239" y="121"/>
                      </a:lnTo>
                      <a:lnTo>
                        <a:pt x="242" y="121"/>
                      </a:lnTo>
                      <a:lnTo>
                        <a:pt x="246" y="128"/>
                      </a:lnTo>
                      <a:lnTo>
                        <a:pt x="251" y="133"/>
                      </a:lnTo>
                      <a:lnTo>
                        <a:pt x="256" y="136"/>
                      </a:lnTo>
                      <a:lnTo>
                        <a:pt x="260" y="136"/>
                      </a:lnTo>
                      <a:lnTo>
                        <a:pt x="260" y="133"/>
                      </a:lnTo>
                      <a:lnTo>
                        <a:pt x="258" y="126"/>
                      </a:lnTo>
                      <a:lnTo>
                        <a:pt x="258" y="119"/>
                      </a:lnTo>
                      <a:lnTo>
                        <a:pt x="258" y="114"/>
                      </a:lnTo>
                      <a:lnTo>
                        <a:pt x="256" y="112"/>
                      </a:lnTo>
                      <a:lnTo>
                        <a:pt x="246" y="109"/>
                      </a:lnTo>
                      <a:lnTo>
                        <a:pt x="244" y="107"/>
                      </a:lnTo>
                      <a:lnTo>
                        <a:pt x="242" y="107"/>
                      </a:lnTo>
                      <a:lnTo>
                        <a:pt x="242" y="107"/>
                      </a:lnTo>
                      <a:lnTo>
                        <a:pt x="242" y="107"/>
                      </a:lnTo>
                      <a:lnTo>
                        <a:pt x="237" y="107"/>
                      </a:lnTo>
                      <a:lnTo>
                        <a:pt x="230" y="105"/>
                      </a:lnTo>
                      <a:lnTo>
                        <a:pt x="225" y="105"/>
                      </a:lnTo>
                      <a:lnTo>
                        <a:pt x="223" y="105"/>
                      </a:lnTo>
                      <a:lnTo>
                        <a:pt x="220" y="102"/>
                      </a:lnTo>
                      <a:lnTo>
                        <a:pt x="218" y="102"/>
                      </a:lnTo>
                      <a:lnTo>
                        <a:pt x="213" y="100"/>
                      </a:lnTo>
                      <a:lnTo>
                        <a:pt x="211" y="100"/>
                      </a:lnTo>
                      <a:lnTo>
                        <a:pt x="206" y="100"/>
                      </a:lnTo>
                      <a:lnTo>
                        <a:pt x="206" y="102"/>
                      </a:lnTo>
                      <a:lnTo>
                        <a:pt x="208" y="107"/>
                      </a:lnTo>
                      <a:lnTo>
                        <a:pt x="211" y="112"/>
                      </a:lnTo>
                      <a:close/>
                      <a:moveTo>
                        <a:pt x="145" y="74"/>
                      </a:moveTo>
                      <a:lnTo>
                        <a:pt x="145" y="76"/>
                      </a:lnTo>
                      <a:lnTo>
                        <a:pt x="147" y="81"/>
                      </a:lnTo>
                      <a:lnTo>
                        <a:pt x="147" y="83"/>
                      </a:lnTo>
                      <a:lnTo>
                        <a:pt x="152" y="88"/>
                      </a:lnTo>
                      <a:lnTo>
                        <a:pt x="156" y="88"/>
                      </a:lnTo>
                      <a:lnTo>
                        <a:pt x="161" y="91"/>
                      </a:lnTo>
                      <a:lnTo>
                        <a:pt x="163" y="91"/>
                      </a:lnTo>
                      <a:lnTo>
                        <a:pt x="166" y="91"/>
                      </a:lnTo>
                      <a:lnTo>
                        <a:pt x="168" y="88"/>
                      </a:lnTo>
                      <a:lnTo>
                        <a:pt x="168" y="88"/>
                      </a:lnTo>
                      <a:lnTo>
                        <a:pt x="171" y="86"/>
                      </a:lnTo>
                      <a:lnTo>
                        <a:pt x="175" y="83"/>
                      </a:lnTo>
                      <a:lnTo>
                        <a:pt x="178" y="81"/>
                      </a:lnTo>
                      <a:lnTo>
                        <a:pt x="178" y="79"/>
                      </a:lnTo>
                      <a:lnTo>
                        <a:pt x="178" y="74"/>
                      </a:lnTo>
                      <a:lnTo>
                        <a:pt x="178" y="72"/>
                      </a:lnTo>
                      <a:lnTo>
                        <a:pt x="180" y="67"/>
                      </a:lnTo>
                      <a:lnTo>
                        <a:pt x="182" y="64"/>
                      </a:lnTo>
                      <a:lnTo>
                        <a:pt x="180" y="62"/>
                      </a:lnTo>
                      <a:lnTo>
                        <a:pt x="180" y="57"/>
                      </a:lnTo>
                      <a:lnTo>
                        <a:pt x="175" y="53"/>
                      </a:lnTo>
                      <a:lnTo>
                        <a:pt x="175" y="50"/>
                      </a:lnTo>
                      <a:lnTo>
                        <a:pt x="171" y="48"/>
                      </a:lnTo>
                      <a:lnTo>
                        <a:pt x="168" y="45"/>
                      </a:lnTo>
                      <a:lnTo>
                        <a:pt x="163" y="48"/>
                      </a:lnTo>
                      <a:lnTo>
                        <a:pt x="159" y="53"/>
                      </a:lnTo>
                      <a:lnTo>
                        <a:pt x="159" y="53"/>
                      </a:lnTo>
                      <a:lnTo>
                        <a:pt x="156" y="53"/>
                      </a:lnTo>
                      <a:lnTo>
                        <a:pt x="152" y="53"/>
                      </a:lnTo>
                      <a:lnTo>
                        <a:pt x="149" y="53"/>
                      </a:lnTo>
                      <a:lnTo>
                        <a:pt x="147" y="53"/>
                      </a:lnTo>
                      <a:lnTo>
                        <a:pt x="145" y="55"/>
                      </a:lnTo>
                      <a:lnTo>
                        <a:pt x="142" y="57"/>
                      </a:lnTo>
                      <a:lnTo>
                        <a:pt x="140" y="67"/>
                      </a:lnTo>
                      <a:lnTo>
                        <a:pt x="142" y="69"/>
                      </a:lnTo>
                      <a:lnTo>
                        <a:pt x="145" y="74"/>
                      </a:lnTo>
                      <a:close/>
                      <a:moveTo>
                        <a:pt x="100" y="26"/>
                      </a:moveTo>
                      <a:lnTo>
                        <a:pt x="100" y="26"/>
                      </a:lnTo>
                      <a:lnTo>
                        <a:pt x="102" y="26"/>
                      </a:lnTo>
                      <a:lnTo>
                        <a:pt x="104" y="26"/>
                      </a:lnTo>
                      <a:lnTo>
                        <a:pt x="102" y="24"/>
                      </a:lnTo>
                      <a:lnTo>
                        <a:pt x="100" y="24"/>
                      </a:lnTo>
                      <a:lnTo>
                        <a:pt x="100" y="26"/>
                      </a:lnTo>
                      <a:lnTo>
                        <a:pt x="97" y="26"/>
                      </a:lnTo>
                      <a:lnTo>
                        <a:pt x="97" y="26"/>
                      </a:lnTo>
                      <a:lnTo>
                        <a:pt x="100" y="26"/>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4" name="Freeform 19">
                  <a:extLst>
                    <a:ext uri="{FF2B5EF4-FFF2-40B4-BE49-F238E27FC236}">
                      <a16:creationId xmlns:a16="http://schemas.microsoft.com/office/drawing/2014/main" id="{71E889D5-646D-BE40-80F6-EB90D50E725D}"/>
                    </a:ext>
                  </a:extLst>
                </p:cNvPr>
                <p:cNvSpPr>
                  <a:spLocks noEditPoints="1"/>
                </p:cNvSpPr>
                <p:nvPr/>
              </p:nvSpPr>
              <p:spPr bwMode="auto">
                <a:xfrm>
                  <a:off x="544299" y="2962818"/>
                  <a:ext cx="579412" cy="839258"/>
                </a:xfrm>
                <a:custGeom>
                  <a:avLst/>
                  <a:gdLst>
                    <a:gd name="T0" fmla="*/ 142 w 359"/>
                    <a:gd name="T1" fmla="*/ 489 h 520"/>
                    <a:gd name="T2" fmla="*/ 128 w 359"/>
                    <a:gd name="T3" fmla="*/ 513 h 520"/>
                    <a:gd name="T4" fmla="*/ 149 w 359"/>
                    <a:gd name="T5" fmla="*/ 515 h 520"/>
                    <a:gd name="T6" fmla="*/ 151 w 359"/>
                    <a:gd name="T7" fmla="*/ 510 h 520"/>
                    <a:gd name="T8" fmla="*/ 83 w 359"/>
                    <a:gd name="T9" fmla="*/ 465 h 520"/>
                    <a:gd name="T10" fmla="*/ 80 w 359"/>
                    <a:gd name="T11" fmla="*/ 342 h 520"/>
                    <a:gd name="T12" fmla="*/ 50 w 359"/>
                    <a:gd name="T13" fmla="*/ 309 h 520"/>
                    <a:gd name="T14" fmla="*/ 38 w 359"/>
                    <a:gd name="T15" fmla="*/ 299 h 520"/>
                    <a:gd name="T16" fmla="*/ 21 w 359"/>
                    <a:gd name="T17" fmla="*/ 304 h 520"/>
                    <a:gd name="T18" fmla="*/ 0 w 359"/>
                    <a:gd name="T19" fmla="*/ 306 h 520"/>
                    <a:gd name="T20" fmla="*/ 16 w 359"/>
                    <a:gd name="T21" fmla="*/ 321 h 520"/>
                    <a:gd name="T22" fmla="*/ 31 w 359"/>
                    <a:gd name="T23" fmla="*/ 344 h 520"/>
                    <a:gd name="T24" fmla="*/ 59 w 359"/>
                    <a:gd name="T25" fmla="*/ 375 h 520"/>
                    <a:gd name="T26" fmla="*/ 66 w 359"/>
                    <a:gd name="T27" fmla="*/ 397 h 520"/>
                    <a:gd name="T28" fmla="*/ 85 w 359"/>
                    <a:gd name="T29" fmla="*/ 380 h 520"/>
                    <a:gd name="T30" fmla="*/ 118 w 359"/>
                    <a:gd name="T31" fmla="*/ 470 h 520"/>
                    <a:gd name="T32" fmla="*/ 154 w 359"/>
                    <a:gd name="T33" fmla="*/ 442 h 520"/>
                    <a:gd name="T34" fmla="*/ 184 w 359"/>
                    <a:gd name="T35" fmla="*/ 439 h 520"/>
                    <a:gd name="T36" fmla="*/ 135 w 359"/>
                    <a:gd name="T37" fmla="*/ 461 h 520"/>
                    <a:gd name="T38" fmla="*/ 158 w 359"/>
                    <a:gd name="T39" fmla="*/ 491 h 520"/>
                    <a:gd name="T40" fmla="*/ 343 w 359"/>
                    <a:gd name="T41" fmla="*/ 252 h 520"/>
                    <a:gd name="T42" fmla="*/ 345 w 359"/>
                    <a:gd name="T43" fmla="*/ 185 h 520"/>
                    <a:gd name="T44" fmla="*/ 336 w 359"/>
                    <a:gd name="T45" fmla="*/ 173 h 520"/>
                    <a:gd name="T46" fmla="*/ 324 w 359"/>
                    <a:gd name="T47" fmla="*/ 183 h 520"/>
                    <a:gd name="T48" fmla="*/ 315 w 359"/>
                    <a:gd name="T49" fmla="*/ 166 h 520"/>
                    <a:gd name="T50" fmla="*/ 312 w 359"/>
                    <a:gd name="T51" fmla="*/ 181 h 520"/>
                    <a:gd name="T52" fmla="*/ 307 w 359"/>
                    <a:gd name="T53" fmla="*/ 166 h 520"/>
                    <a:gd name="T54" fmla="*/ 296 w 359"/>
                    <a:gd name="T55" fmla="*/ 133 h 520"/>
                    <a:gd name="T56" fmla="*/ 255 w 359"/>
                    <a:gd name="T57" fmla="*/ 102 h 520"/>
                    <a:gd name="T58" fmla="*/ 203 w 359"/>
                    <a:gd name="T59" fmla="*/ 69 h 520"/>
                    <a:gd name="T60" fmla="*/ 156 w 359"/>
                    <a:gd name="T61" fmla="*/ 31 h 520"/>
                    <a:gd name="T62" fmla="*/ 125 w 359"/>
                    <a:gd name="T63" fmla="*/ 15 h 520"/>
                    <a:gd name="T64" fmla="*/ 128 w 359"/>
                    <a:gd name="T65" fmla="*/ 10 h 520"/>
                    <a:gd name="T66" fmla="*/ 106 w 359"/>
                    <a:gd name="T67" fmla="*/ 7 h 520"/>
                    <a:gd name="T68" fmla="*/ 99 w 359"/>
                    <a:gd name="T69" fmla="*/ 34 h 520"/>
                    <a:gd name="T70" fmla="*/ 87 w 359"/>
                    <a:gd name="T71" fmla="*/ 48 h 520"/>
                    <a:gd name="T72" fmla="*/ 85 w 359"/>
                    <a:gd name="T73" fmla="*/ 79 h 520"/>
                    <a:gd name="T74" fmla="*/ 90 w 359"/>
                    <a:gd name="T75" fmla="*/ 95 h 520"/>
                    <a:gd name="T76" fmla="*/ 87 w 359"/>
                    <a:gd name="T77" fmla="*/ 117 h 520"/>
                    <a:gd name="T78" fmla="*/ 87 w 359"/>
                    <a:gd name="T79" fmla="*/ 131 h 520"/>
                    <a:gd name="T80" fmla="*/ 102 w 359"/>
                    <a:gd name="T81" fmla="*/ 157 h 520"/>
                    <a:gd name="T82" fmla="*/ 102 w 359"/>
                    <a:gd name="T83" fmla="*/ 176 h 520"/>
                    <a:gd name="T84" fmla="*/ 109 w 359"/>
                    <a:gd name="T85" fmla="*/ 200 h 520"/>
                    <a:gd name="T86" fmla="*/ 130 w 359"/>
                    <a:gd name="T87" fmla="*/ 240 h 520"/>
                    <a:gd name="T88" fmla="*/ 156 w 359"/>
                    <a:gd name="T89" fmla="*/ 252 h 520"/>
                    <a:gd name="T90" fmla="*/ 175 w 359"/>
                    <a:gd name="T91" fmla="*/ 266 h 520"/>
                    <a:gd name="T92" fmla="*/ 184 w 359"/>
                    <a:gd name="T93" fmla="*/ 287 h 520"/>
                    <a:gd name="T94" fmla="*/ 177 w 359"/>
                    <a:gd name="T95" fmla="*/ 297 h 520"/>
                    <a:gd name="T96" fmla="*/ 187 w 359"/>
                    <a:gd name="T97" fmla="*/ 316 h 520"/>
                    <a:gd name="T98" fmla="*/ 210 w 359"/>
                    <a:gd name="T99" fmla="*/ 387 h 520"/>
                    <a:gd name="T100" fmla="*/ 218 w 359"/>
                    <a:gd name="T101" fmla="*/ 420 h 520"/>
                    <a:gd name="T102" fmla="*/ 244 w 359"/>
                    <a:gd name="T103" fmla="*/ 406 h 520"/>
                    <a:gd name="T104" fmla="*/ 274 w 359"/>
                    <a:gd name="T105" fmla="*/ 399 h 520"/>
                    <a:gd name="T106" fmla="*/ 296 w 359"/>
                    <a:gd name="T107" fmla="*/ 406 h 520"/>
                    <a:gd name="T108" fmla="*/ 293 w 359"/>
                    <a:gd name="T109" fmla="*/ 382 h 520"/>
                    <a:gd name="T110" fmla="*/ 281 w 359"/>
                    <a:gd name="T111" fmla="*/ 368 h 520"/>
                    <a:gd name="T112" fmla="*/ 293 w 359"/>
                    <a:gd name="T113" fmla="*/ 363 h 520"/>
                    <a:gd name="T114" fmla="*/ 326 w 359"/>
                    <a:gd name="T115" fmla="*/ 378 h 520"/>
                    <a:gd name="T116" fmla="*/ 333 w 359"/>
                    <a:gd name="T117" fmla="*/ 363 h 520"/>
                    <a:gd name="T118" fmla="*/ 333 w 359"/>
                    <a:gd name="T119" fmla="*/ 330 h 520"/>
                    <a:gd name="T120" fmla="*/ 319 w 359"/>
                    <a:gd name="T121" fmla="*/ 311 h 520"/>
                    <a:gd name="T122" fmla="*/ 359 w 359"/>
                    <a:gd name="T123" fmla="*/ 283 h 520"/>
                    <a:gd name="T124" fmla="*/ 154 w 359"/>
                    <a:gd name="T125" fmla="*/ 28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 h="520">
                      <a:moveTo>
                        <a:pt x="151" y="499"/>
                      </a:moveTo>
                      <a:lnTo>
                        <a:pt x="154" y="496"/>
                      </a:lnTo>
                      <a:lnTo>
                        <a:pt x="151" y="491"/>
                      </a:lnTo>
                      <a:lnTo>
                        <a:pt x="147" y="484"/>
                      </a:lnTo>
                      <a:lnTo>
                        <a:pt x="147" y="482"/>
                      </a:lnTo>
                      <a:lnTo>
                        <a:pt x="144" y="482"/>
                      </a:lnTo>
                      <a:lnTo>
                        <a:pt x="144" y="484"/>
                      </a:lnTo>
                      <a:lnTo>
                        <a:pt x="144" y="487"/>
                      </a:lnTo>
                      <a:lnTo>
                        <a:pt x="144" y="489"/>
                      </a:lnTo>
                      <a:lnTo>
                        <a:pt x="144" y="489"/>
                      </a:lnTo>
                      <a:lnTo>
                        <a:pt x="142" y="489"/>
                      </a:lnTo>
                      <a:lnTo>
                        <a:pt x="142" y="489"/>
                      </a:lnTo>
                      <a:lnTo>
                        <a:pt x="142" y="489"/>
                      </a:lnTo>
                      <a:lnTo>
                        <a:pt x="139" y="491"/>
                      </a:lnTo>
                      <a:lnTo>
                        <a:pt x="137" y="494"/>
                      </a:lnTo>
                      <a:lnTo>
                        <a:pt x="137" y="494"/>
                      </a:lnTo>
                      <a:lnTo>
                        <a:pt x="137" y="496"/>
                      </a:lnTo>
                      <a:lnTo>
                        <a:pt x="137" y="501"/>
                      </a:lnTo>
                      <a:lnTo>
                        <a:pt x="137" y="503"/>
                      </a:lnTo>
                      <a:lnTo>
                        <a:pt x="135" y="510"/>
                      </a:lnTo>
                      <a:lnTo>
                        <a:pt x="135" y="510"/>
                      </a:lnTo>
                      <a:lnTo>
                        <a:pt x="135" y="513"/>
                      </a:lnTo>
                      <a:lnTo>
                        <a:pt x="132" y="510"/>
                      </a:lnTo>
                      <a:lnTo>
                        <a:pt x="130" y="510"/>
                      </a:lnTo>
                      <a:lnTo>
                        <a:pt x="130" y="510"/>
                      </a:lnTo>
                      <a:lnTo>
                        <a:pt x="128" y="513"/>
                      </a:lnTo>
                      <a:lnTo>
                        <a:pt x="128" y="513"/>
                      </a:lnTo>
                      <a:lnTo>
                        <a:pt x="132" y="513"/>
                      </a:lnTo>
                      <a:lnTo>
                        <a:pt x="139" y="518"/>
                      </a:lnTo>
                      <a:lnTo>
                        <a:pt x="144" y="520"/>
                      </a:lnTo>
                      <a:lnTo>
                        <a:pt x="144" y="518"/>
                      </a:lnTo>
                      <a:lnTo>
                        <a:pt x="144" y="515"/>
                      </a:lnTo>
                      <a:lnTo>
                        <a:pt x="144" y="515"/>
                      </a:lnTo>
                      <a:lnTo>
                        <a:pt x="144" y="513"/>
                      </a:lnTo>
                      <a:lnTo>
                        <a:pt x="147" y="513"/>
                      </a:lnTo>
                      <a:lnTo>
                        <a:pt x="149" y="513"/>
                      </a:lnTo>
                      <a:lnTo>
                        <a:pt x="149" y="513"/>
                      </a:lnTo>
                      <a:lnTo>
                        <a:pt x="147" y="515"/>
                      </a:lnTo>
                      <a:lnTo>
                        <a:pt x="149" y="515"/>
                      </a:lnTo>
                      <a:lnTo>
                        <a:pt x="149" y="515"/>
                      </a:lnTo>
                      <a:lnTo>
                        <a:pt x="149" y="515"/>
                      </a:lnTo>
                      <a:lnTo>
                        <a:pt x="151" y="515"/>
                      </a:lnTo>
                      <a:lnTo>
                        <a:pt x="151" y="515"/>
                      </a:lnTo>
                      <a:lnTo>
                        <a:pt x="151" y="515"/>
                      </a:lnTo>
                      <a:lnTo>
                        <a:pt x="151" y="515"/>
                      </a:lnTo>
                      <a:lnTo>
                        <a:pt x="151" y="518"/>
                      </a:lnTo>
                      <a:lnTo>
                        <a:pt x="151" y="518"/>
                      </a:lnTo>
                      <a:lnTo>
                        <a:pt x="151" y="515"/>
                      </a:lnTo>
                      <a:lnTo>
                        <a:pt x="151" y="513"/>
                      </a:lnTo>
                      <a:lnTo>
                        <a:pt x="151" y="513"/>
                      </a:lnTo>
                      <a:lnTo>
                        <a:pt x="151" y="510"/>
                      </a:lnTo>
                      <a:lnTo>
                        <a:pt x="151" y="510"/>
                      </a:lnTo>
                      <a:lnTo>
                        <a:pt x="151" y="508"/>
                      </a:lnTo>
                      <a:lnTo>
                        <a:pt x="151" y="508"/>
                      </a:lnTo>
                      <a:lnTo>
                        <a:pt x="151" y="506"/>
                      </a:lnTo>
                      <a:lnTo>
                        <a:pt x="154" y="503"/>
                      </a:lnTo>
                      <a:lnTo>
                        <a:pt x="154" y="501"/>
                      </a:lnTo>
                      <a:lnTo>
                        <a:pt x="154" y="499"/>
                      </a:lnTo>
                      <a:lnTo>
                        <a:pt x="151" y="499"/>
                      </a:lnTo>
                      <a:close/>
                      <a:moveTo>
                        <a:pt x="85" y="463"/>
                      </a:moveTo>
                      <a:lnTo>
                        <a:pt x="85" y="463"/>
                      </a:lnTo>
                      <a:lnTo>
                        <a:pt x="83" y="463"/>
                      </a:lnTo>
                      <a:lnTo>
                        <a:pt x="83" y="463"/>
                      </a:lnTo>
                      <a:lnTo>
                        <a:pt x="83" y="463"/>
                      </a:lnTo>
                      <a:lnTo>
                        <a:pt x="83" y="465"/>
                      </a:lnTo>
                      <a:lnTo>
                        <a:pt x="85" y="465"/>
                      </a:lnTo>
                      <a:lnTo>
                        <a:pt x="85" y="465"/>
                      </a:lnTo>
                      <a:lnTo>
                        <a:pt x="87" y="465"/>
                      </a:lnTo>
                      <a:lnTo>
                        <a:pt x="87" y="465"/>
                      </a:lnTo>
                      <a:lnTo>
                        <a:pt x="85" y="463"/>
                      </a:lnTo>
                      <a:lnTo>
                        <a:pt x="85" y="463"/>
                      </a:lnTo>
                      <a:close/>
                      <a:moveTo>
                        <a:pt x="90" y="349"/>
                      </a:moveTo>
                      <a:lnTo>
                        <a:pt x="87" y="347"/>
                      </a:lnTo>
                      <a:lnTo>
                        <a:pt x="87" y="344"/>
                      </a:lnTo>
                      <a:lnTo>
                        <a:pt x="85" y="344"/>
                      </a:lnTo>
                      <a:lnTo>
                        <a:pt x="83" y="344"/>
                      </a:lnTo>
                      <a:lnTo>
                        <a:pt x="80" y="342"/>
                      </a:lnTo>
                      <a:lnTo>
                        <a:pt x="80" y="342"/>
                      </a:lnTo>
                      <a:lnTo>
                        <a:pt x="80" y="340"/>
                      </a:lnTo>
                      <a:lnTo>
                        <a:pt x="80" y="340"/>
                      </a:lnTo>
                      <a:lnTo>
                        <a:pt x="78" y="337"/>
                      </a:lnTo>
                      <a:lnTo>
                        <a:pt x="76" y="335"/>
                      </a:lnTo>
                      <a:lnTo>
                        <a:pt x="76" y="335"/>
                      </a:lnTo>
                      <a:lnTo>
                        <a:pt x="73" y="332"/>
                      </a:lnTo>
                      <a:lnTo>
                        <a:pt x="69" y="332"/>
                      </a:lnTo>
                      <a:lnTo>
                        <a:pt x="66" y="330"/>
                      </a:lnTo>
                      <a:lnTo>
                        <a:pt x="57" y="321"/>
                      </a:lnTo>
                      <a:lnTo>
                        <a:pt x="57" y="316"/>
                      </a:lnTo>
                      <a:lnTo>
                        <a:pt x="54" y="313"/>
                      </a:lnTo>
                      <a:lnTo>
                        <a:pt x="50" y="309"/>
                      </a:lnTo>
                      <a:lnTo>
                        <a:pt x="50" y="309"/>
                      </a:lnTo>
                      <a:lnTo>
                        <a:pt x="47" y="306"/>
                      </a:lnTo>
                      <a:lnTo>
                        <a:pt x="47" y="304"/>
                      </a:lnTo>
                      <a:lnTo>
                        <a:pt x="47" y="304"/>
                      </a:lnTo>
                      <a:lnTo>
                        <a:pt x="45" y="302"/>
                      </a:lnTo>
                      <a:lnTo>
                        <a:pt x="45" y="302"/>
                      </a:lnTo>
                      <a:lnTo>
                        <a:pt x="45" y="299"/>
                      </a:lnTo>
                      <a:lnTo>
                        <a:pt x="45" y="299"/>
                      </a:lnTo>
                      <a:lnTo>
                        <a:pt x="43" y="299"/>
                      </a:lnTo>
                      <a:lnTo>
                        <a:pt x="43" y="299"/>
                      </a:lnTo>
                      <a:lnTo>
                        <a:pt x="40" y="299"/>
                      </a:lnTo>
                      <a:lnTo>
                        <a:pt x="40" y="299"/>
                      </a:lnTo>
                      <a:lnTo>
                        <a:pt x="40" y="299"/>
                      </a:lnTo>
                      <a:lnTo>
                        <a:pt x="38" y="299"/>
                      </a:lnTo>
                      <a:lnTo>
                        <a:pt x="38" y="297"/>
                      </a:lnTo>
                      <a:lnTo>
                        <a:pt x="38" y="297"/>
                      </a:lnTo>
                      <a:lnTo>
                        <a:pt x="35" y="294"/>
                      </a:lnTo>
                      <a:lnTo>
                        <a:pt x="35" y="297"/>
                      </a:lnTo>
                      <a:lnTo>
                        <a:pt x="33" y="297"/>
                      </a:lnTo>
                      <a:lnTo>
                        <a:pt x="33" y="294"/>
                      </a:lnTo>
                      <a:lnTo>
                        <a:pt x="28" y="292"/>
                      </a:lnTo>
                      <a:lnTo>
                        <a:pt x="28" y="294"/>
                      </a:lnTo>
                      <a:lnTo>
                        <a:pt x="28" y="294"/>
                      </a:lnTo>
                      <a:lnTo>
                        <a:pt x="28" y="297"/>
                      </a:lnTo>
                      <a:lnTo>
                        <a:pt x="28" y="299"/>
                      </a:lnTo>
                      <a:lnTo>
                        <a:pt x="26" y="299"/>
                      </a:lnTo>
                      <a:lnTo>
                        <a:pt x="21" y="304"/>
                      </a:lnTo>
                      <a:lnTo>
                        <a:pt x="19" y="306"/>
                      </a:lnTo>
                      <a:lnTo>
                        <a:pt x="16" y="306"/>
                      </a:lnTo>
                      <a:lnTo>
                        <a:pt x="14" y="306"/>
                      </a:lnTo>
                      <a:lnTo>
                        <a:pt x="12" y="306"/>
                      </a:lnTo>
                      <a:lnTo>
                        <a:pt x="9" y="306"/>
                      </a:lnTo>
                      <a:lnTo>
                        <a:pt x="9" y="306"/>
                      </a:lnTo>
                      <a:lnTo>
                        <a:pt x="9" y="306"/>
                      </a:lnTo>
                      <a:lnTo>
                        <a:pt x="7" y="306"/>
                      </a:lnTo>
                      <a:lnTo>
                        <a:pt x="7" y="304"/>
                      </a:lnTo>
                      <a:lnTo>
                        <a:pt x="7" y="304"/>
                      </a:lnTo>
                      <a:lnTo>
                        <a:pt x="2" y="304"/>
                      </a:lnTo>
                      <a:lnTo>
                        <a:pt x="0" y="304"/>
                      </a:lnTo>
                      <a:lnTo>
                        <a:pt x="0" y="306"/>
                      </a:lnTo>
                      <a:lnTo>
                        <a:pt x="0" y="309"/>
                      </a:lnTo>
                      <a:lnTo>
                        <a:pt x="0" y="306"/>
                      </a:lnTo>
                      <a:lnTo>
                        <a:pt x="0" y="306"/>
                      </a:lnTo>
                      <a:lnTo>
                        <a:pt x="5" y="309"/>
                      </a:lnTo>
                      <a:lnTo>
                        <a:pt x="5" y="309"/>
                      </a:lnTo>
                      <a:lnTo>
                        <a:pt x="9" y="313"/>
                      </a:lnTo>
                      <a:lnTo>
                        <a:pt x="12" y="316"/>
                      </a:lnTo>
                      <a:lnTo>
                        <a:pt x="12" y="318"/>
                      </a:lnTo>
                      <a:lnTo>
                        <a:pt x="12" y="318"/>
                      </a:lnTo>
                      <a:lnTo>
                        <a:pt x="14" y="321"/>
                      </a:lnTo>
                      <a:lnTo>
                        <a:pt x="14" y="321"/>
                      </a:lnTo>
                      <a:lnTo>
                        <a:pt x="16" y="321"/>
                      </a:lnTo>
                      <a:lnTo>
                        <a:pt x="16" y="321"/>
                      </a:lnTo>
                      <a:lnTo>
                        <a:pt x="19" y="321"/>
                      </a:lnTo>
                      <a:lnTo>
                        <a:pt x="19" y="323"/>
                      </a:lnTo>
                      <a:lnTo>
                        <a:pt x="19" y="323"/>
                      </a:lnTo>
                      <a:lnTo>
                        <a:pt x="19" y="325"/>
                      </a:lnTo>
                      <a:lnTo>
                        <a:pt x="19" y="325"/>
                      </a:lnTo>
                      <a:lnTo>
                        <a:pt x="21" y="328"/>
                      </a:lnTo>
                      <a:lnTo>
                        <a:pt x="21" y="330"/>
                      </a:lnTo>
                      <a:lnTo>
                        <a:pt x="24" y="330"/>
                      </a:lnTo>
                      <a:lnTo>
                        <a:pt x="24" y="330"/>
                      </a:lnTo>
                      <a:lnTo>
                        <a:pt x="26" y="332"/>
                      </a:lnTo>
                      <a:lnTo>
                        <a:pt x="26" y="332"/>
                      </a:lnTo>
                      <a:lnTo>
                        <a:pt x="26" y="335"/>
                      </a:lnTo>
                      <a:lnTo>
                        <a:pt x="31" y="344"/>
                      </a:lnTo>
                      <a:lnTo>
                        <a:pt x="33" y="349"/>
                      </a:lnTo>
                      <a:lnTo>
                        <a:pt x="33" y="354"/>
                      </a:lnTo>
                      <a:lnTo>
                        <a:pt x="33" y="356"/>
                      </a:lnTo>
                      <a:lnTo>
                        <a:pt x="33" y="356"/>
                      </a:lnTo>
                      <a:lnTo>
                        <a:pt x="38" y="356"/>
                      </a:lnTo>
                      <a:lnTo>
                        <a:pt x="40" y="356"/>
                      </a:lnTo>
                      <a:lnTo>
                        <a:pt x="43" y="356"/>
                      </a:lnTo>
                      <a:lnTo>
                        <a:pt x="45" y="359"/>
                      </a:lnTo>
                      <a:lnTo>
                        <a:pt x="45" y="359"/>
                      </a:lnTo>
                      <a:lnTo>
                        <a:pt x="54" y="366"/>
                      </a:lnTo>
                      <a:lnTo>
                        <a:pt x="57" y="368"/>
                      </a:lnTo>
                      <a:lnTo>
                        <a:pt x="59" y="373"/>
                      </a:lnTo>
                      <a:lnTo>
                        <a:pt x="59" y="375"/>
                      </a:lnTo>
                      <a:lnTo>
                        <a:pt x="61" y="378"/>
                      </a:lnTo>
                      <a:lnTo>
                        <a:pt x="61" y="380"/>
                      </a:lnTo>
                      <a:lnTo>
                        <a:pt x="61" y="380"/>
                      </a:lnTo>
                      <a:lnTo>
                        <a:pt x="61" y="385"/>
                      </a:lnTo>
                      <a:lnTo>
                        <a:pt x="61" y="385"/>
                      </a:lnTo>
                      <a:lnTo>
                        <a:pt x="64" y="387"/>
                      </a:lnTo>
                      <a:lnTo>
                        <a:pt x="64" y="389"/>
                      </a:lnTo>
                      <a:lnTo>
                        <a:pt x="66" y="389"/>
                      </a:lnTo>
                      <a:lnTo>
                        <a:pt x="64" y="394"/>
                      </a:lnTo>
                      <a:lnTo>
                        <a:pt x="64" y="394"/>
                      </a:lnTo>
                      <a:lnTo>
                        <a:pt x="66" y="394"/>
                      </a:lnTo>
                      <a:lnTo>
                        <a:pt x="66" y="394"/>
                      </a:lnTo>
                      <a:lnTo>
                        <a:pt x="66" y="397"/>
                      </a:lnTo>
                      <a:lnTo>
                        <a:pt x="69" y="397"/>
                      </a:lnTo>
                      <a:lnTo>
                        <a:pt x="69" y="394"/>
                      </a:lnTo>
                      <a:lnTo>
                        <a:pt x="69" y="394"/>
                      </a:lnTo>
                      <a:lnTo>
                        <a:pt x="73" y="397"/>
                      </a:lnTo>
                      <a:lnTo>
                        <a:pt x="73" y="397"/>
                      </a:lnTo>
                      <a:lnTo>
                        <a:pt x="76" y="394"/>
                      </a:lnTo>
                      <a:lnTo>
                        <a:pt x="78" y="397"/>
                      </a:lnTo>
                      <a:lnTo>
                        <a:pt x="78" y="397"/>
                      </a:lnTo>
                      <a:lnTo>
                        <a:pt x="80" y="397"/>
                      </a:lnTo>
                      <a:lnTo>
                        <a:pt x="80" y="397"/>
                      </a:lnTo>
                      <a:lnTo>
                        <a:pt x="85" y="392"/>
                      </a:lnTo>
                      <a:lnTo>
                        <a:pt x="85" y="389"/>
                      </a:lnTo>
                      <a:lnTo>
                        <a:pt x="85" y="380"/>
                      </a:lnTo>
                      <a:lnTo>
                        <a:pt x="87" y="375"/>
                      </a:lnTo>
                      <a:lnTo>
                        <a:pt x="87" y="373"/>
                      </a:lnTo>
                      <a:lnTo>
                        <a:pt x="87" y="370"/>
                      </a:lnTo>
                      <a:lnTo>
                        <a:pt x="87" y="363"/>
                      </a:lnTo>
                      <a:lnTo>
                        <a:pt x="87" y="361"/>
                      </a:lnTo>
                      <a:lnTo>
                        <a:pt x="90" y="359"/>
                      </a:lnTo>
                      <a:lnTo>
                        <a:pt x="90" y="359"/>
                      </a:lnTo>
                      <a:lnTo>
                        <a:pt x="92" y="354"/>
                      </a:lnTo>
                      <a:lnTo>
                        <a:pt x="92" y="351"/>
                      </a:lnTo>
                      <a:lnTo>
                        <a:pt x="90" y="351"/>
                      </a:lnTo>
                      <a:lnTo>
                        <a:pt x="90" y="349"/>
                      </a:lnTo>
                      <a:close/>
                      <a:moveTo>
                        <a:pt x="118" y="468"/>
                      </a:moveTo>
                      <a:lnTo>
                        <a:pt x="118" y="470"/>
                      </a:lnTo>
                      <a:lnTo>
                        <a:pt x="118" y="472"/>
                      </a:lnTo>
                      <a:lnTo>
                        <a:pt x="121" y="470"/>
                      </a:lnTo>
                      <a:lnTo>
                        <a:pt x="121" y="468"/>
                      </a:lnTo>
                      <a:lnTo>
                        <a:pt x="118" y="468"/>
                      </a:lnTo>
                      <a:close/>
                      <a:moveTo>
                        <a:pt x="184" y="439"/>
                      </a:moveTo>
                      <a:lnTo>
                        <a:pt x="180" y="439"/>
                      </a:lnTo>
                      <a:lnTo>
                        <a:pt x="177" y="439"/>
                      </a:lnTo>
                      <a:lnTo>
                        <a:pt x="175" y="437"/>
                      </a:lnTo>
                      <a:lnTo>
                        <a:pt x="170" y="439"/>
                      </a:lnTo>
                      <a:lnTo>
                        <a:pt x="166" y="437"/>
                      </a:lnTo>
                      <a:lnTo>
                        <a:pt x="161" y="439"/>
                      </a:lnTo>
                      <a:lnTo>
                        <a:pt x="156" y="439"/>
                      </a:lnTo>
                      <a:lnTo>
                        <a:pt x="154" y="442"/>
                      </a:lnTo>
                      <a:lnTo>
                        <a:pt x="154" y="444"/>
                      </a:lnTo>
                      <a:lnTo>
                        <a:pt x="156" y="446"/>
                      </a:lnTo>
                      <a:lnTo>
                        <a:pt x="161" y="446"/>
                      </a:lnTo>
                      <a:lnTo>
                        <a:pt x="166" y="446"/>
                      </a:lnTo>
                      <a:lnTo>
                        <a:pt x="168" y="449"/>
                      </a:lnTo>
                      <a:lnTo>
                        <a:pt x="173" y="449"/>
                      </a:lnTo>
                      <a:lnTo>
                        <a:pt x="175" y="449"/>
                      </a:lnTo>
                      <a:lnTo>
                        <a:pt x="180" y="446"/>
                      </a:lnTo>
                      <a:lnTo>
                        <a:pt x="184" y="446"/>
                      </a:lnTo>
                      <a:lnTo>
                        <a:pt x="189" y="449"/>
                      </a:lnTo>
                      <a:lnTo>
                        <a:pt x="189" y="444"/>
                      </a:lnTo>
                      <a:lnTo>
                        <a:pt x="187" y="442"/>
                      </a:lnTo>
                      <a:lnTo>
                        <a:pt x="184" y="439"/>
                      </a:lnTo>
                      <a:close/>
                      <a:moveTo>
                        <a:pt x="151" y="477"/>
                      </a:moveTo>
                      <a:lnTo>
                        <a:pt x="149" y="472"/>
                      </a:lnTo>
                      <a:lnTo>
                        <a:pt x="149" y="468"/>
                      </a:lnTo>
                      <a:lnTo>
                        <a:pt x="147" y="463"/>
                      </a:lnTo>
                      <a:lnTo>
                        <a:pt x="142" y="458"/>
                      </a:lnTo>
                      <a:lnTo>
                        <a:pt x="137" y="456"/>
                      </a:lnTo>
                      <a:lnTo>
                        <a:pt x="132" y="456"/>
                      </a:lnTo>
                      <a:lnTo>
                        <a:pt x="130" y="456"/>
                      </a:lnTo>
                      <a:lnTo>
                        <a:pt x="130" y="458"/>
                      </a:lnTo>
                      <a:lnTo>
                        <a:pt x="130" y="458"/>
                      </a:lnTo>
                      <a:lnTo>
                        <a:pt x="132" y="461"/>
                      </a:lnTo>
                      <a:lnTo>
                        <a:pt x="135" y="461"/>
                      </a:lnTo>
                      <a:lnTo>
                        <a:pt x="135" y="461"/>
                      </a:lnTo>
                      <a:lnTo>
                        <a:pt x="137" y="465"/>
                      </a:lnTo>
                      <a:lnTo>
                        <a:pt x="139" y="472"/>
                      </a:lnTo>
                      <a:lnTo>
                        <a:pt x="142" y="475"/>
                      </a:lnTo>
                      <a:lnTo>
                        <a:pt x="154" y="491"/>
                      </a:lnTo>
                      <a:lnTo>
                        <a:pt x="156" y="496"/>
                      </a:lnTo>
                      <a:lnTo>
                        <a:pt x="156" y="496"/>
                      </a:lnTo>
                      <a:lnTo>
                        <a:pt x="156" y="496"/>
                      </a:lnTo>
                      <a:lnTo>
                        <a:pt x="156" y="494"/>
                      </a:lnTo>
                      <a:lnTo>
                        <a:pt x="156" y="494"/>
                      </a:lnTo>
                      <a:lnTo>
                        <a:pt x="156" y="491"/>
                      </a:lnTo>
                      <a:lnTo>
                        <a:pt x="158" y="491"/>
                      </a:lnTo>
                      <a:lnTo>
                        <a:pt x="158" y="489"/>
                      </a:lnTo>
                      <a:lnTo>
                        <a:pt x="158" y="491"/>
                      </a:lnTo>
                      <a:lnTo>
                        <a:pt x="158" y="487"/>
                      </a:lnTo>
                      <a:lnTo>
                        <a:pt x="156" y="482"/>
                      </a:lnTo>
                      <a:lnTo>
                        <a:pt x="151" y="477"/>
                      </a:lnTo>
                      <a:close/>
                      <a:moveTo>
                        <a:pt x="359" y="283"/>
                      </a:moveTo>
                      <a:lnTo>
                        <a:pt x="357" y="280"/>
                      </a:lnTo>
                      <a:lnTo>
                        <a:pt x="355" y="271"/>
                      </a:lnTo>
                      <a:lnTo>
                        <a:pt x="352" y="264"/>
                      </a:lnTo>
                      <a:lnTo>
                        <a:pt x="350" y="261"/>
                      </a:lnTo>
                      <a:lnTo>
                        <a:pt x="350" y="261"/>
                      </a:lnTo>
                      <a:lnTo>
                        <a:pt x="345" y="259"/>
                      </a:lnTo>
                      <a:lnTo>
                        <a:pt x="343" y="257"/>
                      </a:lnTo>
                      <a:lnTo>
                        <a:pt x="343" y="254"/>
                      </a:lnTo>
                      <a:lnTo>
                        <a:pt x="343" y="252"/>
                      </a:lnTo>
                      <a:lnTo>
                        <a:pt x="343" y="249"/>
                      </a:lnTo>
                      <a:lnTo>
                        <a:pt x="343" y="245"/>
                      </a:lnTo>
                      <a:lnTo>
                        <a:pt x="343" y="245"/>
                      </a:lnTo>
                      <a:lnTo>
                        <a:pt x="345" y="240"/>
                      </a:lnTo>
                      <a:lnTo>
                        <a:pt x="345" y="238"/>
                      </a:lnTo>
                      <a:lnTo>
                        <a:pt x="345" y="226"/>
                      </a:lnTo>
                      <a:lnTo>
                        <a:pt x="343" y="219"/>
                      </a:lnTo>
                      <a:lnTo>
                        <a:pt x="343" y="214"/>
                      </a:lnTo>
                      <a:lnTo>
                        <a:pt x="341" y="211"/>
                      </a:lnTo>
                      <a:lnTo>
                        <a:pt x="341" y="207"/>
                      </a:lnTo>
                      <a:lnTo>
                        <a:pt x="343" y="192"/>
                      </a:lnTo>
                      <a:lnTo>
                        <a:pt x="345" y="185"/>
                      </a:lnTo>
                      <a:lnTo>
                        <a:pt x="345" y="185"/>
                      </a:lnTo>
                      <a:lnTo>
                        <a:pt x="345" y="185"/>
                      </a:lnTo>
                      <a:lnTo>
                        <a:pt x="345" y="185"/>
                      </a:lnTo>
                      <a:lnTo>
                        <a:pt x="345" y="183"/>
                      </a:lnTo>
                      <a:lnTo>
                        <a:pt x="343" y="183"/>
                      </a:lnTo>
                      <a:lnTo>
                        <a:pt x="341" y="181"/>
                      </a:lnTo>
                      <a:lnTo>
                        <a:pt x="341" y="181"/>
                      </a:lnTo>
                      <a:lnTo>
                        <a:pt x="341" y="181"/>
                      </a:lnTo>
                      <a:lnTo>
                        <a:pt x="338" y="178"/>
                      </a:lnTo>
                      <a:lnTo>
                        <a:pt x="338" y="178"/>
                      </a:lnTo>
                      <a:lnTo>
                        <a:pt x="338" y="176"/>
                      </a:lnTo>
                      <a:lnTo>
                        <a:pt x="338" y="173"/>
                      </a:lnTo>
                      <a:lnTo>
                        <a:pt x="338" y="173"/>
                      </a:lnTo>
                      <a:lnTo>
                        <a:pt x="336" y="173"/>
                      </a:lnTo>
                      <a:lnTo>
                        <a:pt x="336" y="171"/>
                      </a:lnTo>
                      <a:lnTo>
                        <a:pt x="333" y="171"/>
                      </a:lnTo>
                      <a:lnTo>
                        <a:pt x="333" y="171"/>
                      </a:lnTo>
                      <a:lnTo>
                        <a:pt x="333" y="169"/>
                      </a:lnTo>
                      <a:lnTo>
                        <a:pt x="333" y="169"/>
                      </a:lnTo>
                      <a:lnTo>
                        <a:pt x="331" y="169"/>
                      </a:lnTo>
                      <a:lnTo>
                        <a:pt x="329" y="169"/>
                      </a:lnTo>
                      <a:lnTo>
                        <a:pt x="326" y="171"/>
                      </a:lnTo>
                      <a:lnTo>
                        <a:pt x="326" y="171"/>
                      </a:lnTo>
                      <a:lnTo>
                        <a:pt x="324" y="173"/>
                      </a:lnTo>
                      <a:lnTo>
                        <a:pt x="324" y="176"/>
                      </a:lnTo>
                      <a:lnTo>
                        <a:pt x="324" y="181"/>
                      </a:lnTo>
                      <a:lnTo>
                        <a:pt x="324" y="183"/>
                      </a:lnTo>
                      <a:lnTo>
                        <a:pt x="326" y="185"/>
                      </a:lnTo>
                      <a:lnTo>
                        <a:pt x="326" y="188"/>
                      </a:lnTo>
                      <a:lnTo>
                        <a:pt x="324" y="188"/>
                      </a:lnTo>
                      <a:lnTo>
                        <a:pt x="324" y="185"/>
                      </a:lnTo>
                      <a:lnTo>
                        <a:pt x="322" y="183"/>
                      </a:lnTo>
                      <a:lnTo>
                        <a:pt x="322" y="181"/>
                      </a:lnTo>
                      <a:lnTo>
                        <a:pt x="322" y="181"/>
                      </a:lnTo>
                      <a:lnTo>
                        <a:pt x="319" y="176"/>
                      </a:lnTo>
                      <a:lnTo>
                        <a:pt x="319" y="176"/>
                      </a:lnTo>
                      <a:lnTo>
                        <a:pt x="319" y="173"/>
                      </a:lnTo>
                      <a:lnTo>
                        <a:pt x="319" y="171"/>
                      </a:lnTo>
                      <a:lnTo>
                        <a:pt x="317" y="166"/>
                      </a:lnTo>
                      <a:lnTo>
                        <a:pt x="315" y="166"/>
                      </a:lnTo>
                      <a:lnTo>
                        <a:pt x="310" y="169"/>
                      </a:lnTo>
                      <a:lnTo>
                        <a:pt x="310" y="169"/>
                      </a:lnTo>
                      <a:lnTo>
                        <a:pt x="310" y="171"/>
                      </a:lnTo>
                      <a:lnTo>
                        <a:pt x="312" y="171"/>
                      </a:lnTo>
                      <a:lnTo>
                        <a:pt x="312" y="173"/>
                      </a:lnTo>
                      <a:lnTo>
                        <a:pt x="312" y="176"/>
                      </a:lnTo>
                      <a:lnTo>
                        <a:pt x="315" y="178"/>
                      </a:lnTo>
                      <a:lnTo>
                        <a:pt x="315" y="178"/>
                      </a:lnTo>
                      <a:lnTo>
                        <a:pt x="315" y="178"/>
                      </a:lnTo>
                      <a:lnTo>
                        <a:pt x="315" y="181"/>
                      </a:lnTo>
                      <a:lnTo>
                        <a:pt x="312" y="181"/>
                      </a:lnTo>
                      <a:lnTo>
                        <a:pt x="312" y="181"/>
                      </a:lnTo>
                      <a:lnTo>
                        <a:pt x="312" y="181"/>
                      </a:lnTo>
                      <a:lnTo>
                        <a:pt x="312" y="178"/>
                      </a:lnTo>
                      <a:lnTo>
                        <a:pt x="310" y="176"/>
                      </a:lnTo>
                      <a:lnTo>
                        <a:pt x="310" y="173"/>
                      </a:lnTo>
                      <a:lnTo>
                        <a:pt x="310" y="173"/>
                      </a:lnTo>
                      <a:lnTo>
                        <a:pt x="310" y="173"/>
                      </a:lnTo>
                      <a:lnTo>
                        <a:pt x="310" y="171"/>
                      </a:lnTo>
                      <a:lnTo>
                        <a:pt x="310" y="171"/>
                      </a:lnTo>
                      <a:lnTo>
                        <a:pt x="307" y="171"/>
                      </a:lnTo>
                      <a:lnTo>
                        <a:pt x="307" y="171"/>
                      </a:lnTo>
                      <a:lnTo>
                        <a:pt x="307" y="171"/>
                      </a:lnTo>
                      <a:lnTo>
                        <a:pt x="307" y="169"/>
                      </a:lnTo>
                      <a:lnTo>
                        <a:pt x="307" y="169"/>
                      </a:lnTo>
                      <a:lnTo>
                        <a:pt x="307" y="166"/>
                      </a:lnTo>
                      <a:lnTo>
                        <a:pt x="307" y="164"/>
                      </a:lnTo>
                      <a:lnTo>
                        <a:pt x="310" y="164"/>
                      </a:lnTo>
                      <a:lnTo>
                        <a:pt x="310" y="162"/>
                      </a:lnTo>
                      <a:lnTo>
                        <a:pt x="312" y="162"/>
                      </a:lnTo>
                      <a:lnTo>
                        <a:pt x="312" y="159"/>
                      </a:lnTo>
                      <a:lnTo>
                        <a:pt x="310" y="147"/>
                      </a:lnTo>
                      <a:lnTo>
                        <a:pt x="310" y="143"/>
                      </a:lnTo>
                      <a:lnTo>
                        <a:pt x="307" y="143"/>
                      </a:lnTo>
                      <a:lnTo>
                        <a:pt x="305" y="140"/>
                      </a:lnTo>
                      <a:lnTo>
                        <a:pt x="303" y="138"/>
                      </a:lnTo>
                      <a:lnTo>
                        <a:pt x="300" y="136"/>
                      </a:lnTo>
                      <a:lnTo>
                        <a:pt x="296" y="138"/>
                      </a:lnTo>
                      <a:lnTo>
                        <a:pt x="296" y="133"/>
                      </a:lnTo>
                      <a:lnTo>
                        <a:pt x="293" y="131"/>
                      </a:lnTo>
                      <a:lnTo>
                        <a:pt x="289" y="126"/>
                      </a:lnTo>
                      <a:lnTo>
                        <a:pt x="286" y="119"/>
                      </a:lnTo>
                      <a:lnTo>
                        <a:pt x="284" y="119"/>
                      </a:lnTo>
                      <a:lnTo>
                        <a:pt x="281" y="119"/>
                      </a:lnTo>
                      <a:lnTo>
                        <a:pt x="279" y="117"/>
                      </a:lnTo>
                      <a:lnTo>
                        <a:pt x="267" y="114"/>
                      </a:lnTo>
                      <a:lnTo>
                        <a:pt x="265" y="112"/>
                      </a:lnTo>
                      <a:lnTo>
                        <a:pt x="260" y="109"/>
                      </a:lnTo>
                      <a:lnTo>
                        <a:pt x="260" y="107"/>
                      </a:lnTo>
                      <a:lnTo>
                        <a:pt x="258" y="105"/>
                      </a:lnTo>
                      <a:lnTo>
                        <a:pt x="258" y="102"/>
                      </a:lnTo>
                      <a:lnTo>
                        <a:pt x="255" y="102"/>
                      </a:lnTo>
                      <a:lnTo>
                        <a:pt x="253" y="100"/>
                      </a:lnTo>
                      <a:lnTo>
                        <a:pt x="251" y="98"/>
                      </a:lnTo>
                      <a:lnTo>
                        <a:pt x="251" y="98"/>
                      </a:lnTo>
                      <a:lnTo>
                        <a:pt x="246" y="95"/>
                      </a:lnTo>
                      <a:lnTo>
                        <a:pt x="244" y="95"/>
                      </a:lnTo>
                      <a:lnTo>
                        <a:pt x="234" y="86"/>
                      </a:lnTo>
                      <a:lnTo>
                        <a:pt x="225" y="81"/>
                      </a:lnTo>
                      <a:lnTo>
                        <a:pt x="215" y="76"/>
                      </a:lnTo>
                      <a:lnTo>
                        <a:pt x="213" y="74"/>
                      </a:lnTo>
                      <a:lnTo>
                        <a:pt x="210" y="71"/>
                      </a:lnTo>
                      <a:lnTo>
                        <a:pt x="208" y="71"/>
                      </a:lnTo>
                      <a:lnTo>
                        <a:pt x="206" y="71"/>
                      </a:lnTo>
                      <a:lnTo>
                        <a:pt x="203" y="69"/>
                      </a:lnTo>
                      <a:lnTo>
                        <a:pt x="201" y="67"/>
                      </a:lnTo>
                      <a:lnTo>
                        <a:pt x="194" y="67"/>
                      </a:lnTo>
                      <a:lnTo>
                        <a:pt x="184" y="62"/>
                      </a:lnTo>
                      <a:lnTo>
                        <a:pt x="175" y="52"/>
                      </a:lnTo>
                      <a:lnTo>
                        <a:pt x="173" y="50"/>
                      </a:lnTo>
                      <a:lnTo>
                        <a:pt x="173" y="45"/>
                      </a:lnTo>
                      <a:lnTo>
                        <a:pt x="170" y="41"/>
                      </a:lnTo>
                      <a:lnTo>
                        <a:pt x="163" y="38"/>
                      </a:lnTo>
                      <a:lnTo>
                        <a:pt x="161" y="38"/>
                      </a:lnTo>
                      <a:lnTo>
                        <a:pt x="161" y="36"/>
                      </a:lnTo>
                      <a:lnTo>
                        <a:pt x="158" y="36"/>
                      </a:lnTo>
                      <a:lnTo>
                        <a:pt x="158" y="31"/>
                      </a:lnTo>
                      <a:lnTo>
                        <a:pt x="156" y="31"/>
                      </a:lnTo>
                      <a:lnTo>
                        <a:pt x="154" y="31"/>
                      </a:lnTo>
                      <a:lnTo>
                        <a:pt x="154" y="31"/>
                      </a:lnTo>
                      <a:lnTo>
                        <a:pt x="151" y="31"/>
                      </a:lnTo>
                      <a:lnTo>
                        <a:pt x="149" y="26"/>
                      </a:lnTo>
                      <a:lnTo>
                        <a:pt x="149" y="26"/>
                      </a:lnTo>
                      <a:lnTo>
                        <a:pt x="147" y="26"/>
                      </a:lnTo>
                      <a:lnTo>
                        <a:pt x="142" y="24"/>
                      </a:lnTo>
                      <a:lnTo>
                        <a:pt x="139" y="22"/>
                      </a:lnTo>
                      <a:lnTo>
                        <a:pt x="137" y="22"/>
                      </a:lnTo>
                      <a:lnTo>
                        <a:pt x="130" y="24"/>
                      </a:lnTo>
                      <a:lnTo>
                        <a:pt x="130" y="22"/>
                      </a:lnTo>
                      <a:lnTo>
                        <a:pt x="128" y="12"/>
                      </a:lnTo>
                      <a:lnTo>
                        <a:pt x="125" y="15"/>
                      </a:lnTo>
                      <a:lnTo>
                        <a:pt x="125" y="15"/>
                      </a:lnTo>
                      <a:lnTo>
                        <a:pt x="123" y="15"/>
                      </a:lnTo>
                      <a:lnTo>
                        <a:pt x="123" y="17"/>
                      </a:lnTo>
                      <a:lnTo>
                        <a:pt x="121" y="17"/>
                      </a:lnTo>
                      <a:lnTo>
                        <a:pt x="121" y="17"/>
                      </a:lnTo>
                      <a:lnTo>
                        <a:pt x="118" y="19"/>
                      </a:lnTo>
                      <a:lnTo>
                        <a:pt x="118" y="17"/>
                      </a:lnTo>
                      <a:lnTo>
                        <a:pt x="118" y="15"/>
                      </a:lnTo>
                      <a:lnTo>
                        <a:pt x="118" y="15"/>
                      </a:lnTo>
                      <a:lnTo>
                        <a:pt x="121" y="12"/>
                      </a:lnTo>
                      <a:lnTo>
                        <a:pt x="125" y="12"/>
                      </a:lnTo>
                      <a:lnTo>
                        <a:pt x="128" y="10"/>
                      </a:lnTo>
                      <a:lnTo>
                        <a:pt x="128" y="10"/>
                      </a:lnTo>
                      <a:lnTo>
                        <a:pt x="128" y="0"/>
                      </a:lnTo>
                      <a:lnTo>
                        <a:pt x="128" y="0"/>
                      </a:lnTo>
                      <a:lnTo>
                        <a:pt x="128" y="0"/>
                      </a:lnTo>
                      <a:lnTo>
                        <a:pt x="118" y="0"/>
                      </a:lnTo>
                      <a:lnTo>
                        <a:pt x="118" y="0"/>
                      </a:lnTo>
                      <a:lnTo>
                        <a:pt x="113" y="0"/>
                      </a:lnTo>
                      <a:lnTo>
                        <a:pt x="113" y="3"/>
                      </a:lnTo>
                      <a:lnTo>
                        <a:pt x="111" y="3"/>
                      </a:lnTo>
                      <a:lnTo>
                        <a:pt x="111" y="5"/>
                      </a:lnTo>
                      <a:lnTo>
                        <a:pt x="109" y="5"/>
                      </a:lnTo>
                      <a:lnTo>
                        <a:pt x="106" y="5"/>
                      </a:lnTo>
                      <a:lnTo>
                        <a:pt x="106" y="5"/>
                      </a:lnTo>
                      <a:lnTo>
                        <a:pt x="106" y="7"/>
                      </a:lnTo>
                      <a:lnTo>
                        <a:pt x="106" y="7"/>
                      </a:lnTo>
                      <a:lnTo>
                        <a:pt x="106" y="10"/>
                      </a:lnTo>
                      <a:lnTo>
                        <a:pt x="106" y="10"/>
                      </a:lnTo>
                      <a:lnTo>
                        <a:pt x="106" y="12"/>
                      </a:lnTo>
                      <a:lnTo>
                        <a:pt x="104" y="12"/>
                      </a:lnTo>
                      <a:lnTo>
                        <a:pt x="104" y="17"/>
                      </a:lnTo>
                      <a:lnTo>
                        <a:pt x="102" y="22"/>
                      </a:lnTo>
                      <a:lnTo>
                        <a:pt x="102" y="24"/>
                      </a:lnTo>
                      <a:lnTo>
                        <a:pt x="102" y="26"/>
                      </a:lnTo>
                      <a:lnTo>
                        <a:pt x="102" y="29"/>
                      </a:lnTo>
                      <a:lnTo>
                        <a:pt x="99" y="31"/>
                      </a:lnTo>
                      <a:lnTo>
                        <a:pt x="99" y="31"/>
                      </a:lnTo>
                      <a:lnTo>
                        <a:pt x="99" y="34"/>
                      </a:lnTo>
                      <a:lnTo>
                        <a:pt x="97" y="36"/>
                      </a:lnTo>
                      <a:lnTo>
                        <a:pt x="95" y="38"/>
                      </a:lnTo>
                      <a:lnTo>
                        <a:pt x="92" y="38"/>
                      </a:lnTo>
                      <a:lnTo>
                        <a:pt x="92" y="41"/>
                      </a:lnTo>
                      <a:lnTo>
                        <a:pt x="92" y="41"/>
                      </a:lnTo>
                      <a:lnTo>
                        <a:pt x="92" y="43"/>
                      </a:lnTo>
                      <a:lnTo>
                        <a:pt x="90" y="43"/>
                      </a:lnTo>
                      <a:lnTo>
                        <a:pt x="90" y="43"/>
                      </a:lnTo>
                      <a:lnTo>
                        <a:pt x="87" y="41"/>
                      </a:lnTo>
                      <a:lnTo>
                        <a:pt x="87" y="43"/>
                      </a:lnTo>
                      <a:lnTo>
                        <a:pt x="87" y="45"/>
                      </a:lnTo>
                      <a:lnTo>
                        <a:pt x="87" y="48"/>
                      </a:lnTo>
                      <a:lnTo>
                        <a:pt x="87" y="48"/>
                      </a:lnTo>
                      <a:lnTo>
                        <a:pt x="85" y="50"/>
                      </a:lnTo>
                      <a:lnTo>
                        <a:pt x="78" y="57"/>
                      </a:lnTo>
                      <a:lnTo>
                        <a:pt x="76" y="57"/>
                      </a:lnTo>
                      <a:lnTo>
                        <a:pt x="76" y="60"/>
                      </a:lnTo>
                      <a:lnTo>
                        <a:pt x="76" y="60"/>
                      </a:lnTo>
                      <a:lnTo>
                        <a:pt x="76" y="62"/>
                      </a:lnTo>
                      <a:lnTo>
                        <a:pt x="76" y="62"/>
                      </a:lnTo>
                      <a:lnTo>
                        <a:pt x="78" y="67"/>
                      </a:lnTo>
                      <a:lnTo>
                        <a:pt x="80" y="69"/>
                      </a:lnTo>
                      <a:lnTo>
                        <a:pt x="80" y="76"/>
                      </a:lnTo>
                      <a:lnTo>
                        <a:pt x="83" y="76"/>
                      </a:lnTo>
                      <a:lnTo>
                        <a:pt x="83" y="79"/>
                      </a:lnTo>
                      <a:lnTo>
                        <a:pt x="85" y="79"/>
                      </a:lnTo>
                      <a:lnTo>
                        <a:pt x="85" y="79"/>
                      </a:lnTo>
                      <a:lnTo>
                        <a:pt x="85" y="79"/>
                      </a:lnTo>
                      <a:lnTo>
                        <a:pt x="85" y="81"/>
                      </a:lnTo>
                      <a:lnTo>
                        <a:pt x="87" y="83"/>
                      </a:lnTo>
                      <a:lnTo>
                        <a:pt x="87" y="83"/>
                      </a:lnTo>
                      <a:lnTo>
                        <a:pt x="90" y="86"/>
                      </a:lnTo>
                      <a:lnTo>
                        <a:pt x="90" y="86"/>
                      </a:lnTo>
                      <a:lnTo>
                        <a:pt x="90" y="88"/>
                      </a:lnTo>
                      <a:lnTo>
                        <a:pt x="87" y="90"/>
                      </a:lnTo>
                      <a:lnTo>
                        <a:pt x="87" y="90"/>
                      </a:lnTo>
                      <a:lnTo>
                        <a:pt x="87" y="93"/>
                      </a:lnTo>
                      <a:lnTo>
                        <a:pt x="90" y="93"/>
                      </a:lnTo>
                      <a:lnTo>
                        <a:pt x="90" y="95"/>
                      </a:lnTo>
                      <a:lnTo>
                        <a:pt x="92" y="95"/>
                      </a:lnTo>
                      <a:lnTo>
                        <a:pt x="95" y="100"/>
                      </a:lnTo>
                      <a:lnTo>
                        <a:pt x="97" y="100"/>
                      </a:lnTo>
                      <a:lnTo>
                        <a:pt x="97" y="102"/>
                      </a:lnTo>
                      <a:lnTo>
                        <a:pt x="95" y="107"/>
                      </a:lnTo>
                      <a:lnTo>
                        <a:pt x="95" y="107"/>
                      </a:lnTo>
                      <a:lnTo>
                        <a:pt x="87" y="109"/>
                      </a:lnTo>
                      <a:lnTo>
                        <a:pt x="85" y="109"/>
                      </a:lnTo>
                      <a:lnTo>
                        <a:pt x="85" y="112"/>
                      </a:lnTo>
                      <a:lnTo>
                        <a:pt x="85" y="112"/>
                      </a:lnTo>
                      <a:lnTo>
                        <a:pt x="87" y="114"/>
                      </a:lnTo>
                      <a:lnTo>
                        <a:pt x="87" y="114"/>
                      </a:lnTo>
                      <a:lnTo>
                        <a:pt x="87" y="117"/>
                      </a:lnTo>
                      <a:lnTo>
                        <a:pt x="87" y="117"/>
                      </a:lnTo>
                      <a:lnTo>
                        <a:pt x="90" y="119"/>
                      </a:lnTo>
                      <a:lnTo>
                        <a:pt x="90" y="119"/>
                      </a:lnTo>
                      <a:lnTo>
                        <a:pt x="92" y="124"/>
                      </a:lnTo>
                      <a:lnTo>
                        <a:pt x="92" y="124"/>
                      </a:lnTo>
                      <a:lnTo>
                        <a:pt x="92" y="126"/>
                      </a:lnTo>
                      <a:lnTo>
                        <a:pt x="92" y="128"/>
                      </a:lnTo>
                      <a:lnTo>
                        <a:pt x="90" y="128"/>
                      </a:lnTo>
                      <a:lnTo>
                        <a:pt x="90" y="131"/>
                      </a:lnTo>
                      <a:lnTo>
                        <a:pt x="87" y="128"/>
                      </a:lnTo>
                      <a:lnTo>
                        <a:pt x="87" y="128"/>
                      </a:lnTo>
                      <a:lnTo>
                        <a:pt x="87" y="131"/>
                      </a:lnTo>
                      <a:lnTo>
                        <a:pt x="87" y="131"/>
                      </a:lnTo>
                      <a:lnTo>
                        <a:pt x="87" y="133"/>
                      </a:lnTo>
                      <a:lnTo>
                        <a:pt x="90" y="140"/>
                      </a:lnTo>
                      <a:lnTo>
                        <a:pt x="90" y="145"/>
                      </a:lnTo>
                      <a:lnTo>
                        <a:pt x="90" y="145"/>
                      </a:lnTo>
                      <a:lnTo>
                        <a:pt x="90" y="147"/>
                      </a:lnTo>
                      <a:lnTo>
                        <a:pt x="90" y="147"/>
                      </a:lnTo>
                      <a:lnTo>
                        <a:pt x="92" y="147"/>
                      </a:lnTo>
                      <a:lnTo>
                        <a:pt x="95" y="150"/>
                      </a:lnTo>
                      <a:lnTo>
                        <a:pt x="95" y="150"/>
                      </a:lnTo>
                      <a:lnTo>
                        <a:pt x="97" y="155"/>
                      </a:lnTo>
                      <a:lnTo>
                        <a:pt x="99" y="155"/>
                      </a:lnTo>
                      <a:lnTo>
                        <a:pt x="102" y="155"/>
                      </a:lnTo>
                      <a:lnTo>
                        <a:pt x="102" y="157"/>
                      </a:lnTo>
                      <a:lnTo>
                        <a:pt x="104" y="157"/>
                      </a:lnTo>
                      <a:lnTo>
                        <a:pt x="104" y="159"/>
                      </a:lnTo>
                      <a:lnTo>
                        <a:pt x="104" y="159"/>
                      </a:lnTo>
                      <a:lnTo>
                        <a:pt x="104" y="162"/>
                      </a:lnTo>
                      <a:lnTo>
                        <a:pt x="104" y="162"/>
                      </a:lnTo>
                      <a:lnTo>
                        <a:pt x="104" y="164"/>
                      </a:lnTo>
                      <a:lnTo>
                        <a:pt x="104" y="166"/>
                      </a:lnTo>
                      <a:lnTo>
                        <a:pt x="104" y="169"/>
                      </a:lnTo>
                      <a:lnTo>
                        <a:pt x="106" y="171"/>
                      </a:lnTo>
                      <a:lnTo>
                        <a:pt x="106" y="171"/>
                      </a:lnTo>
                      <a:lnTo>
                        <a:pt x="106" y="173"/>
                      </a:lnTo>
                      <a:lnTo>
                        <a:pt x="104" y="173"/>
                      </a:lnTo>
                      <a:lnTo>
                        <a:pt x="102" y="176"/>
                      </a:lnTo>
                      <a:lnTo>
                        <a:pt x="102" y="176"/>
                      </a:lnTo>
                      <a:lnTo>
                        <a:pt x="102" y="178"/>
                      </a:lnTo>
                      <a:lnTo>
                        <a:pt x="102" y="178"/>
                      </a:lnTo>
                      <a:lnTo>
                        <a:pt x="102" y="181"/>
                      </a:lnTo>
                      <a:lnTo>
                        <a:pt x="102" y="183"/>
                      </a:lnTo>
                      <a:lnTo>
                        <a:pt x="102" y="183"/>
                      </a:lnTo>
                      <a:lnTo>
                        <a:pt x="102" y="188"/>
                      </a:lnTo>
                      <a:lnTo>
                        <a:pt x="104" y="195"/>
                      </a:lnTo>
                      <a:lnTo>
                        <a:pt x="106" y="197"/>
                      </a:lnTo>
                      <a:lnTo>
                        <a:pt x="106" y="197"/>
                      </a:lnTo>
                      <a:lnTo>
                        <a:pt x="106" y="197"/>
                      </a:lnTo>
                      <a:lnTo>
                        <a:pt x="109" y="197"/>
                      </a:lnTo>
                      <a:lnTo>
                        <a:pt x="109" y="200"/>
                      </a:lnTo>
                      <a:lnTo>
                        <a:pt x="109" y="202"/>
                      </a:lnTo>
                      <a:lnTo>
                        <a:pt x="111" y="204"/>
                      </a:lnTo>
                      <a:lnTo>
                        <a:pt x="111" y="209"/>
                      </a:lnTo>
                      <a:lnTo>
                        <a:pt x="111" y="211"/>
                      </a:lnTo>
                      <a:lnTo>
                        <a:pt x="109" y="223"/>
                      </a:lnTo>
                      <a:lnTo>
                        <a:pt x="109" y="223"/>
                      </a:lnTo>
                      <a:lnTo>
                        <a:pt x="116" y="228"/>
                      </a:lnTo>
                      <a:lnTo>
                        <a:pt x="121" y="233"/>
                      </a:lnTo>
                      <a:lnTo>
                        <a:pt x="125" y="235"/>
                      </a:lnTo>
                      <a:lnTo>
                        <a:pt x="125" y="238"/>
                      </a:lnTo>
                      <a:lnTo>
                        <a:pt x="125" y="240"/>
                      </a:lnTo>
                      <a:lnTo>
                        <a:pt x="128" y="240"/>
                      </a:lnTo>
                      <a:lnTo>
                        <a:pt x="130" y="240"/>
                      </a:lnTo>
                      <a:lnTo>
                        <a:pt x="132" y="240"/>
                      </a:lnTo>
                      <a:lnTo>
                        <a:pt x="135" y="240"/>
                      </a:lnTo>
                      <a:lnTo>
                        <a:pt x="135" y="240"/>
                      </a:lnTo>
                      <a:lnTo>
                        <a:pt x="135" y="242"/>
                      </a:lnTo>
                      <a:lnTo>
                        <a:pt x="135" y="242"/>
                      </a:lnTo>
                      <a:lnTo>
                        <a:pt x="135" y="245"/>
                      </a:lnTo>
                      <a:lnTo>
                        <a:pt x="137" y="245"/>
                      </a:lnTo>
                      <a:lnTo>
                        <a:pt x="137" y="245"/>
                      </a:lnTo>
                      <a:lnTo>
                        <a:pt x="139" y="245"/>
                      </a:lnTo>
                      <a:lnTo>
                        <a:pt x="142" y="245"/>
                      </a:lnTo>
                      <a:lnTo>
                        <a:pt x="144" y="245"/>
                      </a:lnTo>
                      <a:lnTo>
                        <a:pt x="147" y="245"/>
                      </a:lnTo>
                      <a:lnTo>
                        <a:pt x="156" y="252"/>
                      </a:lnTo>
                      <a:lnTo>
                        <a:pt x="161" y="257"/>
                      </a:lnTo>
                      <a:lnTo>
                        <a:pt x="168" y="268"/>
                      </a:lnTo>
                      <a:lnTo>
                        <a:pt x="173" y="273"/>
                      </a:lnTo>
                      <a:lnTo>
                        <a:pt x="175" y="273"/>
                      </a:lnTo>
                      <a:lnTo>
                        <a:pt x="175" y="273"/>
                      </a:lnTo>
                      <a:lnTo>
                        <a:pt x="175" y="273"/>
                      </a:lnTo>
                      <a:lnTo>
                        <a:pt x="175" y="271"/>
                      </a:lnTo>
                      <a:lnTo>
                        <a:pt x="175" y="271"/>
                      </a:lnTo>
                      <a:lnTo>
                        <a:pt x="175" y="271"/>
                      </a:lnTo>
                      <a:lnTo>
                        <a:pt x="175" y="268"/>
                      </a:lnTo>
                      <a:lnTo>
                        <a:pt x="175" y="268"/>
                      </a:lnTo>
                      <a:lnTo>
                        <a:pt x="175" y="268"/>
                      </a:lnTo>
                      <a:lnTo>
                        <a:pt x="175" y="266"/>
                      </a:lnTo>
                      <a:lnTo>
                        <a:pt x="175" y="266"/>
                      </a:lnTo>
                      <a:lnTo>
                        <a:pt x="180" y="268"/>
                      </a:lnTo>
                      <a:lnTo>
                        <a:pt x="182" y="271"/>
                      </a:lnTo>
                      <a:lnTo>
                        <a:pt x="182" y="273"/>
                      </a:lnTo>
                      <a:lnTo>
                        <a:pt x="182" y="276"/>
                      </a:lnTo>
                      <a:lnTo>
                        <a:pt x="182" y="276"/>
                      </a:lnTo>
                      <a:lnTo>
                        <a:pt x="182" y="278"/>
                      </a:lnTo>
                      <a:lnTo>
                        <a:pt x="184" y="278"/>
                      </a:lnTo>
                      <a:lnTo>
                        <a:pt x="187" y="278"/>
                      </a:lnTo>
                      <a:lnTo>
                        <a:pt x="187" y="280"/>
                      </a:lnTo>
                      <a:lnTo>
                        <a:pt x="187" y="283"/>
                      </a:lnTo>
                      <a:lnTo>
                        <a:pt x="187" y="285"/>
                      </a:lnTo>
                      <a:lnTo>
                        <a:pt x="184" y="287"/>
                      </a:lnTo>
                      <a:lnTo>
                        <a:pt x="182" y="287"/>
                      </a:lnTo>
                      <a:lnTo>
                        <a:pt x="180" y="292"/>
                      </a:lnTo>
                      <a:lnTo>
                        <a:pt x="180" y="294"/>
                      </a:lnTo>
                      <a:lnTo>
                        <a:pt x="177" y="292"/>
                      </a:lnTo>
                      <a:lnTo>
                        <a:pt x="177" y="292"/>
                      </a:lnTo>
                      <a:lnTo>
                        <a:pt x="177" y="290"/>
                      </a:lnTo>
                      <a:lnTo>
                        <a:pt x="177" y="290"/>
                      </a:lnTo>
                      <a:lnTo>
                        <a:pt x="175" y="290"/>
                      </a:lnTo>
                      <a:lnTo>
                        <a:pt x="175" y="290"/>
                      </a:lnTo>
                      <a:lnTo>
                        <a:pt x="175" y="290"/>
                      </a:lnTo>
                      <a:lnTo>
                        <a:pt x="175" y="292"/>
                      </a:lnTo>
                      <a:lnTo>
                        <a:pt x="175" y="294"/>
                      </a:lnTo>
                      <a:lnTo>
                        <a:pt x="177" y="297"/>
                      </a:lnTo>
                      <a:lnTo>
                        <a:pt x="177" y="297"/>
                      </a:lnTo>
                      <a:lnTo>
                        <a:pt x="177" y="297"/>
                      </a:lnTo>
                      <a:lnTo>
                        <a:pt x="180" y="297"/>
                      </a:lnTo>
                      <a:lnTo>
                        <a:pt x="180" y="297"/>
                      </a:lnTo>
                      <a:lnTo>
                        <a:pt x="180" y="299"/>
                      </a:lnTo>
                      <a:lnTo>
                        <a:pt x="180" y="299"/>
                      </a:lnTo>
                      <a:lnTo>
                        <a:pt x="182" y="302"/>
                      </a:lnTo>
                      <a:lnTo>
                        <a:pt x="182" y="306"/>
                      </a:lnTo>
                      <a:lnTo>
                        <a:pt x="184" y="309"/>
                      </a:lnTo>
                      <a:lnTo>
                        <a:pt x="189" y="313"/>
                      </a:lnTo>
                      <a:lnTo>
                        <a:pt x="189" y="313"/>
                      </a:lnTo>
                      <a:lnTo>
                        <a:pt x="189" y="316"/>
                      </a:lnTo>
                      <a:lnTo>
                        <a:pt x="187" y="316"/>
                      </a:lnTo>
                      <a:lnTo>
                        <a:pt x="187" y="318"/>
                      </a:lnTo>
                      <a:lnTo>
                        <a:pt x="187" y="318"/>
                      </a:lnTo>
                      <a:lnTo>
                        <a:pt x="189" y="321"/>
                      </a:lnTo>
                      <a:lnTo>
                        <a:pt x="196" y="337"/>
                      </a:lnTo>
                      <a:lnTo>
                        <a:pt x="203" y="359"/>
                      </a:lnTo>
                      <a:lnTo>
                        <a:pt x="203" y="363"/>
                      </a:lnTo>
                      <a:lnTo>
                        <a:pt x="203" y="366"/>
                      </a:lnTo>
                      <a:lnTo>
                        <a:pt x="203" y="368"/>
                      </a:lnTo>
                      <a:lnTo>
                        <a:pt x="206" y="368"/>
                      </a:lnTo>
                      <a:lnTo>
                        <a:pt x="206" y="370"/>
                      </a:lnTo>
                      <a:lnTo>
                        <a:pt x="210" y="375"/>
                      </a:lnTo>
                      <a:lnTo>
                        <a:pt x="210" y="378"/>
                      </a:lnTo>
                      <a:lnTo>
                        <a:pt x="210" y="387"/>
                      </a:lnTo>
                      <a:lnTo>
                        <a:pt x="210" y="392"/>
                      </a:lnTo>
                      <a:lnTo>
                        <a:pt x="213" y="389"/>
                      </a:lnTo>
                      <a:lnTo>
                        <a:pt x="215" y="392"/>
                      </a:lnTo>
                      <a:lnTo>
                        <a:pt x="215" y="392"/>
                      </a:lnTo>
                      <a:lnTo>
                        <a:pt x="215" y="394"/>
                      </a:lnTo>
                      <a:lnTo>
                        <a:pt x="215" y="401"/>
                      </a:lnTo>
                      <a:lnTo>
                        <a:pt x="215" y="401"/>
                      </a:lnTo>
                      <a:lnTo>
                        <a:pt x="218" y="401"/>
                      </a:lnTo>
                      <a:lnTo>
                        <a:pt x="218" y="404"/>
                      </a:lnTo>
                      <a:lnTo>
                        <a:pt x="218" y="406"/>
                      </a:lnTo>
                      <a:lnTo>
                        <a:pt x="220" y="413"/>
                      </a:lnTo>
                      <a:lnTo>
                        <a:pt x="220" y="415"/>
                      </a:lnTo>
                      <a:lnTo>
                        <a:pt x="218" y="420"/>
                      </a:lnTo>
                      <a:lnTo>
                        <a:pt x="220" y="420"/>
                      </a:lnTo>
                      <a:lnTo>
                        <a:pt x="220" y="420"/>
                      </a:lnTo>
                      <a:lnTo>
                        <a:pt x="222" y="423"/>
                      </a:lnTo>
                      <a:lnTo>
                        <a:pt x="222" y="425"/>
                      </a:lnTo>
                      <a:lnTo>
                        <a:pt x="222" y="425"/>
                      </a:lnTo>
                      <a:lnTo>
                        <a:pt x="220" y="427"/>
                      </a:lnTo>
                      <a:lnTo>
                        <a:pt x="220" y="430"/>
                      </a:lnTo>
                      <a:lnTo>
                        <a:pt x="220" y="430"/>
                      </a:lnTo>
                      <a:lnTo>
                        <a:pt x="222" y="430"/>
                      </a:lnTo>
                      <a:lnTo>
                        <a:pt x="222" y="430"/>
                      </a:lnTo>
                      <a:lnTo>
                        <a:pt x="234" y="415"/>
                      </a:lnTo>
                      <a:lnTo>
                        <a:pt x="241" y="406"/>
                      </a:lnTo>
                      <a:lnTo>
                        <a:pt x="244" y="406"/>
                      </a:lnTo>
                      <a:lnTo>
                        <a:pt x="244" y="404"/>
                      </a:lnTo>
                      <a:lnTo>
                        <a:pt x="246" y="404"/>
                      </a:lnTo>
                      <a:lnTo>
                        <a:pt x="251" y="404"/>
                      </a:lnTo>
                      <a:lnTo>
                        <a:pt x="253" y="404"/>
                      </a:lnTo>
                      <a:lnTo>
                        <a:pt x="255" y="401"/>
                      </a:lnTo>
                      <a:lnTo>
                        <a:pt x="262" y="399"/>
                      </a:lnTo>
                      <a:lnTo>
                        <a:pt x="265" y="397"/>
                      </a:lnTo>
                      <a:lnTo>
                        <a:pt x="267" y="397"/>
                      </a:lnTo>
                      <a:lnTo>
                        <a:pt x="270" y="397"/>
                      </a:lnTo>
                      <a:lnTo>
                        <a:pt x="272" y="399"/>
                      </a:lnTo>
                      <a:lnTo>
                        <a:pt x="272" y="399"/>
                      </a:lnTo>
                      <a:lnTo>
                        <a:pt x="274" y="399"/>
                      </a:lnTo>
                      <a:lnTo>
                        <a:pt x="274" y="399"/>
                      </a:lnTo>
                      <a:lnTo>
                        <a:pt x="274" y="399"/>
                      </a:lnTo>
                      <a:lnTo>
                        <a:pt x="277" y="401"/>
                      </a:lnTo>
                      <a:lnTo>
                        <a:pt x="277" y="404"/>
                      </a:lnTo>
                      <a:lnTo>
                        <a:pt x="279" y="404"/>
                      </a:lnTo>
                      <a:lnTo>
                        <a:pt x="279" y="404"/>
                      </a:lnTo>
                      <a:lnTo>
                        <a:pt x="281" y="404"/>
                      </a:lnTo>
                      <a:lnTo>
                        <a:pt x="286" y="404"/>
                      </a:lnTo>
                      <a:lnTo>
                        <a:pt x="289" y="404"/>
                      </a:lnTo>
                      <a:lnTo>
                        <a:pt x="289" y="406"/>
                      </a:lnTo>
                      <a:lnTo>
                        <a:pt x="289" y="406"/>
                      </a:lnTo>
                      <a:lnTo>
                        <a:pt x="291" y="406"/>
                      </a:lnTo>
                      <a:lnTo>
                        <a:pt x="293" y="406"/>
                      </a:lnTo>
                      <a:lnTo>
                        <a:pt x="296" y="406"/>
                      </a:lnTo>
                      <a:lnTo>
                        <a:pt x="300" y="406"/>
                      </a:lnTo>
                      <a:lnTo>
                        <a:pt x="300" y="404"/>
                      </a:lnTo>
                      <a:lnTo>
                        <a:pt x="303" y="404"/>
                      </a:lnTo>
                      <a:lnTo>
                        <a:pt x="303" y="401"/>
                      </a:lnTo>
                      <a:lnTo>
                        <a:pt x="303" y="399"/>
                      </a:lnTo>
                      <a:lnTo>
                        <a:pt x="303" y="399"/>
                      </a:lnTo>
                      <a:lnTo>
                        <a:pt x="303" y="397"/>
                      </a:lnTo>
                      <a:lnTo>
                        <a:pt x="303" y="397"/>
                      </a:lnTo>
                      <a:lnTo>
                        <a:pt x="300" y="392"/>
                      </a:lnTo>
                      <a:lnTo>
                        <a:pt x="298" y="389"/>
                      </a:lnTo>
                      <a:lnTo>
                        <a:pt x="298" y="387"/>
                      </a:lnTo>
                      <a:lnTo>
                        <a:pt x="298" y="387"/>
                      </a:lnTo>
                      <a:lnTo>
                        <a:pt x="293" y="382"/>
                      </a:lnTo>
                      <a:lnTo>
                        <a:pt x="291" y="380"/>
                      </a:lnTo>
                      <a:lnTo>
                        <a:pt x="291" y="375"/>
                      </a:lnTo>
                      <a:lnTo>
                        <a:pt x="291" y="375"/>
                      </a:lnTo>
                      <a:lnTo>
                        <a:pt x="289" y="373"/>
                      </a:lnTo>
                      <a:lnTo>
                        <a:pt x="289" y="373"/>
                      </a:lnTo>
                      <a:lnTo>
                        <a:pt x="289" y="373"/>
                      </a:lnTo>
                      <a:lnTo>
                        <a:pt x="286" y="373"/>
                      </a:lnTo>
                      <a:lnTo>
                        <a:pt x="286" y="373"/>
                      </a:lnTo>
                      <a:lnTo>
                        <a:pt x="284" y="370"/>
                      </a:lnTo>
                      <a:lnTo>
                        <a:pt x="284" y="370"/>
                      </a:lnTo>
                      <a:lnTo>
                        <a:pt x="284" y="368"/>
                      </a:lnTo>
                      <a:lnTo>
                        <a:pt x="284" y="368"/>
                      </a:lnTo>
                      <a:lnTo>
                        <a:pt x="281" y="368"/>
                      </a:lnTo>
                      <a:lnTo>
                        <a:pt x="281" y="366"/>
                      </a:lnTo>
                      <a:lnTo>
                        <a:pt x="279" y="363"/>
                      </a:lnTo>
                      <a:lnTo>
                        <a:pt x="279" y="363"/>
                      </a:lnTo>
                      <a:lnTo>
                        <a:pt x="281" y="363"/>
                      </a:lnTo>
                      <a:lnTo>
                        <a:pt x="281" y="363"/>
                      </a:lnTo>
                      <a:lnTo>
                        <a:pt x="281" y="363"/>
                      </a:lnTo>
                      <a:lnTo>
                        <a:pt x="286" y="366"/>
                      </a:lnTo>
                      <a:lnTo>
                        <a:pt x="286" y="366"/>
                      </a:lnTo>
                      <a:lnTo>
                        <a:pt x="289" y="366"/>
                      </a:lnTo>
                      <a:lnTo>
                        <a:pt x="289" y="366"/>
                      </a:lnTo>
                      <a:lnTo>
                        <a:pt x="291" y="366"/>
                      </a:lnTo>
                      <a:lnTo>
                        <a:pt x="291" y="366"/>
                      </a:lnTo>
                      <a:lnTo>
                        <a:pt x="293" y="363"/>
                      </a:lnTo>
                      <a:lnTo>
                        <a:pt x="296" y="366"/>
                      </a:lnTo>
                      <a:lnTo>
                        <a:pt x="300" y="368"/>
                      </a:lnTo>
                      <a:lnTo>
                        <a:pt x="305" y="368"/>
                      </a:lnTo>
                      <a:lnTo>
                        <a:pt x="307" y="368"/>
                      </a:lnTo>
                      <a:lnTo>
                        <a:pt x="307" y="370"/>
                      </a:lnTo>
                      <a:lnTo>
                        <a:pt x="312" y="370"/>
                      </a:lnTo>
                      <a:lnTo>
                        <a:pt x="317" y="373"/>
                      </a:lnTo>
                      <a:lnTo>
                        <a:pt x="317" y="373"/>
                      </a:lnTo>
                      <a:lnTo>
                        <a:pt x="319" y="373"/>
                      </a:lnTo>
                      <a:lnTo>
                        <a:pt x="322" y="375"/>
                      </a:lnTo>
                      <a:lnTo>
                        <a:pt x="324" y="378"/>
                      </a:lnTo>
                      <a:lnTo>
                        <a:pt x="324" y="378"/>
                      </a:lnTo>
                      <a:lnTo>
                        <a:pt x="326" y="378"/>
                      </a:lnTo>
                      <a:lnTo>
                        <a:pt x="326" y="378"/>
                      </a:lnTo>
                      <a:lnTo>
                        <a:pt x="329" y="378"/>
                      </a:lnTo>
                      <a:lnTo>
                        <a:pt x="331" y="375"/>
                      </a:lnTo>
                      <a:lnTo>
                        <a:pt x="329" y="373"/>
                      </a:lnTo>
                      <a:lnTo>
                        <a:pt x="331" y="370"/>
                      </a:lnTo>
                      <a:lnTo>
                        <a:pt x="331" y="370"/>
                      </a:lnTo>
                      <a:lnTo>
                        <a:pt x="331" y="368"/>
                      </a:lnTo>
                      <a:lnTo>
                        <a:pt x="331" y="366"/>
                      </a:lnTo>
                      <a:lnTo>
                        <a:pt x="333" y="366"/>
                      </a:lnTo>
                      <a:lnTo>
                        <a:pt x="333" y="366"/>
                      </a:lnTo>
                      <a:lnTo>
                        <a:pt x="333" y="366"/>
                      </a:lnTo>
                      <a:lnTo>
                        <a:pt x="333" y="363"/>
                      </a:lnTo>
                      <a:lnTo>
                        <a:pt x="333" y="363"/>
                      </a:lnTo>
                      <a:lnTo>
                        <a:pt x="333" y="359"/>
                      </a:lnTo>
                      <a:lnTo>
                        <a:pt x="336" y="351"/>
                      </a:lnTo>
                      <a:lnTo>
                        <a:pt x="336" y="349"/>
                      </a:lnTo>
                      <a:lnTo>
                        <a:pt x="333" y="347"/>
                      </a:lnTo>
                      <a:lnTo>
                        <a:pt x="333" y="344"/>
                      </a:lnTo>
                      <a:lnTo>
                        <a:pt x="333" y="344"/>
                      </a:lnTo>
                      <a:lnTo>
                        <a:pt x="333" y="342"/>
                      </a:lnTo>
                      <a:lnTo>
                        <a:pt x="336" y="337"/>
                      </a:lnTo>
                      <a:lnTo>
                        <a:pt x="336" y="335"/>
                      </a:lnTo>
                      <a:lnTo>
                        <a:pt x="336" y="332"/>
                      </a:lnTo>
                      <a:lnTo>
                        <a:pt x="336" y="332"/>
                      </a:lnTo>
                      <a:lnTo>
                        <a:pt x="333" y="330"/>
                      </a:lnTo>
                      <a:lnTo>
                        <a:pt x="333" y="330"/>
                      </a:lnTo>
                      <a:lnTo>
                        <a:pt x="331" y="330"/>
                      </a:lnTo>
                      <a:lnTo>
                        <a:pt x="326" y="328"/>
                      </a:lnTo>
                      <a:lnTo>
                        <a:pt x="326" y="325"/>
                      </a:lnTo>
                      <a:lnTo>
                        <a:pt x="326" y="325"/>
                      </a:lnTo>
                      <a:lnTo>
                        <a:pt x="326" y="323"/>
                      </a:lnTo>
                      <a:lnTo>
                        <a:pt x="326" y="321"/>
                      </a:lnTo>
                      <a:lnTo>
                        <a:pt x="326" y="318"/>
                      </a:lnTo>
                      <a:lnTo>
                        <a:pt x="324" y="318"/>
                      </a:lnTo>
                      <a:lnTo>
                        <a:pt x="324" y="316"/>
                      </a:lnTo>
                      <a:lnTo>
                        <a:pt x="319" y="313"/>
                      </a:lnTo>
                      <a:lnTo>
                        <a:pt x="319" y="311"/>
                      </a:lnTo>
                      <a:lnTo>
                        <a:pt x="319" y="311"/>
                      </a:lnTo>
                      <a:lnTo>
                        <a:pt x="319" y="311"/>
                      </a:lnTo>
                      <a:lnTo>
                        <a:pt x="319" y="309"/>
                      </a:lnTo>
                      <a:lnTo>
                        <a:pt x="319" y="309"/>
                      </a:lnTo>
                      <a:lnTo>
                        <a:pt x="322" y="309"/>
                      </a:lnTo>
                      <a:lnTo>
                        <a:pt x="322" y="306"/>
                      </a:lnTo>
                      <a:lnTo>
                        <a:pt x="343" y="297"/>
                      </a:lnTo>
                      <a:lnTo>
                        <a:pt x="345" y="297"/>
                      </a:lnTo>
                      <a:lnTo>
                        <a:pt x="350" y="294"/>
                      </a:lnTo>
                      <a:lnTo>
                        <a:pt x="355" y="290"/>
                      </a:lnTo>
                      <a:lnTo>
                        <a:pt x="357" y="290"/>
                      </a:lnTo>
                      <a:lnTo>
                        <a:pt x="357" y="287"/>
                      </a:lnTo>
                      <a:lnTo>
                        <a:pt x="359" y="287"/>
                      </a:lnTo>
                      <a:lnTo>
                        <a:pt x="359" y="285"/>
                      </a:lnTo>
                      <a:lnTo>
                        <a:pt x="359" y="283"/>
                      </a:lnTo>
                      <a:close/>
                      <a:moveTo>
                        <a:pt x="147" y="283"/>
                      </a:moveTo>
                      <a:lnTo>
                        <a:pt x="149" y="283"/>
                      </a:lnTo>
                      <a:lnTo>
                        <a:pt x="151" y="285"/>
                      </a:lnTo>
                      <a:lnTo>
                        <a:pt x="156" y="285"/>
                      </a:lnTo>
                      <a:lnTo>
                        <a:pt x="158" y="285"/>
                      </a:lnTo>
                      <a:lnTo>
                        <a:pt x="161" y="285"/>
                      </a:lnTo>
                      <a:lnTo>
                        <a:pt x="163" y="283"/>
                      </a:lnTo>
                      <a:lnTo>
                        <a:pt x="161" y="280"/>
                      </a:lnTo>
                      <a:lnTo>
                        <a:pt x="158" y="278"/>
                      </a:lnTo>
                      <a:lnTo>
                        <a:pt x="158" y="278"/>
                      </a:lnTo>
                      <a:lnTo>
                        <a:pt x="156" y="278"/>
                      </a:lnTo>
                      <a:lnTo>
                        <a:pt x="156" y="280"/>
                      </a:lnTo>
                      <a:lnTo>
                        <a:pt x="154" y="280"/>
                      </a:lnTo>
                      <a:lnTo>
                        <a:pt x="151" y="280"/>
                      </a:lnTo>
                      <a:lnTo>
                        <a:pt x="151" y="278"/>
                      </a:lnTo>
                      <a:lnTo>
                        <a:pt x="149" y="276"/>
                      </a:lnTo>
                      <a:lnTo>
                        <a:pt x="149" y="276"/>
                      </a:lnTo>
                      <a:lnTo>
                        <a:pt x="147" y="276"/>
                      </a:lnTo>
                      <a:lnTo>
                        <a:pt x="144" y="278"/>
                      </a:lnTo>
                      <a:lnTo>
                        <a:pt x="144" y="278"/>
                      </a:lnTo>
                      <a:lnTo>
                        <a:pt x="144" y="280"/>
                      </a:lnTo>
                      <a:lnTo>
                        <a:pt x="147" y="283"/>
                      </a:lnTo>
                      <a:lnTo>
                        <a:pt x="147" y="283"/>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5" name="Freeform 24">
                  <a:extLst>
                    <a:ext uri="{FF2B5EF4-FFF2-40B4-BE49-F238E27FC236}">
                      <a16:creationId xmlns:a16="http://schemas.microsoft.com/office/drawing/2014/main" id="{B8E9D5E3-ED0D-504E-B721-AE65C68BC6D4}"/>
                    </a:ext>
                  </a:extLst>
                </p:cNvPr>
                <p:cNvSpPr>
                  <a:spLocks noEditPoints="1"/>
                </p:cNvSpPr>
                <p:nvPr/>
              </p:nvSpPr>
              <p:spPr bwMode="auto">
                <a:xfrm>
                  <a:off x="1666002" y="4341140"/>
                  <a:ext cx="397035" cy="418016"/>
                </a:xfrm>
                <a:custGeom>
                  <a:avLst/>
                  <a:gdLst>
                    <a:gd name="T0" fmla="*/ 244 w 246"/>
                    <a:gd name="T1" fmla="*/ 93 h 259"/>
                    <a:gd name="T2" fmla="*/ 244 w 246"/>
                    <a:gd name="T3" fmla="*/ 76 h 259"/>
                    <a:gd name="T4" fmla="*/ 237 w 246"/>
                    <a:gd name="T5" fmla="*/ 62 h 259"/>
                    <a:gd name="T6" fmla="*/ 230 w 246"/>
                    <a:gd name="T7" fmla="*/ 43 h 259"/>
                    <a:gd name="T8" fmla="*/ 218 w 246"/>
                    <a:gd name="T9" fmla="*/ 36 h 259"/>
                    <a:gd name="T10" fmla="*/ 213 w 246"/>
                    <a:gd name="T11" fmla="*/ 31 h 259"/>
                    <a:gd name="T12" fmla="*/ 211 w 246"/>
                    <a:gd name="T13" fmla="*/ 22 h 259"/>
                    <a:gd name="T14" fmla="*/ 204 w 246"/>
                    <a:gd name="T15" fmla="*/ 17 h 259"/>
                    <a:gd name="T16" fmla="*/ 192 w 246"/>
                    <a:gd name="T17" fmla="*/ 5 h 259"/>
                    <a:gd name="T18" fmla="*/ 182 w 246"/>
                    <a:gd name="T19" fmla="*/ 0 h 259"/>
                    <a:gd name="T20" fmla="*/ 180 w 246"/>
                    <a:gd name="T21" fmla="*/ 8 h 259"/>
                    <a:gd name="T22" fmla="*/ 178 w 246"/>
                    <a:gd name="T23" fmla="*/ 15 h 259"/>
                    <a:gd name="T24" fmla="*/ 166 w 246"/>
                    <a:gd name="T25" fmla="*/ 19 h 259"/>
                    <a:gd name="T26" fmla="*/ 161 w 246"/>
                    <a:gd name="T27" fmla="*/ 27 h 259"/>
                    <a:gd name="T28" fmla="*/ 159 w 246"/>
                    <a:gd name="T29" fmla="*/ 36 h 259"/>
                    <a:gd name="T30" fmla="*/ 149 w 246"/>
                    <a:gd name="T31" fmla="*/ 45 h 259"/>
                    <a:gd name="T32" fmla="*/ 100 w 246"/>
                    <a:gd name="T33" fmla="*/ 62 h 259"/>
                    <a:gd name="T34" fmla="*/ 74 w 246"/>
                    <a:gd name="T35" fmla="*/ 83 h 259"/>
                    <a:gd name="T36" fmla="*/ 71 w 246"/>
                    <a:gd name="T37" fmla="*/ 98 h 259"/>
                    <a:gd name="T38" fmla="*/ 74 w 246"/>
                    <a:gd name="T39" fmla="*/ 107 h 259"/>
                    <a:gd name="T40" fmla="*/ 78 w 246"/>
                    <a:gd name="T41" fmla="*/ 114 h 259"/>
                    <a:gd name="T42" fmla="*/ 69 w 246"/>
                    <a:gd name="T43" fmla="*/ 121 h 259"/>
                    <a:gd name="T44" fmla="*/ 31 w 246"/>
                    <a:gd name="T45" fmla="*/ 126 h 259"/>
                    <a:gd name="T46" fmla="*/ 26 w 246"/>
                    <a:gd name="T47" fmla="*/ 119 h 259"/>
                    <a:gd name="T48" fmla="*/ 7 w 246"/>
                    <a:gd name="T49" fmla="*/ 121 h 259"/>
                    <a:gd name="T50" fmla="*/ 7 w 246"/>
                    <a:gd name="T51" fmla="*/ 129 h 259"/>
                    <a:gd name="T52" fmla="*/ 12 w 246"/>
                    <a:gd name="T53" fmla="*/ 136 h 259"/>
                    <a:gd name="T54" fmla="*/ 31 w 246"/>
                    <a:gd name="T55" fmla="*/ 145 h 259"/>
                    <a:gd name="T56" fmla="*/ 31 w 246"/>
                    <a:gd name="T57" fmla="*/ 157 h 259"/>
                    <a:gd name="T58" fmla="*/ 41 w 246"/>
                    <a:gd name="T59" fmla="*/ 166 h 259"/>
                    <a:gd name="T60" fmla="*/ 62 w 246"/>
                    <a:gd name="T61" fmla="*/ 188 h 259"/>
                    <a:gd name="T62" fmla="*/ 76 w 246"/>
                    <a:gd name="T63" fmla="*/ 197 h 259"/>
                    <a:gd name="T64" fmla="*/ 93 w 246"/>
                    <a:gd name="T65" fmla="*/ 219 h 259"/>
                    <a:gd name="T66" fmla="*/ 119 w 246"/>
                    <a:gd name="T67" fmla="*/ 233 h 259"/>
                    <a:gd name="T68" fmla="*/ 100 w 246"/>
                    <a:gd name="T69" fmla="*/ 190 h 259"/>
                    <a:gd name="T70" fmla="*/ 109 w 246"/>
                    <a:gd name="T71" fmla="*/ 185 h 259"/>
                    <a:gd name="T72" fmla="*/ 138 w 246"/>
                    <a:gd name="T73" fmla="*/ 204 h 259"/>
                    <a:gd name="T74" fmla="*/ 171 w 246"/>
                    <a:gd name="T75" fmla="*/ 214 h 259"/>
                    <a:gd name="T76" fmla="*/ 171 w 246"/>
                    <a:gd name="T77" fmla="*/ 207 h 259"/>
                    <a:gd name="T78" fmla="*/ 173 w 246"/>
                    <a:gd name="T79" fmla="*/ 195 h 259"/>
                    <a:gd name="T80" fmla="*/ 175 w 246"/>
                    <a:gd name="T81" fmla="*/ 183 h 259"/>
                    <a:gd name="T82" fmla="*/ 201 w 246"/>
                    <a:gd name="T83" fmla="*/ 204 h 259"/>
                    <a:gd name="T84" fmla="*/ 211 w 246"/>
                    <a:gd name="T85" fmla="*/ 209 h 259"/>
                    <a:gd name="T86" fmla="*/ 227 w 246"/>
                    <a:gd name="T87" fmla="*/ 228 h 259"/>
                    <a:gd name="T88" fmla="*/ 237 w 246"/>
                    <a:gd name="T89" fmla="*/ 197 h 259"/>
                    <a:gd name="T90" fmla="*/ 242 w 246"/>
                    <a:gd name="T91" fmla="*/ 148 h 259"/>
                    <a:gd name="T92" fmla="*/ 180 w 246"/>
                    <a:gd name="T93" fmla="*/ 219 h 259"/>
                    <a:gd name="T94" fmla="*/ 173 w 246"/>
                    <a:gd name="T95" fmla="*/ 221 h 259"/>
                    <a:gd name="T96" fmla="*/ 182 w 246"/>
                    <a:gd name="T97" fmla="*/ 221 h 259"/>
                    <a:gd name="T98" fmla="*/ 187 w 246"/>
                    <a:gd name="T99" fmla="*/ 252 h 259"/>
                    <a:gd name="T100" fmla="*/ 190 w 246"/>
                    <a:gd name="T101" fmla="*/ 247 h 259"/>
                    <a:gd name="T102" fmla="*/ 126 w 246"/>
                    <a:gd name="T103" fmla="*/ 214 h 259"/>
                    <a:gd name="T104" fmla="*/ 130 w 246"/>
                    <a:gd name="T105" fmla="*/ 214 h 259"/>
                    <a:gd name="T106" fmla="*/ 171 w 246"/>
                    <a:gd name="T107" fmla="*/ 204 h 259"/>
                    <a:gd name="T108" fmla="*/ 173 w 246"/>
                    <a:gd name="T109" fmla="*/ 207 h 259"/>
                    <a:gd name="T110" fmla="*/ 201 w 246"/>
                    <a:gd name="T111" fmla="*/ 226 h 259"/>
                    <a:gd name="T112" fmla="*/ 206 w 246"/>
                    <a:gd name="T113" fmla="*/ 228 h 259"/>
                    <a:gd name="T114" fmla="*/ 197 w 246"/>
                    <a:gd name="T115" fmla="*/ 254 h 259"/>
                    <a:gd name="T116" fmla="*/ 197 w 246"/>
                    <a:gd name="T117" fmla="*/ 259 h 259"/>
                    <a:gd name="T118" fmla="*/ 199 w 246"/>
                    <a:gd name="T119" fmla="*/ 233 h 259"/>
                    <a:gd name="T120" fmla="*/ 201 w 246"/>
                    <a:gd name="T121" fmla="*/ 23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259">
                      <a:moveTo>
                        <a:pt x="246" y="124"/>
                      </a:moveTo>
                      <a:lnTo>
                        <a:pt x="242" y="117"/>
                      </a:lnTo>
                      <a:lnTo>
                        <a:pt x="242" y="114"/>
                      </a:lnTo>
                      <a:lnTo>
                        <a:pt x="242" y="110"/>
                      </a:lnTo>
                      <a:lnTo>
                        <a:pt x="244" y="102"/>
                      </a:lnTo>
                      <a:lnTo>
                        <a:pt x="244" y="100"/>
                      </a:lnTo>
                      <a:lnTo>
                        <a:pt x="246" y="98"/>
                      </a:lnTo>
                      <a:lnTo>
                        <a:pt x="244" y="93"/>
                      </a:lnTo>
                      <a:lnTo>
                        <a:pt x="244" y="91"/>
                      </a:lnTo>
                      <a:lnTo>
                        <a:pt x="244" y="91"/>
                      </a:lnTo>
                      <a:lnTo>
                        <a:pt x="244" y="88"/>
                      </a:lnTo>
                      <a:lnTo>
                        <a:pt x="246" y="86"/>
                      </a:lnTo>
                      <a:lnTo>
                        <a:pt x="244" y="81"/>
                      </a:lnTo>
                      <a:lnTo>
                        <a:pt x="246" y="76"/>
                      </a:lnTo>
                      <a:lnTo>
                        <a:pt x="244" y="76"/>
                      </a:lnTo>
                      <a:lnTo>
                        <a:pt x="244" y="76"/>
                      </a:lnTo>
                      <a:lnTo>
                        <a:pt x="244" y="76"/>
                      </a:lnTo>
                      <a:lnTo>
                        <a:pt x="244" y="76"/>
                      </a:lnTo>
                      <a:lnTo>
                        <a:pt x="242" y="72"/>
                      </a:lnTo>
                      <a:lnTo>
                        <a:pt x="242" y="72"/>
                      </a:lnTo>
                      <a:lnTo>
                        <a:pt x="239" y="69"/>
                      </a:lnTo>
                      <a:lnTo>
                        <a:pt x="239" y="67"/>
                      </a:lnTo>
                      <a:lnTo>
                        <a:pt x="239" y="64"/>
                      </a:lnTo>
                      <a:lnTo>
                        <a:pt x="237" y="62"/>
                      </a:lnTo>
                      <a:lnTo>
                        <a:pt x="237" y="60"/>
                      </a:lnTo>
                      <a:lnTo>
                        <a:pt x="237" y="57"/>
                      </a:lnTo>
                      <a:lnTo>
                        <a:pt x="234" y="53"/>
                      </a:lnTo>
                      <a:lnTo>
                        <a:pt x="237" y="43"/>
                      </a:lnTo>
                      <a:lnTo>
                        <a:pt x="237" y="43"/>
                      </a:lnTo>
                      <a:lnTo>
                        <a:pt x="232" y="41"/>
                      </a:lnTo>
                      <a:lnTo>
                        <a:pt x="230" y="43"/>
                      </a:lnTo>
                      <a:lnTo>
                        <a:pt x="230" y="43"/>
                      </a:lnTo>
                      <a:lnTo>
                        <a:pt x="225" y="43"/>
                      </a:lnTo>
                      <a:lnTo>
                        <a:pt x="223" y="43"/>
                      </a:lnTo>
                      <a:lnTo>
                        <a:pt x="223" y="41"/>
                      </a:lnTo>
                      <a:lnTo>
                        <a:pt x="223" y="38"/>
                      </a:lnTo>
                      <a:lnTo>
                        <a:pt x="220" y="38"/>
                      </a:lnTo>
                      <a:lnTo>
                        <a:pt x="218" y="38"/>
                      </a:lnTo>
                      <a:lnTo>
                        <a:pt x="218" y="38"/>
                      </a:lnTo>
                      <a:lnTo>
                        <a:pt x="218" y="36"/>
                      </a:lnTo>
                      <a:lnTo>
                        <a:pt x="218" y="36"/>
                      </a:lnTo>
                      <a:lnTo>
                        <a:pt x="218" y="36"/>
                      </a:lnTo>
                      <a:lnTo>
                        <a:pt x="218" y="34"/>
                      </a:lnTo>
                      <a:lnTo>
                        <a:pt x="216" y="34"/>
                      </a:lnTo>
                      <a:lnTo>
                        <a:pt x="216" y="34"/>
                      </a:lnTo>
                      <a:lnTo>
                        <a:pt x="213" y="34"/>
                      </a:lnTo>
                      <a:lnTo>
                        <a:pt x="213" y="34"/>
                      </a:lnTo>
                      <a:lnTo>
                        <a:pt x="213" y="31"/>
                      </a:lnTo>
                      <a:lnTo>
                        <a:pt x="213" y="31"/>
                      </a:lnTo>
                      <a:lnTo>
                        <a:pt x="213" y="29"/>
                      </a:lnTo>
                      <a:lnTo>
                        <a:pt x="213" y="29"/>
                      </a:lnTo>
                      <a:lnTo>
                        <a:pt x="213" y="27"/>
                      </a:lnTo>
                      <a:lnTo>
                        <a:pt x="213" y="27"/>
                      </a:lnTo>
                      <a:lnTo>
                        <a:pt x="213" y="27"/>
                      </a:lnTo>
                      <a:lnTo>
                        <a:pt x="211" y="24"/>
                      </a:lnTo>
                      <a:lnTo>
                        <a:pt x="211" y="22"/>
                      </a:lnTo>
                      <a:lnTo>
                        <a:pt x="211" y="22"/>
                      </a:lnTo>
                      <a:lnTo>
                        <a:pt x="208" y="19"/>
                      </a:lnTo>
                      <a:lnTo>
                        <a:pt x="208" y="19"/>
                      </a:lnTo>
                      <a:lnTo>
                        <a:pt x="206" y="17"/>
                      </a:lnTo>
                      <a:lnTo>
                        <a:pt x="206" y="17"/>
                      </a:lnTo>
                      <a:lnTo>
                        <a:pt x="204" y="17"/>
                      </a:lnTo>
                      <a:lnTo>
                        <a:pt x="204" y="17"/>
                      </a:lnTo>
                      <a:lnTo>
                        <a:pt x="204" y="17"/>
                      </a:lnTo>
                      <a:lnTo>
                        <a:pt x="204" y="15"/>
                      </a:lnTo>
                      <a:lnTo>
                        <a:pt x="204" y="12"/>
                      </a:lnTo>
                      <a:lnTo>
                        <a:pt x="204" y="12"/>
                      </a:lnTo>
                      <a:lnTo>
                        <a:pt x="199" y="12"/>
                      </a:lnTo>
                      <a:lnTo>
                        <a:pt x="197" y="10"/>
                      </a:lnTo>
                      <a:lnTo>
                        <a:pt x="194" y="10"/>
                      </a:lnTo>
                      <a:lnTo>
                        <a:pt x="192" y="8"/>
                      </a:lnTo>
                      <a:lnTo>
                        <a:pt x="192" y="5"/>
                      </a:lnTo>
                      <a:lnTo>
                        <a:pt x="190" y="5"/>
                      </a:lnTo>
                      <a:lnTo>
                        <a:pt x="190" y="5"/>
                      </a:lnTo>
                      <a:lnTo>
                        <a:pt x="187" y="5"/>
                      </a:lnTo>
                      <a:lnTo>
                        <a:pt x="187" y="5"/>
                      </a:lnTo>
                      <a:lnTo>
                        <a:pt x="185" y="5"/>
                      </a:lnTo>
                      <a:lnTo>
                        <a:pt x="185" y="5"/>
                      </a:lnTo>
                      <a:lnTo>
                        <a:pt x="185" y="3"/>
                      </a:lnTo>
                      <a:lnTo>
                        <a:pt x="182" y="0"/>
                      </a:lnTo>
                      <a:lnTo>
                        <a:pt x="182" y="0"/>
                      </a:lnTo>
                      <a:lnTo>
                        <a:pt x="182" y="0"/>
                      </a:lnTo>
                      <a:lnTo>
                        <a:pt x="182" y="3"/>
                      </a:lnTo>
                      <a:lnTo>
                        <a:pt x="180" y="3"/>
                      </a:lnTo>
                      <a:lnTo>
                        <a:pt x="180" y="5"/>
                      </a:lnTo>
                      <a:lnTo>
                        <a:pt x="180" y="5"/>
                      </a:lnTo>
                      <a:lnTo>
                        <a:pt x="180" y="5"/>
                      </a:lnTo>
                      <a:lnTo>
                        <a:pt x="180" y="8"/>
                      </a:lnTo>
                      <a:lnTo>
                        <a:pt x="180" y="8"/>
                      </a:lnTo>
                      <a:lnTo>
                        <a:pt x="180" y="8"/>
                      </a:lnTo>
                      <a:lnTo>
                        <a:pt x="180" y="8"/>
                      </a:lnTo>
                      <a:lnTo>
                        <a:pt x="180" y="8"/>
                      </a:lnTo>
                      <a:lnTo>
                        <a:pt x="180" y="10"/>
                      </a:lnTo>
                      <a:lnTo>
                        <a:pt x="180" y="10"/>
                      </a:lnTo>
                      <a:lnTo>
                        <a:pt x="178" y="15"/>
                      </a:lnTo>
                      <a:lnTo>
                        <a:pt x="178" y="15"/>
                      </a:lnTo>
                      <a:lnTo>
                        <a:pt x="175" y="17"/>
                      </a:lnTo>
                      <a:lnTo>
                        <a:pt x="175" y="17"/>
                      </a:lnTo>
                      <a:lnTo>
                        <a:pt x="173" y="17"/>
                      </a:lnTo>
                      <a:lnTo>
                        <a:pt x="173" y="17"/>
                      </a:lnTo>
                      <a:lnTo>
                        <a:pt x="171" y="17"/>
                      </a:lnTo>
                      <a:lnTo>
                        <a:pt x="168" y="17"/>
                      </a:lnTo>
                      <a:lnTo>
                        <a:pt x="168" y="17"/>
                      </a:lnTo>
                      <a:lnTo>
                        <a:pt x="166" y="19"/>
                      </a:lnTo>
                      <a:lnTo>
                        <a:pt x="166" y="19"/>
                      </a:lnTo>
                      <a:lnTo>
                        <a:pt x="164" y="22"/>
                      </a:lnTo>
                      <a:lnTo>
                        <a:pt x="164" y="22"/>
                      </a:lnTo>
                      <a:lnTo>
                        <a:pt x="164" y="22"/>
                      </a:lnTo>
                      <a:lnTo>
                        <a:pt x="164" y="24"/>
                      </a:lnTo>
                      <a:lnTo>
                        <a:pt x="164" y="27"/>
                      </a:lnTo>
                      <a:lnTo>
                        <a:pt x="164" y="27"/>
                      </a:lnTo>
                      <a:lnTo>
                        <a:pt x="161" y="27"/>
                      </a:lnTo>
                      <a:lnTo>
                        <a:pt x="161" y="29"/>
                      </a:lnTo>
                      <a:lnTo>
                        <a:pt x="161" y="31"/>
                      </a:lnTo>
                      <a:lnTo>
                        <a:pt x="161" y="31"/>
                      </a:lnTo>
                      <a:lnTo>
                        <a:pt x="161" y="31"/>
                      </a:lnTo>
                      <a:lnTo>
                        <a:pt x="161" y="31"/>
                      </a:lnTo>
                      <a:lnTo>
                        <a:pt x="161" y="34"/>
                      </a:lnTo>
                      <a:lnTo>
                        <a:pt x="161" y="34"/>
                      </a:lnTo>
                      <a:lnTo>
                        <a:pt x="159" y="36"/>
                      </a:lnTo>
                      <a:lnTo>
                        <a:pt x="156" y="36"/>
                      </a:lnTo>
                      <a:lnTo>
                        <a:pt x="156" y="38"/>
                      </a:lnTo>
                      <a:lnTo>
                        <a:pt x="154" y="38"/>
                      </a:lnTo>
                      <a:lnTo>
                        <a:pt x="154" y="41"/>
                      </a:lnTo>
                      <a:lnTo>
                        <a:pt x="154" y="41"/>
                      </a:lnTo>
                      <a:lnTo>
                        <a:pt x="152" y="43"/>
                      </a:lnTo>
                      <a:lnTo>
                        <a:pt x="152" y="43"/>
                      </a:lnTo>
                      <a:lnTo>
                        <a:pt x="149" y="45"/>
                      </a:lnTo>
                      <a:lnTo>
                        <a:pt x="147" y="48"/>
                      </a:lnTo>
                      <a:lnTo>
                        <a:pt x="140" y="48"/>
                      </a:lnTo>
                      <a:lnTo>
                        <a:pt x="138" y="50"/>
                      </a:lnTo>
                      <a:lnTo>
                        <a:pt x="133" y="50"/>
                      </a:lnTo>
                      <a:lnTo>
                        <a:pt x="114" y="60"/>
                      </a:lnTo>
                      <a:lnTo>
                        <a:pt x="107" y="60"/>
                      </a:lnTo>
                      <a:lnTo>
                        <a:pt x="102" y="60"/>
                      </a:lnTo>
                      <a:lnTo>
                        <a:pt x="100" y="62"/>
                      </a:lnTo>
                      <a:lnTo>
                        <a:pt x="93" y="64"/>
                      </a:lnTo>
                      <a:lnTo>
                        <a:pt x="90" y="67"/>
                      </a:lnTo>
                      <a:lnTo>
                        <a:pt x="85" y="69"/>
                      </a:lnTo>
                      <a:lnTo>
                        <a:pt x="85" y="72"/>
                      </a:lnTo>
                      <a:lnTo>
                        <a:pt x="76" y="74"/>
                      </a:lnTo>
                      <a:lnTo>
                        <a:pt x="74" y="76"/>
                      </a:lnTo>
                      <a:lnTo>
                        <a:pt x="74" y="81"/>
                      </a:lnTo>
                      <a:lnTo>
                        <a:pt x="74" y="83"/>
                      </a:lnTo>
                      <a:lnTo>
                        <a:pt x="76" y="91"/>
                      </a:lnTo>
                      <a:lnTo>
                        <a:pt x="76" y="93"/>
                      </a:lnTo>
                      <a:lnTo>
                        <a:pt x="76" y="95"/>
                      </a:lnTo>
                      <a:lnTo>
                        <a:pt x="74" y="95"/>
                      </a:lnTo>
                      <a:lnTo>
                        <a:pt x="74" y="98"/>
                      </a:lnTo>
                      <a:lnTo>
                        <a:pt x="74" y="98"/>
                      </a:lnTo>
                      <a:lnTo>
                        <a:pt x="71" y="98"/>
                      </a:lnTo>
                      <a:lnTo>
                        <a:pt x="71" y="98"/>
                      </a:lnTo>
                      <a:lnTo>
                        <a:pt x="71" y="100"/>
                      </a:lnTo>
                      <a:lnTo>
                        <a:pt x="71" y="102"/>
                      </a:lnTo>
                      <a:lnTo>
                        <a:pt x="71" y="102"/>
                      </a:lnTo>
                      <a:lnTo>
                        <a:pt x="71" y="102"/>
                      </a:lnTo>
                      <a:lnTo>
                        <a:pt x="71" y="102"/>
                      </a:lnTo>
                      <a:lnTo>
                        <a:pt x="74" y="105"/>
                      </a:lnTo>
                      <a:lnTo>
                        <a:pt x="74" y="105"/>
                      </a:lnTo>
                      <a:lnTo>
                        <a:pt x="74" y="107"/>
                      </a:lnTo>
                      <a:lnTo>
                        <a:pt x="74" y="110"/>
                      </a:lnTo>
                      <a:lnTo>
                        <a:pt x="74" y="110"/>
                      </a:lnTo>
                      <a:lnTo>
                        <a:pt x="76" y="112"/>
                      </a:lnTo>
                      <a:lnTo>
                        <a:pt x="76" y="112"/>
                      </a:lnTo>
                      <a:lnTo>
                        <a:pt x="78" y="112"/>
                      </a:lnTo>
                      <a:lnTo>
                        <a:pt x="78" y="114"/>
                      </a:lnTo>
                      <a:lnTo>
                        <a:pt x="78" y="114"/>
                      </a:lnTo>
                      <a:lnTo>
                        <a:pt x="78" y="114"/>
                      </a:lnTo>
                      <a:lnTo>
                        <a:pt x="78" y="117"/>
                      </a:lnTo>
                      <a:lnTo>
                        <a:pt x="78" y="117"/>
                      </a:lnTo>
                      <a:lnTo>
                        <a:pt x="76" y="119"/>
                      </a:lnTo>
                      <a:lnTo>
                        <a:pt x="74" y="121"/>
                      </a:lnTo>
                      <a:lnTo>
                        <a:pt x="74" y="121"/>
                      </a:lnTo>
                      <a:lnTo>
                        <a:pt x="74" y="124"/>
                      </a:lnTo>
                      <a:lnTo>
                        <a:pt x="71" y="124"/>
                      </a:lnTo>
                      <a:lnTo>
                        <a:pt x="69" y="121"/>
                      </a:lnTo>
                      <a:lnTo>
                        <a:pt x="64" y="121"/>
                      </a:lnTo>
                      <a:lnTo>
                        <a:pt x="59" y="126"/>
                      </a:lnTo>
                      <a:lnTo>
                        <a:pt x="50" y="129"/>
                      </a:lnTo>
                      <a:lnTo>
                        <a:pt x="48" y="129"/>
                      </a:lnTo>
                      <a:lnTo>
                        <a:pt x="45" y="129"/>
                      </a:lnTo>
                      <a:lnTo>
                        <a:pt x="41" y="129"/>
                      </a:lnTo>
                      <a:lnTo>
                        <a:pt x="36" y="126"/>
                      </a:lnTo>
                      <a:lnTo>
                        <a:pt x="31" y="126"/>
                      </a:lnTo>
                      <a:lnTo>
                        <a:pt x="29" y="126"/>
                      </a:lnTo>
                      <a:lnTo>
                        <a:pt x="29" y="126"/>
                      </a:lnTo>
                      <a:lnTo>
                        <a:pt x="29" y="124"/>
                      </a:lnTo>
                      <a:lnTo>
                        <a:pt x="26" y="124"/>
                      </a:lnTo>
                      <a:lnTo>
                        <a:pt x="26" y="121"/>
                      </a:lnTo>
                      <a:lnTo>
                        <a:pt x="26" y="121"/>
                      </a:lnTo>
                      <a:lnTo>
                        <a:pt x="26" y="121"/>
                      </a:lnTo>
                      <a:lnTo>
                        <a:pt x="26" y="119"/>
                      </a:lnTo>
                      <a:lnTo>
                        <a:pt x="26" y="119"/>
                      </a:lnTo>
                      <a:lnTo>
                        <a:pt x="26" y="117"/>
                      </a:lnTo>
                      <a:lnTo>
                        <a:pt x="24" y="117"/>
                      </a:lnTo>
                      <a:lnTo>
                        <a:pt x="24" y="117"/>
                      </a:lnTo>
                      <a:lnTo>
                        <a:pt x="17" y="112"/>
                      </a:lnTo>
                      <a:lnTo>
                        <a:pt x="15" y="117"/>
                      </a:lnTo>
                      <a:lnTo>
                        <a:pt x="10" y="119"/>
                      </a:lnTo>
                      <a:lnTo>
                        <a:pt x="7" y="121"/>
                      </a:lnTo>
                      <a:lnTo>
                        <a:pt x="5" y="124"/>
                      </a:lnTo>
                      <a:lnTo>
                        <a:pt x="3" y="124"/>
                      </a:lnTo>
                      <a:lnTo>
                        <a:pt x="0" y="124"/>
                      </a:lnTo>
                      <a:lnTo>
                        <a:pt x="0" y="124"/>
                      </a:lnTo>
                      <a:lnTo>
                        <a:pt x="3" y="126"/>
                      </a:lnTo>
                      <a:lnTo>
                        <a:pt x="3" y="126"/>
                      </a:lnTo>
                      <a:lnTo>
                        <a:pt x="5" y="131"/>
                      </a:lnTo>
                      <a:lnTo>
                        <a:pt x="7" y="129"/>
                      </a:lnTo>
                      <a:lnTo>
                        <a:pt x="7" y="129"/>
                      </a:lnTo>
                      <a:lnTo>
                        <a:pt x="10" y="129"/>
                      </a:lnTo>
                      <a:lnTo>
                        <a:pt x="12" y="129"/>
                      </a:lnTo>
                      <a:lnTo>
                        <a:pt x="12" y="131"/>
                      </a:lnTo>
                      <a:lnTo>
                        <a:pt x="15" y="131"/>
                      </a:lnTo>
                      <a:lnTo>
                        <a:pt x="15" y="131"/>
                      </a:lnTo>
                      <a:lnTo>
                        <a:pt x="15" y="131"/>
                      </a:lnTo>
                      <a:lnTo>
                        <a:pt x="12" y="136"/>
                      </a:lnTo>
                      <a:lnTo>
                        <a:pt x="15" y="136"/>
                      </a:lnTo>
                      <a:lnTo>
                        <a:pt x="15" y="136"/>
                      </a:lnTo>
                      <a:lnTo>
                        <a:pt x="15" y="136"/>
                      </a:lnTo>
                      <a:lnTo>
                        <a:pt x="19" y="136"/>
                      </a:lnTo>
                      <a:lnTo>
                        <a:pt x="19" y="138"/>
                      </a:lnTo>
                      <a:lnTo>
                        <a:pt x="22" y="138"/>
                      </a:lnTo>
                      <a:lnTo>
                        <a:pt x="24" y="140"/>
                      </a:lnTo>
                      <a:lnTo>
                        <a:pt x="31" y="145"/>
                      </a:lnTo>
                      <a:lnTo>
                        <a:pt x="33" y="148"/>
                      </a:lnTo>
                      <a:lnTo>
                        <a:pt x="33" y="148"/>
                      </a:lnTo>
                      <a:lnTo>
                        <a:pt x="33" y="148"/>
                      </a:lnTo>
                      <a:lnTo>
                        <a:pt x="33" y="150"/>
                      </a:lnTo>
                      <a:lnTo>
                        <a:pt x="33" y="152"/>
                      </a:lnTo>
                      <a:lnTo>
                        <a:pt x="31" y="155"/>
                      </a:lnTo>
                      <a:lnTo>
                        <a:pt x="31" y="155"/>
                      </a:lnTo>
                      <a:lnTo>
                        <a:pt x="31" y="157"/>
                      </a:lnTo>
                      <a:lnTo>
                        <a:pt x="33" y="157"/>
                      </a:lnTo>
                      <a:lnTo>
                        <a:pt x="36" y="157"/>
                      </a:lnTo>
                      <a:lnTo>
                        <a:pt x="38" y="157"/>
                      </a:lnTo>
                      <a:lnTo>
                        <a:pt x="41" y="159"/>
                      </a:lnTo>
                      <a:lnTo>
                        <a:pt x="41" y="159"/>
                      </a:lnTo>
                      <a:lnTo>
                        <a:pt x="43" y="162"/>
                      </a:lnTo>
                      <a:lnTo>
                        <a:pt x="43" y="164"/>
                      </a:lnTo>
                      <a:lnTo>
                        <a:pt x="41" y="166"/>
                      </a:lnTo>
                      <a:lnTo>
                        <a:pt x="43" y="166"/>
                      </a:lnTo>
                      <a:lnTo>
                        <a:pt x="48" y="171"/>
                      </a:lnTo>
                      <a:lnTo>
                        <a:pt x="55" y="181"/>
                      </a:lnTo>
                      <a:lnTo>
                        <a:pt x="57" y="183"/>
                      </a:lnTo>
                      <a:lnTo>
                        <a:pt x="57" y="185"/>
                      </a:lnTo>
                      <a:lnTo>
                        <a:pt x="62" y="185"/>
                      </a:lnTo>
                      <a:lnTo>
                        <a:pt x="62" y="185"/>
                      </a:lnTo>
                      <a:lnTo>
                        <a:pt x="62" y="188"/>
                      </a:lnTo>
                      <a:lnTo>
                        <a:pt x="64" y="188"/>
                      </a:lnTo>
                      <a:lnTo>
                        <a:pt x="64" y="190"/>
                      </a:lnTo>
                      <a:lnTo>
                        <a:pt x="67" y="190"/>
                      </a:lnTo>
                      <a:lnTo>
                        <a:pt x="67" y="190"/>
                      </a:lnTo>
                      <a:lnTo>
                        <a:pt x="67" y="190"/>
                      </a:lnTo>
                      <a:lnTo>
                        <a:pt x="69" y="190"/>
                      </a:lnTo>
                      <a:lnTo>
                        <a:pt x="74" y="197"/>
                      </a:lnTo>
                      <a:lnTo>
                        <a:pt x="76" y="197"/>
                      </a:lnTo>
                      <a:lnTo>
                        <a:pt x="74" y="200"/>
                      </a:lnTo>
                      <a:lnTo>
                        <a:pt x="74" y="202"/>
                      </a:lnTo>
                      <a:lnTo>
                        <a:pt x="81" y="207"/>
                      </a:lnTo>
                      <a:lnTo>
                        <a:pt x="83" y="207"/>
                      </a:lnTo>
                      <a:lnTo>
                        <a:pt x="90" y="214"/>
                      </a:lnTo>
                      <a:lnTo>
                        <a:pt x="90" y="216"/>
                      </a:lnTo>
                      <a:lnTo>
                        <a:pt x="93" y="216"/>
                      </a:lnTo>
                      <a:lnTo>
                        <a:pt x="93" y="219"/>
                      </a:lnTo>
                      <a:lnTo>
                        <a:pt x="95" y="219"/>
                      </a:lnTo>
                      <a:lnTo>
                        <a:pt x="100" y="223"/>
                      </a:lnTo>
                      <a:lnTo>
                        <a:pt x="102" y="226"/>
                      </a:lnTo>
                      <a:lnTo>
                        <a:pt x="102" y="228"/>
                      </a:lnTo>
                      <a:lnTo>
                        <a:pt x="102" y="233"/>
                      </a:lnTo>
                      <a:lnTo>
                        <a:pt x="102" y="233"/>
                      </a:lnTo>
                      <a:lnTo>
                        <a:pt x="116" y="233"/>
                      </a:lnTo>
                      <a:lnTo>
                        <a:pt x="119" y="233"/>
                      </a:lnTo>
                      <a:lnTo>
                        <a:pt x="119" y="233"/>
                      </a:lnTo>
                      <a:lnTo>
                        <a:pt x="119" y="231"/>
                      </a:lnTo>
                      <a:lnTo>
                        <a:pt x="116" y="228"/>
                      </a:lnTo>
                      <a:lnTo>
                        <a:pt x="116" y="223"/>
                      </a:lnTo>
                      <a:lnTo>
                        <a:pt x="116" y="221"/>
                      </a:lnTo>
                      <a:lnTo>
                        <a:pt x="100" y="193"/>
                      </a:lnTo>
                      <a:lnTo>
                        <a:pt x="100" y="190"/>
                      </a:lnTo>
                      <a:lnTo>
                        <a:pt x="100" y="190"/>
                      </a:lnTo>
                      <a:lnTo>
                        <a:pt x="102" y="188"/>
                      </a:lnTo>
                      <a:lnTo>
                        <a:pt x="102" y="188"/>
                      </a:lnTo>
                      <a:lnTo>
                        <a:pt x="104" y="188"/>
                      </a:lnTo>
                      <a:lnTo>
                        <a:pt x="107" y="188"/>
                      </a:lnTo>
                      <a:lnTo>
                        <a:pt x="107" y="185"/>
                      </a:lnTo>
                      <a:lnTo>
                        <a:pt x="107" y="185"/>
                      </a:lnTo>
                      <a:lnTo>
                        <a:pt x="107" y="185"/>
                      </a:lnTo>
                      <a:lnTo>
                        <a:pt x="109" y="185"/>
                      </a:lnTo>
                      <a:lnTo>
                        <a:pt x="111" y="188"/>
                      </a:lnTo>
                      <a:lnTo>
                        <a:pt x="116" y="188"/>
                      </a:lnTo>
                      <a:lnTo>
                        <a:pt x="116" y="188"/>
                      </a:lnTo>
                      <a:lnTo>
                        <a:pt x="119" y="190"/>
                      </a:lnTo>
                      <a:lnTo>
                        <a:pt x="123" y="197"/>
                      </a:lnTo>
                      <a:lnTo>
                        <a:pt x="126" y="200"/>
                      </a:lnTo>
                      <a:lnTo>
                        <a:pt x="133" y="200"/>
                      </a:lnTo>
                      <a:lnTo>
                        <a:pt x="138" y="204"/>
                      </a:lnTo>
                      <a:lnTo>
                        <a:pt x="156" y="214"/>
                      </a:lnTo>
                      <a:lnTo>
                        <a:pt x="161" y="216"/>
                      </a:lnTo>
                      <a:lnTo>
                        <a:pt x="164" y="219"/>
                      </a:lnTo>
                      <a:lnTo>
                        <a:pt x="166" y="219"/>
                      </a:lnTo>
                      <a:lnTo>
                        <a:pt x="168" y="216"/>
                      </a:lnTo>
                      <a:lnTo>
                        <a:pt x="171" y="216"/>
                      </a:lnTo>
                      <a:lnTo>
                        <a:pt x="173" y="214"/>
                      </a:lnTo>
                      <a:lnTo>
                        <a:pt x="171" y="214"/>
                      </a:lnTo>
                      <a:lnTo>
                        <a:pt x="168" y="214"/>
                      </a:lnTo>
                      <a:lnTo>
                        <a:pt x="166" y="214"/>
                      </a:lnTo>
                      <a:lnTo>
                        <a:pt x="166" y="212"/>
                      </a:lnTo>
                      <a:lnTo>
                        <a:pt x="168" y="209"/>
                      </a:lnTo>
                      <a:lnTo>
                        <a:pt x="171" y="209"/>
                      </a:lnTo>
                      <a:lnTo>
                        <a:pt x="173" y="209"/>
                      </a:lnTo>
                      <a:lnTo>
                        <a:pt x="171" y="207"/>
                      </a:lnTo>
                      <a:lnTo>
                        <a:pt x="171" y="207"/>
                      </a:lnTo>
                      <a:lnTo>
                        <a:pt x="171" y="207"/>
                      </a:lnTo>
                      <a:lnTo>
                        <a:pt x="171" y="204"/>
                      </a:lnTo>
                      <a:lnTo>
                        <a:pt x="171" y="202"/>
                      </a:lnTo>
                      <a:lnTo>
                        <a:pt x="168" y="200"/>
                      </a:lnTo>
                      <a:lnTo>
                        <a:pt x="168" y="197"/>
                      </a:lnTo>
                      <a:lnTo>
                        <a:pt x="168" y="195"/>
                      </a:lnTo>
                      <a:lnTo>
                        <a:pt x="171" y="195"/>
                      </a:lnTo>
                      <a:lnTo>
                        <a:pt x="173" y="195"/>
                      </a:lnTo>
                      <a:lnTo>
                        <a:pt x="173" y="195"/>
                      </a:lnTo>
                      <a:lnTo>
                        <a:pt x="173" y="195"/>
                      </a:lnTo>
                      <a:lnTo>
                        <a:pt x="175" y="195"/>
                      </a:lnTo>
                      <a:lnTo>
                        <a:pt x="175" y="193"/>
                      </a:lnTo>
                      <a:lnTo>
                        <a:pt x="175" y="190"/>
                      </a:lnTo>
                      <a:lnTo>
                        <a:pt x="175" y="188"/>
                      </a:lnTo>
                      <a:lnTo>
                        <a:pt x="175" y="185"/>
                      </a:lnTo>
                      <a:lnTo>
                        <a:pt x="175" y="183"/>
                      </a:lnTo>
                      <a:lnTo>
                        <a:pt x="178" y="181"/>
                      </a:lnTo>
                      <a:lnTo>
                        <a:pt x="182" y="183"/>
                      </a:lnTo>
                      <a:lnTo>
                        <a:pt x="190" y="193"/>
                      </a:lnTo>
                      <a:lnTo>
                        <a:pt x="192" y="195"/>
                      </a:lnTo>
                      <a:lnTo>
                        <a:pt x="197" y="200"/>
                      </a:lnTo>
                      <a:lnTo>
                        <a:pt x="201" y="204"/>
                      </a:lnTo>
                      <a:lnTo>
                        <a:pt x="201" y="204"/>
                      </a:lnTo>
                      <a:lnTo>
                        <a:pt x="201" y="204"/>
                      </a:lnTo>
                      <a:lnTo>
                        <a:pt x="204" y="204"/>
                      </a:lnTo>
                      <a:lnTo>
                        <a:pt x="204" y="207"/>
                      </a:lnTo>
                      <a:lnTo>
                        <a:pt x="206" y="207"/>
                      </a:lnTo>
                      <a:lnTo>
                        <a:pt x="206" y="207"/>
                      </a:lnTo>
                      <a:lnTo>
                        <a:pt x="206" y="204"/>
                      </a:lnTo>
                      <a:lnTo>
                        <a:pt x="206" y="204"/>
                      </a:lnTo>
                      <a:lnTo>
                        <a:pt x="208" y="207"/>
                      </a:lnTo>
                      <a:lnTo>
                        <a:pt x="211" y="209"/>
                      </a:lnTo>
                      <a:lnTo>
                        <a:pt x="211" y="219"/>
                      </a:lnTo>
                      <a:lnTo>
                        <a:pt x="213" y="221"/>
                      </a:lnTo>
                      <a:lnTo>
                        <a:pt x="223" y="221"/>
                      </a:lnTo>
                      <a:lnTo>
                        <a:pt x="225" y="223"/>
                      </a:lnTo>
                      <a:lnTo>
                        <a:pt x="225" y="223"/>
                      </a:lnTo>
                      <a:lnTo>
                        <a:pt x="225" y="228"/>
                      </a:lnTo>
                      <a:lnTo>
                        <a:pt x="227" y="231"/>
                      </a:lnTo>
                      <a:lnTo>
                        <a:pt x="227" y="228"/>
                      </a:lnTo>
                      <a:lnTo>
                        <a:pt x="230" y="226"/>
                      </a:lnTo>
                      <a:lnTo>
                        <a:pt x="232" y="221"/>
                      </a:lnTo>
                      <a:lnTo>
                        <a:pt x="234" y="219"/>
                      </a:lnTo>
                      <a:lnTo>
                        <a:pt x="234" y="209"/>
                      </a:lnTo>
                      <a:lnTo>
                        <a:pt x="234" y="209"/>
                      </a:lnTo>
                      <a:lnTo>
                        <a:pt x="237" y="204"/>
                      </a:lnTo>
                      <a:lnTo>
                        <a:pt x="237" y="202"/>
                      </a:lnTo>
                      <a:lnTo>
                        <a:pt x="237" y="197"/>
                      </a:lnTo>
                      <a:lnTo>
                        <a:pt x="237" y="190"/>
                      </a:lnTo>
                      <a:lnTo>
                        <a:pt x="239" y="185"/>
                      </a:lnTo>
                      <a:lnTo>
                        <a:pt x="239" y="183"/>
                      </a:lnTo>
                      <a:lnTo>
                        <a:pt x="237" y="174"/>
                      </a:lnTo>
                      <a:lnTo>
                        <a:pt x="239" y="169"/>
                      </a:lnTo>
                      <a:lnTo>
                        <a:pt x="242" y="162"/>
                      </a:lnTo>
                      <a:lnTo>
                        <a:pt x="242" y="157"/>
                      </a:lnTo>
                      <a:lnTo>
                        <a:pt x="242" y="148"/>
                      </a:lnTo>
                      <a:lnTo>
                        <a:pt x="242" y="138"/>
                      </a:lnTo>
                      <a:lnTo>
                        <a:pt x="242" y="136"/>
                      </a:lnTo>
                      <a:lnTo>
                        <a:pt x="244" y="131"/>
                      </a:lnTo>
                      <a:lnTo>
                        <a:pt x="246" y="129"/>
                      </a:lnTo>
                      <a:lnTo>
                        <a:pt x="246" y="124"/>
                      </a:lnTo>
                      <a:close/>
                      <a:moveTo>
                        <a:pt x="180" y="219"/>
                      </a:moveTo>
                      <a:lnTo>
                        <a:pt x="180" y="219"/>
                      </a:lnTo>
                      <a:lnTo>
                        <a:pt x="180" y="219"/>
                      </a:lnTo>
                      <a:lnTo>
                        <a:pt x="178" y="219"/>
                      </a:lnTo>
                      <a:lnTo>
                        <a:pt x="178" y="221"/>
                      </a:lnTo>
                      <a:lnTo>
                        <a:pt x="178" y="221"/>
                      </a:lnTo>
                      <a:lnTo>
                        <a:pt x="175" y="221"/>
                      </a:lnTo>
                      <a:lnTo>
                        <a:pt x="175" y="221"/>
                      </a:lnTo>
                      <a:lnTo>
                        <a:pt x="175" y="221"/>
                      </a:lnTo>
                      <a:lnTo>
                        <a:pt x="173" y="221"/>
                      </a:lnTo>
                      <a:lnTo>
                        <a:pt x="173" y="221"/>
                      </a:lnTo>
                      <a:lnTo>
                        <a:pt x="173" y="223"/>
                      </a:lnTo>
                      <a:lnTo>
                        <a:pt x="173" y="223"/>
                      </a:lnTo>
                      <a:lnTo>
                        <a:pt x="175" y="223"/>
                      </a:lnTo>
                      <a:lnTo>
                        <a:pt x="178" y="223"/>
                      </a:lnTo>
                      <a:lnTo>
                        <a:pt x="178" y="223"/>
                      </a:lnTo>
                      <a:lnTo>
                        <a:pt x="180" y="221"/>
                      </a:lnTo>
                      <a:lnTo>
                        <a:pt x="180" y="221"/>
                      </a:lnTo>
                      <a:lnTo>
                        <a:pt x="182" y="221"/>
                      </a:lnTo>
                      <a:lnTo>
                        <a:pt x="180" y="221"/>
                      </a:lnTo>
                      <a:lnTo>
                        <a:pt x="180" y="219"/>
                      </a:lnTo>
                      <a:close/>
                      <a:moveTo>
                        <a:pt x="190" y="247"/>
                      </a:moveTo>
                      <a:lnTo>
                        <a:pt x="192" y="247"/>
                      </a:lnTo>
                      <a:lnTo>
                        <a:pt x="190" y="247"/>
                      </a:lnTo>
                      <a:lnTo>
                        <a:pt x="190" y="247"/>
                      </a:lnTo>
                      <a:lnTo>
                        <a:pt x="190" y="250"/>
                      </a:lnTo>
                      <a:lnTo>
                        <a:pt x="187" y="252"/>
                      </a:lnTo>
                      <a:lnTo>
                        <a:pt x="187" y="252"/>
                      </a:lnTo>
                      <a:lnTo>
                        <a:pt x="187" y="252"/>
                      </a:lnTo>
                      <a:lnTo>
                        <a:pt x="187" y="252"/>
                      </a:lnTo>
                      <a:lnTo>
                        <a:pt x="190" y="252"/>
                      </a:lnTo>
                      <a:lnTo>
                        <a:pt x="192" y="250"/>
                      </a:lnTo>
                      <a:lnTo>
                        <a:pt x="192" y="250"/>
                      </a:lnTo>
                      <a:lnTo>
                        <a:pt x="192" y="250"/>
                      </a:lnTo>
                      <a:lnTo>
                        <a:pt x="190" y="247"/>
                      </a:lnTo>
                      <a:lnTo>
                        <a:pt x="190" y="247"/>
                      </a:lnTo>
                      <a:close/>
                      <a:moveTo>
                        <a:pt x="130" y="214"/>
                      </a:moveTo>
                      <a:lnTo>
                        <a:pt x="130" y="214"/>
                      </a:lnTo>
                      <a:lnTo>
                        <a:pt x="128" y="214"/>
                      </a:lnTo>
                      <a:lnTo>
                        <a:pt x="126" y="214"/>
                      </a:lnTo>
                      <a:lnTo>
                        <a:pt x="126" y="214"/>
                      </a:lnTo>
                      <a:lnTo>
                        <a:pt x="126" y="214"/>
                      </a:lnTo>
                      <a:lnTo>
                        <a:pt x="126" y="214"/>
                      </a:lnTo>
                      <a:lnTo>
                        <a:pt x="126" y="216"/>
                      </a:lnTo>
                      <a:lnTo>
                        <a:pt x="126" y="219"/>
                      </a:lnTo>
                      <a:lnTo>
                        <a:pt x="130" y="221"/>
                      </a:lnTo>
                      <a:lnTo>
                        <a:pt x="133" y="221"/>
                      </a:lnTo>
                      <a:lnTo>
                        <a:pt x="133" y="221"/>
                      </a:lnTo>
                      <a:lnTo>
                        <a:pt x="133" y="216"/>
                      </a:lnTo>
                      <a:lnTo>
                        <a:pt x="133" y="216"/>
                      </a:lnTo>
                      <a:lnTo>
                        <a:pt x="130" y="214"/>
                      </a:lnTo>
                      <a:close/>
                      <a:moveTo>
                        <a:pt x="173" y="207"/>
                      </a:moveTo>
                      <a:lnTo>
                        <a:pt x="173" y="204"/>
                      </a:lnTo>
                      <a:lnTo>
                        <a:pt x="175" y="204"/>
                      </a:lnTo>
                      <a:lnTo>
                        <a:pt x="173" y="204"/>
                      </a:lnTo>
                      <a:lnTo>
                        <a:pt x="173" y="204"/>
                      </a:lnTo>
                      <a:lnTo>
                        <a:pt x="173" y="204"/>
                      </a:lnTo>
                      <a:lnTo>
                        <a:pt x="173" y="204"/>
                      </a:lnTo>
                      <a:lnTo>
                        <a:pt x="171" y="204"/>
                      </a:lnTo>
                      <a:lnTo>
                        <a:pt x="171" y="204"/>
                      </a:lnTo>
                      <a:lnTo>
                        <a:pt x="171" y="207"/>
                      </a:lnTo>
                      <a:lnTo>
                        <a:pt x="171" y="207"/>
                      </a:lnTo>
                      <a:lnTo>
                        <a:pt x="171" y="207"/>
                      </a:lnTo>
                      <a:lnTo>
                        <a:pt x="173" y="207"/>
                      </a:lnTo>
                      <a:lnTo>
                        <a:pt x="173" y="207"/>
                      </a:lnTo>
                      <a:lnTo>
                        <a:pt x="173" y="207"/>
                      </a:lnTo>
                      <a:lnTo>
                        <a:pt x="173" y="207"/>
                      </a:lnTo>
                      <a:close/>
                      <a:moveTo>
                        <a:pt x="206" y="226"/>
                      </a:moveTo>
                      <a:lnTo>
                        <a:pt x="206" y="226"/>
                      </a:lnTo>
                      <a:lnTo>
                        <a:pt x="204" y="223"/>
                      </a:lnTo>
                      <a:lnTo>
                        <a:pt x="204" y="223"/>
                      </a:lnTo>
                      <a:lnTo>
                        <a:pt x="204" y="226"/>
                      </a:lnTo>
                      <a:lnTo>
                        <a:pt x="204" y="226"/>
                      </a:lnTo>
                      <a:lnTo>
                        <a:pt x="201" y="226"/>
                      </a:lnTo>
                      <a:lnTo>
                        <a:pt x="201" y="226"/>
                      </a:lnTo>
                      <a:lnTo>
                        <a:pt x="201" y="226"/>
                      </a:lnTo>
                      <a:lnTo>
                        <a:pt x="201" y="228"/>
                      </a:lnTo>
                      <a:lnTo>
                        <a:pt x="201" y="228"/>
                      </a:lnTo>
                      <a:lnTo>
                        <a:pt x="201" y="231"/>
                      </a:lnTo>
                      <a:lnTo>
                        <a:pt x="204" y="228"/>
                      </a:lnTo>
                      <a:lnTo>
                        <a:pt x="204" y="228"/>
                      </a:lnTo>
                      <a:lnTo>
                        <a:pt x="206" y="228"/>
                      </a:lnTo>
                      <a:lnTo>
                        <a:pt x="206" y="228"/>
                      </a:lnTo>
                      <a:lnTo>
                        <a:pt x="206" y="228"/>
                      </a:lnTo>
                      <a:lnTo>
                        <a:pt x="206" y="226"/>
                      </a:lnTo>
                      <a:lnTo>
                        <a:pt x="206" y="226"/>
                      </a:lnTo>
                      <a:lnTo>
                        <a:pt x="206" y="226"/>
                      </a:lnTo>
                      <a:lnTo>
                        <a:pt x="206" y="226"/>
                      </a:lnTo>
                      <a:close/>
                      <a:moveTo>
                        <a:pt x="197" y="254"/>
                      </a:moveTo>
                      <a:lnTo>
                        <a:pt x="197" y="254"/>
                      </a:lnTo>
                      <a:lnTo>
                        <a:pt x="197" y="254"/>
                      </a:lnTo>
                      <a:lnTo>
                        <a:pt x="197" y="254"/>
                      </a:lnTo>
                      <a:lnTo>
                        <a:pt x="194" y="257"/>
                      </a:lnTo>
                      <a:lnTo>
                        <a:pt x="194" y="254"/>
                      </a:lnTo>
                      <a:lnTo>
                        <a:pt x="194" y="257"/>
                      </a:lnTo>
                      <a:lnTo>
                        <a:pt x="192" y="257"/>
                      </a:lnTo>
                      <a:lnTo>
                        <a:pt x="194" y="257"/>
                      </a:lnTo>
                      <a:lnTo>
                        <a:pt x="194" y="259"/>
                      </a:lnTo>
                      <a:lnTo>
                        <a:pt x="197" y="259"/>
                      </a:lnTo>
                      <a:lnTo>
                        <a:pt x="197" y="257"/>
                      </a:lnTo>
                      <a:lnTo>
                        <a:pt x="199" y="257"/>
                      </a:lnTo>
                      <a:lnTo>
                        <a:pt x="197" y="254"/>
                      </a:lnTo>
                      <a:lnTo>
                        <a:pt x="197" y="254"/>
                      </a:lnTo>
                      <a:close/>
                      <a:moveTo>
                        <a:pt x="204" y="233"/>
                      </a:moveTo>
                      <a:lnTo>
                        <a:pt x="204" y="233"/>
                      </a:lnTo>
                      <a:lnTo>
                        <a:pt x="201" y="233"/>
                      </a:lnTo>
                      <a:lnTo>
                        <a:pt x="199" y="233"/>
                      </a:lnTo>
                      <a:lnTo>
                        <a:pt x="199" y="233"/>
                      </a:lnTo>
                      <a:lnTo>
                        <a:pt x="199" y="233"/>
                      </a:lnTo>
                      <a:lnTo>
                        <a:pt x="199" y="235"/>
                      </a:lnTo>
                      <a:lnTo>
                        <a:pt x="197" y="235"/>
                      </a:lnTo>
                      <a:lnTo>
                        <a:pt x="199" y="235"/>
                      </a:lnTo>
                      <a:lnTo>
                        <a:pt x="199" y="235"/>
                      </a:lnTo>
                      <a:lnTo>
                        <a:pt x="199" y="238"/>
                      </a:lnTo>
                      <a:lnTo>
                        <a:pt x="201" y="238"/>
                      </a:lnTo>
                      <a:lnTo>
                        <a:pt x="201" y="238"/>
                      </a:lnTo>
                      <a:lnTo>
                        <a:pt x="204" y="235"/>
                      </a:lnTo>
                      <a:lnTo>
                        <a:pt x="204" y="235"/>
                      </a:lnTo>
                      <a:lnTo>
                        <a:pt x="204" y="233"/>
                      </a:lnTo>
                      <a:lnTo>
                        <a:pt x="204" y="233"/>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6" name="Freeform 25">
                  <a:extLst>
                    <a:ext uri="{FF2B5EF4-FFF2-40B4-BE49-F238E27FC236}">
                      <a16:creationId xmlns:a16="http://schemas.microsoft.com/office/drawing/2014/main" id="{0170FDDF-2729-E74A-8E0A-3EDC626D080F}"/>
                    </a:ext>
                  </a:extLst>
                </p:cNvPr>
                <p:cNvSpPr>
                  <a:spLocks/>
                </p:cNvSpPr>
                <p:nvPr/>
              </p:nvSpPr>
              <p:spPr bwMode="auto">
                <a:xfrm>
                  <a:off x="1238301" y="3827899"/>
                  <a:ext cx="589096" cy="348615"/>
                </a:xfrm>
                <a:custGeom>
                  <a:avLst/>
                  <a:gdLst>
                    <a:gd name="T0" fmla="*/ 355 w 365"/>
                    <a:gd name="T1" fmla="*/ 67 h 216"/>
                    <a:gd name="T2" fmla="*/ 350 w 365"/>
                    <a:gd name="T3" fmla="*/ 48 h 216"/>
                    <a:gd name="T4" fmla="*/ 334 w 365"/>
                    <a:gd name="T5" fmla="*/ 34 h 216"/>
                    <a:gd name="T6" fmla="*/ 313 w 365"/>
                    <a:gd name="T7" fmla="*/ 29 h 216"/>
                    <a:gd name="T8" fmla="*/ 291 w 365"/>
                    <a:gd name="T9" fmla="*/ 29 h 216"/>
                    <a:gd name="T10" fmla="*/ 284 w 365"/>
                    <a:gd name="T11" fmla="*/ 27 h 216"/>
                    <a:gd name="T12" fmla="*/ 270 w 365"/>
                    <a:gd name="T13" fmla="*/ 19 h 216"/>
                    <a:gd name="T14" fmla="*/ 265 w 365"/>
                    <a:gd name="T15" fmla="*/ 15 h 216"/>
                    <a:gd name="T16" fmla="*/ 261 w 365"/>
                    <a:gd name="T17" fmla="*/ 12 h 216"/>
                    <a:gd name="T18" fmla="*/ 254 w 365"/>
                    <a:gd name="T19" fmla="*/ 5 h 216"/>
                    <a:gd name="T20" fmla="*/ 249 w 365"/>
                    <a:gd name="T21" fmla="*/ 0 h 216"/>
                    <a:gd name="T22" fmla="*/ 192 w 365"/>
                    <a:gd name="T23" fmla="*/ 0 h 216"/>
                    <a:gd name="T24" fmla="*/ 171 w 365"/>
                    <a:gd name="T25" fmla="*/ 15 h 216"/>
                    <a:gd name="T26" fmla="*/ 164 w 365"/>
                    <a:gd name="T27" fmla="*/ 24 h 216"/>
                    <a:gd name="T28" fmla="*/ 154 w 365"/>
                    <a:gd name="T29" fmla="*/ 36 h 216"/>
                    <a:gd name="T30" fmla="*/ 138 w 365"/>
                    <a:gd name="T31" fmla="*/ 29 h 216"/>
                    <a:gd name="T32" fmla="*/ 131 w 365"/>
                    <a:gd name="T33" fmla="*/ 27 h 216"/>
                    <a:gd name="T34" fmla="*/ 123 w 365"/>
                    <a:gd name="T35" fmla="*/ 15 h 216"/>
                    <a:gd name="T36" fmla="*/ 112 w 365"/>
                    <a:gd name="T37" fmla="*/ 12 h 216"/>
                    <a:gd name="T38" fmla="*/ 93 w 365"/>
                    <a:gd name="T39" fmla="*/ 15 h 216"/>
                    <a:gd name="T40" fmla="*/ 86 w 365"/>
                    <a:gd name="T41" fmla="*/ 22 h 216"/>
                    <a:gd name="T42" fmla="*/ 69 w 365"/>
                    <a:gd name="T43" fmla="*/ 31 h 216"/>
                    <a:gd name="T44" fmla="*/ 74 w 365"/>
                    <a:gd name="T45" fmla="*/ 43 h 216"/>
                    <a:gd name="T46" fmla="*/ 78 w 365"/>
                    <a:gd name="T47" fmla="*/ 43 h 216"/>
                    <a:gd name="T48" fmla="*/ 64 w 365"/>
                    <a:gd name="T49" fmla="*/ 55 h 216"/>
                    <a:gd name="T50" fmla="*/ 60 w 365"/>
                    <a:gd name="T51" fmla="*/ 62 h 216"/>
                    <a:gd name="T52" fmla="*/ 62 w 365"/>
                    <a:gd name="T53" fmla="*/ 76 h 216"/>
                    <a:gd name="T54" fmla="*/ 43 w 365"/>
                    <a:gd name="T55" fmla="*/ 95 h 216"/>
                    <a:gd name="T56" fmla="*/ 31 w 365"/>
                    <a:gd name="T57" fmla="*/ 100 h 216"/>
                    <a:gd name="T58" fmla="*/ 0 w 365"/>
                    <a:gd name="T59" fmla="*/ 103 h 216"/>
                    <a:gd name="T60" fmla="*/ 10 w 365"/>
                    <a:gd name="T61" fmla="*/ 136 h 216"/>
                    <a:gd name="T62" fmla="*/ 34 w 365"/>
                    <a:gd name="T63" fmla="*/ 157 h 216"/>
                    <a:gd name="T64" fmla="*/ 41 w 365"/>
                    <a:gd name="T65" fmla="*/ 164 h 216"/>
                    <a:gd name="T66" fmla="*/ 48 w 365"/>
                    <a:gd name="T67" fmla="*/ 181 h 216"/>
                    <a:gd name="T68" fmla="*/ 57 w 365"/>
                    <a:gd name="T69" fmla="*/ 190 h 216"/>
                    <a:gd name="T70" fmla="*/ 78 w 365"/>
                    <a:gd name="T71" fmla="*/ 207 h 216"/>
                    <a:gd name="T72" fmla="*/ 88 w 365"/>
                    <a:gd name="T73" fmla="*/ 212 h 216"/>
                    <a:gd name="T74" fmla="*/ 100 w 365"/>
                    <a:gd name="T75" fmla="*/ 216 h 216"/>
                    <a:gd name="T76" fmla="*/ 119 w 365"/>
                    <a:gd name="T77" fmla="*/ 205 h 216"/>
                    <a:gd name="T78" fmla="*/ 142 w 365"/>
                    <a:gd name="T79" fmla="*/ 209 h 216"/>
                    <a:gd name="T80" fmla="*/ 159 w 365"/>
                    <a:gd name="T81" fmla="*/ 209 h 216"/>
                    <a:gd name="T82" fmla="*/ 168 w 365"/>
                    <a:gd name="T83" fmla="*/ 200 h 216"/>
                    <a:gd name="T84" fmla="*/ 175 w 365"/>
                    <a:gd name="T85" fmla="*/ 197 h 216"/>
                    <a:gd name="T86" fmla="*/ 185 w 365"/>
                    <a:gd name="T87" fmla="*/ 178 h 216"/>
                    <a:gd name="T88" fmla="*/ 187 w 365"/>
                    <a:gd name="T89" fmla="*/ 171 h 216"/>
                    <a:gd name="T90" fmla="*/ 204 w 365"/>
                    <a:gd name="T91" fmla="*/ 174 h 216"/>
                    <a:gd name="T92" fmla="*/ 223 w 365"/>
                    <a:gd name="T93" fmla="*/ 171 h 216"/>
                    <a:gd name="T94" fmla="*/ 220 w 365"/>
                    <a:gd name="T95" fmla="*/ 164 h 216"/>
                    <a:gd name="T96" fmla="*/ 225 w 365"/>
                    <a:gd name="T97" fmla="*/ 152 h 216"/>
                    <a:gd name="T98" fmla="*/ 232 w 365"/>
                    <a:gd name="T99" fmla="*/ 164 h 216"/>
                    <a:gd name="T100" fmla="*/ 251 w 365"/>
                    <a:gd name="T101" fmla="*/ 174 h 216"/>
                    <a:gd name="T102" fmla="*/ 251 w 365"/>
                    <a:gd name="T103" fmla="*/ 171 h 216"/>
                    <a:gd name="T104" fmla="*/ 251 w 365"/>
                    <a:gd name="T105" fmla="*/ 157 h 216"/>
                    <a:gd name="T106" fmla="*/ 261 w 365"/>
                    <a:gd name="T107" fmla="*/ 155 h 216"/>
                    <a:gd name="T108" fmla="*/ 256 w 365"/>
                    <a:gd name="T109" fmla="*/ 145 h 216"/>
                    <a:gd name="T110" fmla="*/ 303 w 365"/>
                    <a:gd name="T111" fmla="*/ 110 h 216"/>
                    <a:gd name="T112" fmla="*/ 346 w 365"/>
                    <a:gd name="T113" fmla="*/ 110 h 216"/>
                    <a:gd name="T114" fmla="*/ 353 w 365"/>
                    <a:gd name="T115" fmla="*/ 100 h 216"/>
                    <a:gd name="T116" fmla="*/ 365 w 365"/>
                    <a:gd name="T117" fmla="*/ 1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16">
                      <a:moveTo>
                        <a:pt x="365" y="105"/>
                      </a:moveTo>
                      <a:lnTo>
                        <a:pt x="362" y="100"/>
                      </a:lnTo>
                      <a:lnTo>
                        <a:pt x="358" y="93"/>
                      </a:lnTo>
                      <a:lnTo>
                        <a:pt x="358" y="88"/>
                      </a:lnTo>
                      <a:lnTo>
                        <a:pt x="355" y="84"/>
                      </a:lnTo>
                      <a:lnTo>
                        <a:pt x="355" y="67"/>
                      </a:lnTo>
                      <a:lnTo>
                        <a:pt x="355" y="60"/>
                      </a:lnTo>
                      <a:lnTo>
                        <a:pt x="355" y="60"/>
                      </a:lnTo>
                      <a:lnTo>
                        <a:pt x="353" y="55"/>
                      </a:lnTo>
                      <a:lnTo>
                        <a:pt x="350" y="55"/>
                      </a:lnTo>
                      <a:lnTo>
                        <a:pt x="350" y="50"/>
                      </a:lnTo>
                      <a:lnTo>
                        <a:pt x="350" y="48"/>
                      </a:lnTo>
                      <a:lnTo>
                        <a:pt x="350" y="41"/>
                      </a:lnTo>
                      <a:lnTo>
                        <a:pt x="348" y="31"/>
                      </a:lnTo>
                      <a:lnTo>
                        <a:pt x="348" y="29"/>
                      </a:lnTo>
                      <a:lnTo>
                        <a:pt x="341" y="31"/>
                      </a:lnTo>
                      <a:lnTo>
                        <a:pt x="336" y="31"/>
                      </a:lnTo>
                      <a:lnTo>
                        <a:pt x="334" y="34"/>
                      </a:lnTo>
                      <a:lnTo>
                        <a:pt x="329" y="34"/>
                      </a:lnTo>
                      <a:lnTo>
                        <a:pt x="327" y="34"/>
                      </a:lnTo>
                      <a:lnTo>
                        <a:pt x="322" y="29"/>
                      </a:lnTo>
                      <a:lnTo>
                        <a:pt x="320" y="29"/>
                      </a:lnTo>
                      <a:lnTo>
                        <a:pt x="313" y="29"/>
                      </a:lnTo>
                      <a:lnTo>
                        <a:pt x="313" y="29"/>
                      </a:lnTo>
                      <a:lnTo>
                        <a:pt x="310" y="27"/>
                      </a:lnTo>
                      <a:lnTo>
                        <a:pt x="303" y="24"/>
                      </a:lnTo>
                      <a:lnTo>
                        <a:pt x="301" y="24"/>
                      </a:lnTo>
                      <a:lnTo>
                        <a:pt x="296" y="27"/>
                      </a:lnTo>
                      <a:lnTo>
                        <a:pt x="294" y="27"/>
                      </a:lnTo>
                      <a:lnTo>
                        <a:pt x="291" y="29"/>
                      </a:lnTo>
                      <a:lnTo>
                        <a:pt x="291" y="31"/>
                      </a:lnTo>
                      <a:lnTo>
                        <a:pt x="289" y="34"/>
                      </a:lnTo>
                      <a:lnTo>
                        <a:pt x="289" y="34"/>
                      </a:lnTo>
                      <a:lnTo>
                        <a:pt x="287" y="29"/>
                      </a:lnTo>
                      <a:lnTo>
                        <a:pt x="287" y="27"/>
                      </a:lnTo>
                      <a:lnTo>
                        <a:pt x="284" y="27"/>
                      </a:lnTo>
                      <a:lnTo>
                        <a:pt x="282" y="27"/>
                      </a:lnTo>
                      <a:lnTo>
                        <a:pt x="280" y="27"/>
                      </a:lnTo>
                      <a:lnTo>
                        <a:pt x="277" y="24"/>
                      </a:lnTo>
                      <a:lnTo>
                        <a:pt x="275" y="22"/>
                      </a:lnTo>
                      <a:lnTo>
                        <a:pt x="275" y="22"/>
                      </a:lnTo>
                      <a:lnTo>
                        <a:pt x="270" y="19"/>
                      </a:lnTo>
                      <a:lnTo>
                        <a:pt x="270" y="19"/>
                      </a:lnTo>
                      <a:lnTo>
                        <a:pt x="270" y="19"/>
                      </a:lnTo>
                      <a:lnTo>
                        <a:pt x="268" y="17"/>
                      </a:lnTo>
                      <a:lnTo>
                        <a:pt x="265" y="17"/>
                      </a:lnTo>
                      <a:lnTo>
                        <a:pt x="265" y="17"/>
                      </a:lnTo>
                      <a:lnTo>
                        <a:pt x="265" y="15"/>
                      </a:lnTo>
                      <a:lnTo>
                        <a:pt x="263" y="15"/>
                      </a:lnTo>
                      <a:lnTo>
                        <a:pt x="263" y="15"/>
                      </a:lnTo>
                      <a:lnTo>
                        <a:pt x="263" y="15"/>
                      </a:lnTo>
                      <a:lnTo>
                        <a:pt x="263" y="12"/>
                      </a:lnTo>
                      <a:lnTo>
                        <a:pt x="263" y="12"/>
                      </a:lnTo>
                      <a:lnTo>
                        <a:pt x="261" y="12"/>
                      </a:lnTo>
                      <a:lnTo>
                        <a:pt x="261" y="12"/>
                      </a:lnTo>
                      <a:lnTo>
                        <a:pt x="261" y="12"/>
                      </a:lnTo>
                      <a:lnTo>
                        <a:pt x="258" y="8"/>
                      </a:lnTo>
                      <a:lnTo>
                        <a:pt x="258" y="8"/>
                      </a:lnTo>
                      <a:lnTo>
                        <a:pt x="256" y="5"/>
                      </a:lnTo>
                      <a:lnTo>
                        <a:pt x="254" y="5"/>
                      </a:lnTo>
                      <a:lnTo>
                        <a:pt x="249" y="8"/>
                      </a:lnTo>
                      <a:lnTo>
                        <a:pt x="249" y="5"/>
                      </a:lnTo>
                      <a:lnTo>
                        <a:pt x="251" y="3"/>
                      </a:lnTo>
                      <a:lnTo>
                        <a:pt x="251" y="3"/>
                      </a:lnTo>
                      <a:lnTo>
                        <a:pt x="251" y="0"/>
                      </a:lnTo>
                      <a:lnTo>
                        <a:pt x="249" y="0"/>
                      </a:lnTo>
                      <a:lnTo>
                        <a:pt x="249" y="0"/>
                      </a:lnTo>
                      <a:lnTo>
                        <a:pt x="249" y="0"/>
                      </a:lnTo>
                      <a:lnTo>
                        <a:pt x="246" y="0"/>
                      </a:lnTo>
                      <a:lnTo>
                        <a:pt x="211" y="3"/>
                      </a:lnTo>
                      <a:lnTo>
                        <a:pt x="197" y="0"/>
                      </a:lnTo>
                      <a:lnTo>
                        <a:pt x="192" y="0"/>
                      </a:lnTo>
                      <a:lnTo>
                        <a:pt x="180" y="5"/>
                      </a:lnTo>
                      <a:lnTo>
                        <a:pt x="178" y="5"/>
                      </a:lnTo>
                      <a:lnTo>
                        <a:pt x="178" y="5"/>
                      </a:lnTo>
                      <a:lnTo>
                        <a:pt x="175" y="8"/>
                      </a:lnTo>
                      <a:lnTo>
                        <a:pt x="173" y="12"/>
                      </a:lnTo>
                      <a:lnTo>
                        <a:pt x="171" y="15"/>
                      </a:lnTo>
                      <a:lnTo>
                        <a:pt x="168" y="15"/>
                      </a:lnTo>
                      <a:lnTo>
                        <a:pt x="168" y="17"/>
                      </a:lnTo>
                      <a:lnTo>
                        <a:pt x="166" y="17"/>
                      </a:lnTo>
                      <a:lnTo>
                        <a:pt x="166" y="19"/>
                      </a:lnTo>
                      <a:lnTo>
                        <a:pt x="164" y="22"/>
                      </a:lnTo>
                      <a:lnTo>
                        <a:pt x="164" y="24"/>
                      </a:lnTo>
                      <a:lnTo>
                        <a:pt x="164" y="24"/>
                      </a:lnTo>
                      <a:lnTo>
                        <a:pt x="161" y="24"/>
                      </a:lnTo>
                      <a:lnTo>
                        <a:pt x="159" y="27"/>
                      </a:lnTo>
                      <a:lnTo>
                        <a:pt x="159" y="29"/>
                      </a:lnTo>
                      <a:lnTo>
                        <a:pt x="157" y="34"/>
                      </a:lnTo>
                      <a:lnTo>
                        <a:pt x="154" y="36"/>
                      </a:lnTo>
                      <a:lnTo>
                        <a:pt x="152" y="36"/>
                      </a:lnTo>
                      <a:lnTo>
                        <a:pt x="142" y="34"/>
                      </a:lnTo>
                      <a:lnTo>
                        <a:pt x="140" y="34"/>
                      </a:lnTo>
                      <a:lnTo>
                        <a:pt x="140" y="31"/>
                      </a:lnTo>
                      <a:lnTo>
                        <a:pt x="138" y="31"/>
                      </a:lnTo>
                      <a:lnTo>
                        <a:pt x="138" y="29"/>
                      </a:lnTo>
                      <a:lnTo>
                        <a:pt x="135" y="29"/>
                      </a:lnTo>
                      <a:lnTo>
                        <a:pt x="135" y="29"/>
                      </a:lnTo>
                      <a:lnTo>
                        <a:pt x="133" y="27"/>
                      </a:lnTo>
                      <a:lnTo>
                        <a:pt x="133" y="27"/>
                      </a:lnTo>
                      <a:lnTo>
                        <a:pt x="131" y="27"/>
                      </a:lnTo>
                      <a:lnTo>
                        <a:pt x="131" y="27"/>
                      </a:lnTo>
                      <a:lnTo>
                        <a:pt x="131" y="24"/>
                      </a:lnTo>
                      <a:lnTo>
                        <a:pt x="131" y="24"/>
                      </a:lnTo>
                      <a:lnTo>
                        <a:pt x="123" y="19"/>
                      </a:lnTo>
                      <a:lnTo>
                        <a:pt x="123" y="17"/>
                      </a:lnTo>
                      <a:lnTo>
                        <a:pt x="123" y="15"/>
                      </a:lnTo>
                      <a:lnTo>
                        <a:pt x="123" y="15"/>
                      </a:lnTo>
                      <a:lnTo>
                        <a:pt x="121" y="12"/>
                      </a:lnTo>
                      <a:lnTo>
                        <a:pt x="121" y="12"/>
                      </a:lnTo>
                      <a:lnTo>
                        <a:pt x="116" y="12"/>
                      </a:lnTo>
                      <a:lnTo>
                        <a:pt x="114" y="12"/>
                      </a:lnTo>
                      <a:lnTo>
                        <a:pt x="114" y="12"/>
                      </a:lnTo>
                      <a:lnTo>
                        <a:pt x="112" y="12"/>
                      </a:lnTo>
                      <a:lnTo>
                        <a:pt x="109" y="12"/>
                      </a:lnTo>
                      <a:lnTo>
                        <a:pt x="107" y="12"/>
                      </a:lnTo>
                      <a:lnTo>
                        <a:pt x="102" y="15"/>
                      </a:lnTo>
                      <a:lnTo>
                        <a:pt x="95" y="15"/>
                      </a:lnTo>
                      <a:lnTo>
                        <a:pt x="95" y="15"/>
                      </a:lnTo>
                      <a:lnTo>
                        <a:pt x="93" y="15"/>
                      </a:lnTo>
                      <a:lnTo>
                        <a:pt x="93" y="15"/>
                      </a:lnTo>
                      <a:lnTo>
                        <a:pt x="93" y="15"/>
                      </a:lnTo>
                      <a:lnTo>
                        <a:pt x="90" y="17"/>
                      </a:lnTo>
                      <a:lnTo>
                        <a:pt x="88" y="19"/>
                      </a:lnTo>
                      <a:lnTo>
                        <a:pt x="86" y="19"/>
                      </a:lnTo>
                      <a:lnTo>
                        <a:pt x="86" y="22"/>
                      </a:lnTo>
                      <a:lnTo>
                        <a:pt x="86" y="22"/>
                      </a:lnTo>
                      <a:lnTo>
                        <a:pt x="86" y="24"/>
                      </a:lnTo>
                      <a:lnTo>
                        <a:pt x="83" y="24"/>
                      </a:lnTo>
                      <a:lnTo>
                        <a:pt x="83" y="27"/>
                      </a:lnTo>
                      <a:lnTo>
                        <a:pt x="81" y="27"/>
                      </a:lnTo>
                      <a:lnTo>
                        <a:pt x="69" y="31"/>
                      </a:lnTo>
                      <a:lnTo>
                        <a:pt x="71" y="34"/>
                      </a:lnTo>
                      <a:lnTo>
                        <a:pt x="71" y="36"/>
                      </a:lnTo>
                      <a:lnTo>
                        <a:pt x="71" y="38"/>
                      </a:lnTo>
                      <a:lnTo>
                        <a:pt x="71" y="41"/>
                      </a:lnTo>
                      <a:lnTo>
                        <a:pt x="74" y="41"/>
                      </a:lnTo>
                      <a:lnTo>
                        <a:pt x="74" y="43"/>
                      </a:lnTo>
                      <a:lnTo>
                        <a:pt x="76" y="43"/>
                      </a:lnTo>
                      <a:lnTo>
                        <a:pt x="76" y="43"/>
                      </a:lnTo>
                      <a:lnTo>
                        <a:pt x="76" y="43"/>
                      </a:lnTo>
                      <a:lnTo>
                        <a:pt x="78" y="43"/>
                      </a:lnTo>
                      <a:lnTo>
                        <a:pt x="78" y="43"/>
                      </a:lnTo>
                      <a:lnTo>
                        <a:pt x="78" y="43"/>
                      </a:lnTo>
                      <a:lnTo>
                        <a:pt x="76" y="46"/>
                      </a:lnTo>
                      <a:lnTo>
                        <a:pt x="76" y="48"/>
                      </a:lnTo>
                      <a:lnTo>
                        <a:pt x="74" y="53"/>
                      </a:lnTo>
                      <a:lnTo>
                        <a:pt x="71" y="53"/>
                      </a:lnTo>
                      <a:lnTo>
                        <a:pt x="67" y="55"/>
                      </a:lnTo>
                      <a:lnTo>
                        <a:pt x="64" y="55"/>
                      </a:lnTo>
                      <a:lnTo>
                        <a:pt x="62" y="55"/>
                      </a:lnTo>
                      <a:lnTo>
                        <a:pt x="62" y="55"/>
                      </a:lnTo>
                      <a:lnTo>
                        <a:pt x="62" y="57"/>
                      </a:lnTo>
                      <a:lnTo>
                        <a:pt x="60" y="57"/>
                      </a:lnTo>
                      <a:lnTo>
                        <a:pt x="60" y="60"/>
                      </a:lnTo>
                      <a:lnTo>
                        <a:pt x="60" y="62"/>
                      </a:lnTo>
                      <a:lnTo>
                        <a:pt x="62" y="69"/>
                      </a:lnTo>
                      <a:lnTo>
                        <a:pt x="62" y="69"/>
                      </a:lnTo>
                      <a:lnTo>
                        <a:pt x="60" y="74"/>
                      </a:lnTo>
                      <a:lnTo>
                        <a:pt x="60" y="74"/>
                      </a:lnTo>
                      <a:lnTo>
                        <a:pt x="60" y="74"/>
                      </a:lnTo>
                      <a:lnTo>
                        <a:pt x="62" y="76"/>
                      </a:lnTo>
                      <a:lnTo>
                        <a:pt x="62" y="76"/>
                      </a:lnTo>
                      <a:lnTo>
                        <a:pt x="60" y="79"/>
                      </a:lnTo>
                      <a:lnTo>
                        <a:pt x="60" y="81"/>
                      </a:lnTo>
                      <a:lnTo>
                        <a:pt x="57" y="84"/>
                      </a:lnTo>
                      <a:lnTo>
                        <a:pt x="48" y="91"/>
                      </a:lnTo>
                      <a:lnTo>
                        <a:pt x="43" y="95"/>
                      </a:lnTo>
                      <a:lnTo>
                        <a:pt x="41" y="98"/>
                      </a:lnTo>
                      <a:lnTo>
                        <a:pt x="38" y="100"/>
                      </a:lnTo>
                      <a:lnTo>
                        <a:pt x="38" y="103"/>
                      </a:lnTo>
                      <a:lnTo>
                        <a:pt x="36" y="103"/>
                      </a:lnTo>
                      <a:lnTo>
                        <a:pt x="31" y="103"/>
                      </a:lnTo>
                      <a:lnTo>
                        <a:pt x="31" y="100"/>
                      </a:lnTo>
                      <a:lnTo>
                        <a:pt x="12" y="105"/>
                      </a:lnTo>
                      <a:lnTo>
                        <a:pt x="10" y="105"/>
                      </a:lnTo>
                      <a:lnTo>
                        <a:pt x="8" y="103"/>
                      </a:lnTo>
                      <a:lnTo>
                        <a:pt x="5" y="103"/>
                      </a:lnTo>
                      <a:lnTo>
                        <a:pt x="5" y="103"/>
                      </a:lnTo>
                      <a:lnTo>
                        <a:pt x="0" y="103"/>
                      </a:lnTo>
                      <a:lnTo>
                        <a:pt x="0" y="112"/>
                      </a:lnTo>
                      <a:lnTo>
                        <a:pt x="3" y="119"/>
                      </a:lnTo>
                      <a:lnTo>
                        <a:pt x="3" y="124"/>
                      </a:lnTo>
                      <a:lnTo>
                        <a:pt x="5" y="131"/>
                      </a:lnTo>
                      <a:lnTo>
                        <a:pt x="8" y="133"/>
                      </a:lnTo>
                      <a:lnTo>
                        <a:pt x="10" y="136"/>
                      </a:lnTo>
                      <a:lnTo>
                        <a:pt x="12" y="138"/>
                      </a:lnTo>
                      <a:lnTo>
                        <a:pt x="15" y="138"/>
                      </a:lnTo>
                      <a:lnTo>
                        <a:pt x="15" y="140"/>
                      </a:lnTo>
                      <a:lnTo>
                        <a:pt x="19" y="152"/>
                      </a:lnTo>
                      <a:lnTo>
                        <a:pt x="24" y="164"/>
                      </a:lnTo>
                      <a:lnTo>
                        <a:pt x="34" y="157"/>
                      </a:lnTo>
                      <a:lnTo>
                        <a:pt x="34" y="157"/>
                      </a:lnTo>
                      <a:lnTo>
                        <a:pt x="36" y="159"/>
                      </a:lnTo>
                      <a:lnTo>
                        <a:pt x="36" y="159"/>
                      </a:lnTo>
                      <a:lnTo>
                        <a:pt x="36" y="159"/>
                      </a:lnTo>
                      <a:lnTo>
                        <a:pt x="41" y="162"/>
                      </a:lnTo>
                      <a:lnTo>
                        <a:pt x="41" y="164"/>
                      </a:lnTo>
                      <a:lnTo>
                        <a:pt x="43" y="164"/>
                      </a:lnTo>
                      <a:lnTo>
                        <a:pt x="43" y="164"/>
                      </a:lnTo>
                      <a:lnTo>
                        <a:pt x="43" y="167"/>
                      </a:lnTo>
                      <a:lnTo>
                        <a:pt x="43" y="167"/>
                      </a:lnTo>
                      <a:lnTo>
                        <a:pt x="45" y="169"/>
                      </a:lnTo>
                      <a:lnTo>
                        <a:pt x="48" y="181"/>
                      </a:lnTo>
                      <a:lnTo>
                        <a:pt x="50" y="183"/>
                      </a:lnTo>
                      <a:lnTo>
                        <a:pt x="50" y="183"/>
                      </a:lnTo>
                      <a:lnTo>
                        <a:pt x="55" y="186"/>
                      </a:lnTo>
                      <a:lnTo>
                        <a:pt x="55" y="186"/>
                      </a:lnTo>
                      <a:lnTo>
                        <a:pt x="57" y="188"/>
                      </a:lnTo>
                      <a:lnTo>
                        <a:pt x="57" y="190"/>
                      </a:lnTo>
                      <a:lnTo>
                        <a:pt x="60" y="193"/>
                      </a:lnTo>
                      <a:lnTo>
                        <a:pt x="62" y="197"/>
                      </a:lnTo>
                      <a:lnTo>
                        <a:pt x="67" y="200"/>
                      </a:lnTo>
                      <a:lnTo>
                        <a:pt x="71" y="202"/>
                      </a:lnTo>
                      <a:lnTo>
                        <a:pt x="76" y="207"/>
                      </a:lnTo>
                      <a:lnTo>
                        <a:pt x="78" y="207"/>
                      </a:lnTo>
                      <a:lnTo>
                        <a:pt x="81" y="207"/>
                      </a:lnTo>
                      <a:lnTo>
                        <a:pt x="81" y="209"/>
                      </a:lnTo>
                      <a:lnTo>
                        <a:pt x="83" y="212"/>
                      </a:lnTo>
                      <a:lnTo>
                        <a:pt x="86" y="212"/>
                      </a:lnTo>
                      <a:lnTo>
                        <a:pt x="86" y="212"/>
                      </a:lnTo>
                      <a:lnTo>
                        <a:pt x="88" y="212"/>
                      </a:lnTo>
                      <a:lnTo>
                        <a:pt x="88" y="212"/>
                      </a:lnTo>
                      <a:lnTo>
                        <a:pt x="90" y="212"/>
                      </a:lnTo>
                      <a:lnTo>
                        <a:pt x="95" y="212"/>
                      </a:lnTo>
                      <a:lnTo>
                        <a:pt x="97" y="214"/>
                      </a:lnTo>
                      <a:lnTo>
                        <a:pt x="97" y="214"/>
                      </a:lnTo>
                      <a:lnTo>
                        <a:pt x="100" y="216"/>
                      </a:lnTo>
                      <a:lnTo>
                        <a:pt x="102" y="216"/>
                      </a:lnTo>
                      <a:lnTo>
                        <a:pt x="107" y="212"/>
                      </a:lnTo>
                      <a:lnTo>
                        <a:pt x="107" y="212"/>
                      </a:lnTo>
                      <a:lnTo>
                        <a:pt x="112" y="209"/>
                      </a:lnTo>
                      <a:lnTo>
                        <a:pt x="114" y="209"/>
                      </a:lnTo>
                      <a:lnTo>
                        <a:pt x="119" y="205"/>
                      </a:lnTo>
                      <a:lnTo>
                        <a:pt x="123" y="200"/>
                      </a:lnTo>
                      <a:lnTo>
                        <a:pt x="126" y="205"/>
                      </a:lnTo>
                      <a:lnTo>
                        <a:pt x="133" y="205"/>
                      </a:lnTo>
                      <a:lnTo>
                        <a:pt x="138" y="209"/>
                      </a:lnTo>
                      <a:lnTo>
                        <a:pt x="140" y="209"/>
                      </a:lnTo>
                      <a:lnTo>
                        <a:pt x="142" y="209"/>
                      </a:lnTo>
                      <a:lnTo>
                        <a:pt x="145" y="209"/>
                      </a:lnTo>
                      <a:lnTo>
                        <a:pt x="147" y="209"/>
                      </a:lnTo>
                      <a:lnTo>
                        <a:pt x="147" y="209"/>
                      </a:lnTo>
                      <a:lnTo>
                        <a:pt x="149" y="209"/>
                      </a:lnTo>
                      <a:lnTo>
                        <a:pt x="157" y="209"/>
                      </a:lnTo>
                      <a:lnTo>
                        <a:pt x="159" y="209"/>
                      </a:lnTo>
                      <a:lnTo>
                        <a:pt x="159" y="207"/>
                      </a:lnTo>
                      <a:lnTo>
                        <a:pt x="159" y="205"/>
                      </a:lnTo>
                      <a:lnTo>
                        <a:pt x="161" y="205"/>
                      </a:lnTo>
                      <a:lnTo>
                        <a:pt x="161" y="202"/>
                      </a:lnTo>
                      <a:lnTo>
                        <a:pt x="166" y="200"/>
                      </a:lnTo>
                      <a:lnTo>
                        <a:pt x="168" y="200"/>
                      </a:lnTo>
                      <a:lnTo>
                        <a:pt x="171" y="197"/>
                      </a:lnTo>
                      <a:lnTo>
                        <a:pt x="171" y="197"/>
                      </a:lnTo>
                      <a:lnTo>
                        <a:pt x="173" y="197"/>
                      </a:lnTo>
                      <a:lnTo>
                        <a:pt x="173" y="197"/>
                      </a:lnTo>
                      <a:lnTo>
                        <a:pt x="173" y="197"/>
                      </a:lnTo>
                      <a:lnTo>
                        <a:pt x="175" y="197"/>
                      </a:lnTo>
                      <a:lnTo>
                        <a:pt x="178" y="195"/>
                      </a:lnTo>
                      <a:lnTo>
                        <a:pt x="178" y="193"/>
                      </a:lnTo>
                      <a:lnTo>
                        <a:pt x="187" y="181"/>
                      </a:lnTo>
                      <a:lnTo>
                        <a:pt x="187" y="181"/>
                      </a:lnTo>
                      <a:lnTo>
                        <a:pt x="187" y="178"/>
                      </a:lnTo>
                      <a:lnTo>
                        <a:pt x="185" y="178"/>
                      </a:lnTo>
                      <a:lnTo>
                        <a:pt x="185" y="178"/>
                      </a:lnTo>
                      <a:lnTo>
                        <a:pt x="185" y="176"/>
                      </a:lnTo>
                      <a:lnTo>
                        <a:pt x="185" y="176"/>
                      </a:lnTo>
                      <a:lnTo>
                        <a:pt x="185" y="174"/>
                      </a:lnTo>
                      <a:lnTo>
                        <a:pt x="185" y="171"/>
                      </a:lnTo>
                      <a:lnTo>
                        <a:pt x="187" y="171"/>
                      </a:lnTo>
                      <a:lnTo>
                        <a:pt x="187" y="171"/>
                      </a:lnTo>
                      <a:lnTo>
                        <a:pt x="190" y="171"/>
                      </a:lnTo>
                      <a:lnTo>
                        <a:pt x="192" y="171"/>
                      </a:lnTo>
                      <a:lnTo>
                        <a:pt x="197" y="171"/>
                      </a:lnTo>
                      <a:lnTo>
                        <a:pt x="199" y="174"/>
                      </a:lnTo>
                      <a:lnTo>
                        <a:pt x="204" y="174"/>
                      </a:lnTo>
                      <a:lnTo>
                        <a:pt x="206" y="171"/>
                      </a:lnTo>
                      <a:lnTo>
                        <a:pt x="211" y="174"/>
                      </a:lnTo>
                      <a:lnTo>
                        <a:pt x="213" y="176"/>
                      </a:lnTo>
                      <a:lnTo>
                        <a:pt x="216" y="174"/>
                      </a:lnTo>
                      <a:lnTo>
                        <a:pt x="220" y="174"/>
                      </a:lnTo>
                      <a:lnTo>
                        <a:pt x="223" y="171"/>
                      </a:lnTo>
                      <a:lnTo>
                        <a:pt x="223" y="171"/>
                      </a:lnTo>
                      <a:lnTo>
                        <a:pt x="223" y="169"/>
                      </a:lnTo>
                      <a:lnTo>
                        <a:pt x="223" y="169"/>
                      </a:lnTo>
                      <a:lnTo>
                        <a:pt x="223" y="167"/>
                      </a:lnTo>
                      <a:lnTo>
                        <a:pt x="220" y="167"/>
                      </a:lnTo>
                      <a:lnTo>
                        <a:pt x="220" y="164"/>
                      </a:lnTo>
                      <a:lnTo>
                        <a:pt x="218" y="164"/>
                      </a:lnTo>
                      <a:lnTo>
                        <a:pt x="218" y="162"/>
                      </a:lnTo>
                      <a:lnTo>
                        <a:pt x="220" y="159"/>
                      </a:lnTo>
                      <a:lnTo>
                        <a:pt x="223" y="157"/>
                      </a:lnTo>
                      <a:lnTo>
                        <a:pt x="225" y="152"/>
                      </a:lnTo>
                      <a:lnTo>
                        <a:pt x="225" y="152"/>
                      </a:lnTo>
                      <a:lnTo>
                        <a:pt x="227" y="152"/>
                      </a:lnTo>
                      <a:lnTo>
                        <a:pt x="227" y="152"/>
                      </a:lnTo>
                      <a:lnTo>
                        <a:pt x="230" y="155"/>
                      </a:lnTo>
                      <a:lnTo>
                        <a:pt x="232" y="159"/>
                      </a:lnTo>
                      <a:lnTo>
                        <a:pt x="232" y="162"/>
                      </a:lnTo>
                      <a:lnTo>
                        <a:pt x="232" y="164"/>
                      </a:lnTo>
                      <a:lnTo>
                        <a:pt x="246" y="174"/>
                      </a:lnTo>
                      <a:lnTo>
                        <a:pt x="249" y="176"/>
                      </a:lnTo>
                      <a:lnTo>
                        <a:pt x="249" y="176"/>
                      </a:lnTo>
                      <a:lnTo>
                        <a:pt x="249" y="176"/>
                      </a:lnTo>
                      <a:lnTo>
                        <a:pt x="251" y="176"/>
                      </a:lnTo>
                      <a:lnTo>
                        <a:pt x="251" y="174"/>
                      </a:lnTo>
                      <a:lnTo>
                        <a:pt x="251" y="174"/>
                      </a:lnTo>
                      <a:lnTo>
                        <a:pt x="251" y="174"/>
                      </a:lnTo>
                      <a:lnTo>
                        <a:pt x="249" y="171"/>
                      </a:lnTo>
                      <a:lnTo>
                        <a:pt x="251" y="171"/>
                      </a:lnTo>
                      <a:lnTo>
                        <a:pt x="251" y="171"/>
                      </a:lnTo>
                      <a:lnTo>
                        <a:pt x="251" y="171"/>
                      </a:lnTo>
                      <a:lnTo>
                        <a:pt x="251" y="167"/>
                      </a:lnTo>
                      <a:lnTo>
                        <a:pt x="249" y="162"/>
                      </a:lnTo>
                      <a:lnTo>
                        <a:pt x="249" y="162"/>
                      </a:lnTo>
                      <a:lnTo>
                        <a:pt x="249" y="159"/>
                      </a:lnTo>
                      <a:lnTo>
                        <a:pt x="249" y="159"/>
                      </a:lnTo>
                      <a:lnTo>
                        <a:pt x="251" y="157"/>
                      </a:lnTo>
                      <a:lnTo>
                        <a:pt x="251" y="157"/>
                      </a:lnTo>
                      <a:lnTo>
                        <a:pt x="256" y="157"/>
                      </a:lnTo>
                      <a:lnTo>
                        <a:pt x="256" y="157"/>
                      </a:lnTo>
                      <a:lnTo>
                        <a:pt x="258" y="157"/>
                      </a:lnTo>
                      <a:lnTo>
                        <a:pt x="258" y="155"/>
                      </a:lnTo>
                      <a:lnTo>
                        <a:pt x="261" y="155"/>
                      </a:lnTo>
                      <a:lnTo>
                        <a:pt x="261" y="155"/>
                      </a:lnTo>
                      <a:lnTo>
                        <a:pt x="258" y="152"/>
                      </a:lnTo>
                      <a:lnTo>
                        <a:pt x="258" y="152"/>
                      </a:lnTo>
                      <a:lnTo>
                        <a:pt x="258" y="152"/>
                      </a:lnTo>
                      <a:lnTo>
                        <a:pt x="256" y="150"/>
                      </a:lnTo>
                      <a:lnTo>
                        <a:pt x="256" y="145"/>
                      </a:lnTo>
                      <a:lnTo>
                        <a:pt x="258" y="133"/>
                      </a:lnTo>
                      <a:lnTo>
                        <a:pt x="256" y="131"/>
                      </a:lnTo>
                      <a:lnTo>
                        <a:pt x="258" y="129"/>
                      </a:lnTo>
                      <a:lnTo>
                        <a:pt x="296" y="112"/>
                      </a:lnTo>
                      <a:lnTo>
                        <a:pt x="298" y="110"/>
                      </a:lnTo>
                      <a:lnTo>
                        <a:pt x="303" y="110"/>
                      </a:lnTo>
                      <a:lnTo>
                        <a:pt x="320" y="114"/>
                      </a:lnTo>
                      <a:lnTo>
                        <a:pt x="327" y="114"/>
                      </a:lnTo>
                      <a:lnTo>
                        <a:pt x="332" y="114"/>
                      </a:lnTo>
                      <a:lnTo>
                        <a:pt x="341" y="112"/>
                      </a:lnTo>
                      <a:lnTo>
                        <a:pt x="343" y="110"/>
                      </a:lnTo>
                      <a:lnTo>
                        <a:pt x="346" y="110"/>
                      </a:lnTo>
                      <a:lnTo>
                        <a:pt x="348" y="103"/>
                      </a:lnTo>
                      <a:lnTo>
                        <a:pt x="348" y="100"/>
                      </a:lnTo>
                      <a:lnTo>
                        <a:pt x="348" y="100"/>
                      </a:lnTo>
                      <a:lnTo>
                        <a:pt x="350" y="100"/>
                      </a:lnTo>
                      <a:lnTo>
                        <a:pt x="350" y="100"/>
                      </a:lnTo>
                      <a:lnTo>
                        <a:pt x="353" y="100"/>
                      </a:lnTo>
                      <a:lnTo>
                        <a:pt x="355" y="103"/>
                      </a:lnTo>
                      <a:lnTo>
                        <a:pt x="360" y="105"/>
                      </a:lnTo>
                      <a:lnTo>
                        <a:pt x="360" y="105"/>
                      </a:lnTo>
                      <a:lnTo>
                        <a:pt x="362" y="105"/>
                      </a:lnTo>
                      <a:lnTo>
                        <a:pt x="362" y="105"/>
                      </a:lnTo>
                      <a:lnTo>
                        <a:pt x="365" y="105"/>
                      </a:lnTo>
                      <a:lnTo>
                        <a:pt x="365" y="105"/>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7" name="Freeform 34">
                  <a:extLst>
                    <a:ext uri="{FF2B5EF4-FFF2-40B4-BE49-F238E27FC236}">
                      <a16:creationId xmlns:a16="http://schemas.microsoft.com/office/drawing/2014/main" id="{91CA4C2E-9143-7A41-A19B-154AD6A56BA3}"/>
                    </a:ext>
                  </a:extLst>
                </p:cNvPr>
                <p:cNvSpPr>
                  <a:spLocks noEditPoints="1"/>
                </p:cNvSpPr>
                <p:nvPr/>
              </p:nvSpPr>
              <p:spPr bwMode="auto">
                <a:xfrm>
                  <a:off x="1223776" y="4081290"/>
                  <a:ext cx="469662" cy="563272"/>
                </a:xfrm>
                <a:custGeom>
                  <a:avLst/>
                  <a:gdLst>
                    <a:gd name="T0" fmla="*/ 130 w 291"/>
                    <a:gd name="T1" fmla="*/ 327 h 349"/>
                    <a:gd name="T2" fmla="*/ 118 w 291"/>
                    <a:gd name="T3" fmla="*/ 332 h 349"/>
                    <a:gd name="T4" fmla="*/ 135 w 291"/>
                    <a:gd name="T5" fmla="*/ 344 h 349"/>
                    <a:gd name="T6" fmla="*/ 144 w 291"/>
                    <a:gd name="T7" fmla="*/ 346 h 349"/>
                    <a:gd name="T8" fmla="*/ 147 w 291"/>
                    <a:gd name="T9" fmla="*/ 339 h 349"/>
                    <a:gd name="T10" fmla="*/ 289 w 291"/>
                    <a:gd name="T11" fmla="*/ 271 h 349"/>
                    <a:gd name="T12" fmla="*/ 281 w 291"/>
                    <a:gd name="T13" fmla="*/ 254 h 349"/>
                    <a:gd name="T14" fmla="*/ 274 w 291"/>
                    <a:gd name="T15" fmla="*/ 230 h 349"/>
                    <a:gd name="T16" fmla="*/ 263 w 291"/>
                    <a:gd name="T17" fmla="*/ 228 h 349"/>
                    <a:gd name="T18" fmla="*/ 236 w 291"/>
                    <a:gd name="T19" fmla="*/ 218 h 349"/>
                    <a:gd name="T20" fmla="*/ 229 w 291"/>
                    <a:gd name="T21" fmla="*/ 204 h 349"/>
                    <a:gd name="T22" fmla="*/ 222 w 291"/>
                    <a:gd name="T23" fmla="*/ 190 h 349"/>
                    <a:gd name="T24" fmla="*/ 213 w 291"/>
                    <a:gd name="T25" fmla="*/ 190 h 349"/>
                    <a:gd name="T26" fmla="*/ 196 w 291"/>
                    <a:gd name="T27" fmla="*/ 188 h 349"/>
                    <a:gd name="T28" fmla="*/ 182 w 291"/>
                    <a:gd name="T29" fmla="*/ 180 h 349"/>
                    <a:gd name="T30" fmla="*/ 170 w 291"/>
                    <a:gd name="T31" fmla="*/ 171 h 349"/>
                    <a:gd name="T32" fmla="*/ 194 w 291"/>
                    <a:gd name="T33" fmla="*/ 152 h 349"/>
                    <a:gd name="T34" fmla="*/ 199 w 291"/>
                    <a:gd name="T35" fmla="*/ 145 h 349"/>
                    <a:gd name="T36" fmla="*/ 203 w 291"/>
                    <a:gd name="T37" fmla="*/ 145 h 349"/>
                    <a:gd name="T38" fmla="*/ 213 w 291"/>
                    <a:gd name="T39" fmla="*/ 131 h 349"/>
                    <a:gd name="T40" fmla="*/ 208 w 291"/>
                    <a:gd name="T41" fmla="*/ 123 h 349"/>
                    <a:gd name="T42" fmla="*/ 187 w 291"/>
                    <a:gd name="T43" fmla="*/ 116 h 349"/>
                    <a:gd name="T44" fmla="*/ 177 w 291"/>
                    <a:gd name="T45" fmla="*/ 116 h 349"/>
                    <a:gd name="T46" fmla="*/ 166 w 291"/>
                    <a:gd name="T47" fmla="*/ 119 h 349"/>
                    <a:gd name="T48" fmla="*/ 156 w 291"/>
                    <a:gd name="T49" fmla="*/ 112 h 349"/>
                    <a:gd name="T50" fmla="*/ 151 w 291"/>
                    <a:gd name="T51" fmla="*/ 107 h 349"/>
                    <a:gd name="T52" fmla="*/ 156 w 291"/>
                    <a:gd name="T53" fmla="*/ 100 h 349"/>
                    <a:gd name="T54" fmla="*/ 149 w 291"/>
                    <a:gd name="T55" fmla="*/ 90 h 349"/>
                    <a:gd name="T56" fmla="*/ 140 w 291"/>
                    <a:gd name="T57" fmla="*/ 90 h 349"/>
                    <a:gd name="T58" fmla="*/ 130 w 291"/>
                    <a:gd name="T59" fmla="*/ 90 h 349"/>
                    <a:gd name="T60" fmla="*/ 130 w 291"/>
                    <a:gd name="T61" fmla="*/ 83 h 349"/>
                    <a:gd name="T62" fmla="*/ 125 w 291"/>
                    <a:gd name="T63" fmla="*/ 76 h 349"/>
                    <a:gd name="T64" fmla="*/ 113 w 291"/>
                    <a:gd name="T65" fmla="*/ 62 h 349"/>
                    <a:gd name="T66" fmla="*/ 99 w 291"/>
                    <a:gd name="T67" fmla="*/ 55 h 349"/>
                    <a:gd name="T68" fmla="*/ 90 w 291"/>
                    <a:gd name="T69" fmla="*/ 52 h 349"/>
                    <a:gd name="T70" fmla="*/ 71 w 291"/>
                    <a:gd name="T71" fmla="*/ 40 h 349"/>
                    <a:gd name="T72" fmla="*/ 59 w 291"/>
                    <a:gd name="T73" fmla="*/ 26 h 349"/>
                    <a:gd name="T74" fmla="*/ 52 w 291"/>
                    <a:gd name="T75" fmla="*/ 7 h 349"/>
                    <a:gd name="T76" fmla="*/ 45 w 291"/>
                    <a:gd name="T77" fmla="*/ 2 h 349"/>
                    <a:gd name="T78" fmla="*/ 21 w 291"/>
                    <a:gd name="T79" fmla="*/ 12 h 349"/>
                    <a:gd name="T80" fmla="*/ 7 w 291"/>
                    <a:gd name="T81" fmla="*/ 38 h 349"/>
                    <a:gd name="T82" fmla="*/ 40 w 291"/>
                    <a:gd name="T83" fmla="*/ 69 h 349"/>
                    <a:gd name="T84" fmla="*/ 90 w 291"/>
                    <a:gd name="T85" fmla="*/ 126 h 349"/>
                    <a:gd name="T86" fmla="*/ 130 w 291"/>
                    <a:gd name="T87" fmla="*/ 159 h 349"/>
                    <a:gd name="T88" fmla="*/ 132 w 291"/>
                    <a:gd name="T89" fmla="*/ 166 h 349"/>
                    <a:gd name="T90" fmla="*/ 135 w 291"/>
                    <a:gd name="T91" fmla="*/ 180 h 349"/>
                    <a:gd name="T92" fmla="*/ 161 w 291"/>
                    <a:gd name="T93" fmla="*/ 204 h 349"/>
                    <a:gd name="T94" fmla="*/ 215 w 291"/>
                    <a:gd name="T95" fmla="*/ 247 h 349"/>
                    <a:gd name="T96" fmla="*/ 246 w 291"/>
                    <a:gd name="T97" fmla="*/ 273 h 349"/>
                    <a:gd name="T98" fmla="*/ 253 w 291"/>
                    <a:gd name="T99" fmla="*/ 280 h 349"/>
                    <a:gd name="T100" fmla="*/ 263 w 291"/>
                    <a:gd name="T101" fmla="*/ 280 h 349"/>
                    <a:gd name="T102" fmla="*/ 267 w 291"/>
                    <a:gd name="T103" fmla="*/ 285 h 349"/>
                    <a:gd name="T104" fmla="*/ 274 w 291"/>
                    <a:gd name="T105" fmla="*/ 285 h 349"/>
                    <a:gd name="T106" fmla="*/ 289 w 291"/>
                    <a:gd name="T107" fmla="*/ 27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349">
                      <a:moveTo>
                        <a:pt x="142" y="332"/>
                      </a:moveTo>
                      <a:lnTo>
                        <a:pt x="135" y="332"/>
                      </a:lnTo>
                      <a:lnTo>
                        <a:pt x="135" y="330"/>
                      </a:lnTo>
                      <a:lnTo>
                        <a:pt x="132" y="327"/>
                      </a:lnTo>
                      <a:lnTo>
                        <a:pt x="130" y="327"/>
                      </a:lnTo>
                      <a:lnTo>
                        <a:pt x="130" y="327"/>
                      </a:lnTo>
                      <a:lnTo>
                        <a:pt x="128" y="327"/>
                      </a:lnTo>
                      <a:lnTo>
                        <a:pt x="125" y="325"/>
                      </a:lnTo>
                      <a:lnTo>
                        <a:pt x="123" y="325"/>
                      </a:lnTo>
                      <a:lnTo>
                        <a:pt x="118" y="325"/>
                      </a:lnTo>
                      <a:lnTo>
                        <a:pt x="113" y="330"/>
                      </a:lnTo>
                      <a:lnTo>
                        <a:pt x="118" y="332"/>
                      </a:lnTo>
                      <a:lnTo>
                        <a:pt x="130" y="342"/>
                      </a:lnTo>
                      <a:lnTo>
                        <a:pt x="130" y="344"/>
                      </a:lnTo>
                      <a:lnTo>
                        <a:pt x="132" y="346"/>
                      </a:lnTo>
                      <a:lnTo>
                        <a:pt x="135" y="349"/>
                      </a:lnTo>
                      <a:lnTo>
                        <a:pt x="135" y="346"/>
                      </a:lnTo>
                      <a:lnTo>
                        <a:pt x="135" y="344"/>
                      </a:lnTo>
                      <a:lnTo>
                        <a:pt x="137" y="344"/>
                      </a:lnTo>
                      <a:lnTo>
                        <a:pt x="137" y="344"/>
                      </a:lnTo>
                      <a:lnTo>
                        <a:pt x="137" y="344"/>
                      </a:lnTo>
                      <a:lnTo>
                        <a:pt x="137" y="344"/>
                      </a:lnTo>
                      <a:lnTo>
                        <a:pt x="140" y="344"/>
                      </a:lnTo>
                      <a:lnTo>
                        <a:pt x="144" y="346"/>
                      </a:lnTo>
                      <a:lnTo>
                        <a:pt x="144" y="346"/>
                      </a:lnTo>
                      <a:lnTo>
                        <a:pt x="144" y="344"/>
                      </a:lnTo>
                      <a:lnTo>
                        <a:pt x="142" y="344"/>
                      </a:lnTo>
                      <a:lnTo>
                        <a:pt x="142" y="342"/>
                      </a:lnTo>
                      <a:lnTo>
                        <a:pt x="144" y="342"/>
                      </a:lnTo>
                      <a:lnTo>
                        <a:pt x="147" y="339"/>
                      </a:lnTo>
                      <a:lnTo>
                        <a:pt x="147" y="337"/>
                      </a:lnTo>
                      <a:lnTo>
                        <a:pt x="147" y="335"/>
                      </a:lnTo>
                      <a:lnTo>
                        <a:pt x="142" y="332"/>
                      </a:lnTo>
                      <a:close/>
                      <a:moveTo>
                        <a:pt x="291" y="273"/>
                      </a:moveTo>
                      <a:lnTo>
                        <a:pt x="289" y="271"/>
                      </a:lnTo>
                      <a:lnTo>
                        <a:pt x="289" y="271"/>
                      </a:lnTo>
                      <a:lnTo>
                        <a:pt x="286" y="268"/>
                      </a:lnTo>
                      <a:lnTo>
                        <a:pt x="286" y="268"/>
                      </a:lnTo>
                      <a:lnTo>
                        <a:pt x="286" y="266"/>
                      </a:lnTo>
                      <a:lnTo>
                        <a:pt x="284" y="256"/>
                      </a:lnTo>
                      <a:lnTo>
                        <a:pt x="284" y="254"/>
                      </a:lnTo>
                      <a:lnTo>
                        <a:pt x="281" y="254"/>
                      </a:lnTo>
                      <a:lnTo>
                        <a:pt x="281" y="252"/>
                      </a:lnTo>
                      <a:lnTo>
                        <a:pt x="277" y="247"/>
                      </a:lnTo>
                      <a:lnTo>
                        <a:pt x="277" y="244"/>
                      </a:lnTo>
                      <a:lnTo>
                        <a:pt x="277" y="242"/>
                      </a:lnTo>
                      <a:lnTo>
                        <a:pt x="277" y="233"/>
                      </a:lnTo>
                      <a:lnTo>
                        <a:pt x="274" y="230"/>
                      </a:lnTo>
                      <a:lnTo>
                        <a:pt x="274" y="230"/>
                      </a:lnTo>
                      <a:lnTo>
                        <a:pt x="272" y="230"/>
                      </a:lnTo>
                      <a:lnTo>
                        <a:pt x="272" y="228"/>
                      </a:lnTo>
                      <a:lnTo>
                        <a:pt x="267" y="228"/>
                      </a:lnTo>
                      <a:lnTo>
                        <a:pt x="265" y="228"/>
                      </a:lnTo>
                      <a:lnTo>
                        <a:pt x="263" y="228"/>
                      </a:lnTo>
                      <a:lnTo>
                        <a:pt x="258" y="225"/>
                      </a:lnTo>
                      <a:lnTo>
                        <a:pt x="251" y="223"/>
                      </a:lnTo>
                      <a:lnTo>
                        <a:pt x="248" y="223"/>
                      </a:lnTo>
                      <a:lnTo>
                        <a:pt x="244" y="221"/>
                      </a:lnTo>
                      <a:lnTo>
                        <a:pt x="239" y="218"/>
                      </a:lnTo>
                      <a:lnTo>
                        <a:pt x="236" y="218"/>
                      </a:lnTo>
                      <a:lnTo>
                        <a:pt x="234" y="216"/>
                      </a:lnTo>
                      <a:lnTo>
                        <a:pt x="232" y="216"/>
                      </a:lnTo>
                      <a:lnTo>
                        <a:pt x="232" y="216"/>
                      </a:lnTo>
                      <a:lnTo>
                        <a:pt x="229" y="214"/>
                      </a:lnTo>
                      <a:lnTo>
                        <a:pt x="229" y="206"/>
                      </a:lnTo>
                      <a:lnTo>
                        <a:pt x="229" y="204"/>
                      </a:lnTo>
                      <a:lnTo>
                        <a:pt x="225" y="197"/>
                      </a:lnTo>
                      <a:lnTo>
                        <a:pt x="225" y="192"/>
                      </a:lnTo>
                      <a:lnTo>
                        <a:pt x="225" y="192"/>
                      </a:lnTo>
                      <a:lnTo>
                        <a:pt x="225" y="192"/>
                      </a:lnTo>
                      <a:lnTo>
                        <a:pt x="222" y="192"/>
                      </a:lnTo>
                      <a:lnTo>
                        <a:pt x="222" y="190"/>
                      </a:lnTo>
                      <a:lnTo>
                        <a:pt x="220" y="190"/>
                      </a:lnTo>
                      <a:lnTo>
                        <a:pt x="220" y="190"/>
                      </a:lnTo>
                      <a:lnTo>
                        <a:pt x="218" y="190"/>
                      </a:lnTo>
                      <a:lnTo>
                        <a:pt x="215" y="190"/>
                      </a:lnTo>
                      <a:lnTo>
                        <a:pt x="213" y="190"/>
                      </a:lnTo>
                      <a:lnTo>
                        <a:pt x="213" y="190"/>
                      </a:lnTo>
                      <a:lnTo>
                        <a:pt x="210" y="192"/>
                      </a:lnTo>
                      <a:lnTo>
                        <a:pt x="208" y="192"/>
                      </a:lnTo>
                      <a:lnTo>
                        <a:pt x="203" y="188"/>
                      </a:lnTo>
                      <a:lnTo>
                        <a:pt x="203" y="188"/>
                      </a:lnTo>
                      <a:lnTo>
                        <a:pt x="201" y="188"/>
                      </a:lnTo>
                      <a:lnTo>
                        <a:pt x="196" y="188"/>
                      </a:lnTo>
                      <a:lnTo>
                        <a:pt x="194" y="188"/>
                      </a:lnTo>
                      <a:lnTo>
                        <a:pt x="194" y="188"/>
                      </a:lnTo>
                      <a:lnTo>
                        <a:pt x="189" y="188"/>
                      </a:lnTo>
                      <a:lnTo>
                        <a:pt x="187" y="185"/>
                      </a:lnTo>
                      <a:lnTo>
                        <a:pt x="184" y="185"/>
                      </a:lnTo>
                      <a:lnTo>
                        <a:pt x="182" y="180"/>
                      </a:lnTo>
                      <a:lnTo>
                        <a:pt x="182" y="178"/>
                      </a:lnTo>
                      <a:lnTo>
                        <a:pt x="177" y="176"/>
                      </a:lnTo>
                      <a:lnTo>
                        <a:pt x="177" y="176"/>
                      </a:lnTo>
                      <a:lnTo>
                        <a:pt x="175" y="173"/>
                      </a:lnTo>
                      <a:lnTo>
                        <a:pt x="175" y="171"/>
                      </a:lnTo>
                      <a:lnTo>
                        <a:pt x="170" y="171"/>
                      </a:lnTo>
                      <a:lnTo>
                        <a:pt x="170" y="169"/>
                      </a:lnTo>
                      <a:lnTo>
                        <a:pt x="173" y="169"/>
                      </a:lnTo>
                      <a:lnTo>
                        <a:pt x="177" y="166"/>
                      </a:lnTo>
                      <a:lnTo>
                        <a:pt x="177" y="166"/>
                      </a:lnTo>
                      <a:lnTo>
                        <a:pt x="192" y="154"/>
                      </a:lnTo>
                      <a:lnTo>
                        <a:pt x="194" y="152"/>
                      </a:lnTo>
                      <a:lnTo>
                        <a:pt x="196" y="152"/>
                      </a:lnTo>
                      <a:lnTo>
                        <a:pt x="199" y="150"/>
                      </a:lnTo>
                      <a:lnTo>
                        <a:pt x="199" y="150"/>
                      </a:lnTo>
                      <a:lnTo>
                        <a:pt x="199" y="147"/>
                      </a:lnTo>
                      <a:lnTo>
                        <a:pt x="199" y="147"/>
                      </a:lnTo>
                      <a:lnTo>
                        <a:pt x="199" y="145"/>
                      </a:lnTo>
                      <a:lnTo>
                        <a:pt x="196" y="145"/>
                      </a:lnTo>
                      <a:lnTo>
                        <a:pt x="199" y="142"/>
                      </a:lnTo>
                      <a:lnTo>
                        <a:pt x="199" y="142"/>
                      </a:lnTo>
                      <a:lnTo>
                        <a:pt x="201" y="145"/>
                      </a:lnTo>
                      <a:lnTo>
                        <a:pt x="203" y="145"/>
                      </a:lnTo>
                      <a:lnTo>
                        <a:pt x="203" y="145"/>
                      </a:lnTo>
                      <a:lnTo>
                        <a:pt x="206" y="145"/>
                      </a:lnTo>
                      <a:lnTo>
                        <a:pt x="206" y="145"/>
                      </a:lnTo>
                      <a:lnTo>
                        <a:pt x="208" y="145"/>
                      </a:lnTo>
                      <a:lnTo>
                        <a:pt x="210" y="142"/>
                      </a:lnTo>
                      <a:lnTo>
                        <a:pt x="213" y="133"/>
                      </a:lnTo>
                      <a:lnTo>
                        <a:pt x="213" y="131"/>
                      </a:lnTo>
                      <a:lnTo>
                        <a:pt x="210" y="128"/>
                      </a:lnTo>
                      <a:lnTo>
                        <a:pt x="210" y="128"/>
                      </a:lnTo>
                      <a:lnTo>
                        <a:pt x="210" y="126"/>
                      </a:lnTo>
                      <a:lnTo>
                        <a:pt x="210" y="126"/>
                      </a:lnTo>
                      <a:lnTo>
                        <a:pt x="208" y="126"/>
                      </a:lnTo>
                      <a:lnTo>
                        <a:pt x="208" y="123"/>
                      </a:lnTo>
                      <a:lnTo>
                        <a:pt x="203" y="123"/>
                      </a:lnTo>
                      <a:lnTo>
                        <a:pt x="203" y="123"/>
                      </a:lnTo>
                      <a:lnTo>
                        <a:pt x="196" y="121"/>
                      </a:lnTo>
                      <a:lnTo>
                        <a:pt x="194" y="121"/>
                      </a:lnTo>
                      <a:lnTo>
                        <a:pt x="189" y="119"/>
                      </a:lnTo>
                      <a:lnTo>
                        <a:pt x="187" y="116"/>
                      </a:lnTo>
                      <a:lnTo>
                        <a:pt x="187" y="114"/>
                      </a:lnTo>
                      <a:lnTo>
                        <a:pt x="187" y="112"/>
                      </a:lnTo>
                      <a:lnTo>
                        <a:pt x="184" y="112"/>
                      </a:lnTo>
                      <a:lnTo>
                        <a:pt x="182" y="112"/>
                      </a:lnTo>
                      <a:lnTo>
                        <a:pt x="180" y="114"/>
                      </a:lnTo>
                      <a:lnTo>
                        <a:pt x="177" y="116"/>
                      </a:lnTo>
                      <a:lnTo>
                        <a:pt x="173" y="121"/>
                      </a:lnTo>
                      <a:lnTo>
                        <a:pt x="173" y="121"/>
                      </a:lnTo>
                      <a:lnTo>
                        <a:pt x="170" y="121"/>
                      </a:lnTo>
                      <a:lnTo>
                        <a:pt x="168" y="121"/>
                      </a:lnTo>
                      <a:lnTo>
                        <a:pt x="166" y="119"/>
                      </a:lnTo>
                      <a:lnTo>
                        <a:pt x="166" y="119"/>
                      </a:lnTo>
                      <a:lnTo>
                        <a:pt x="163" y="119"/>
                      </a:lnTo>
                      <a:lnTo>
                        <a:pt x="163" y="119"/>
                      </a:lnTo>
                      <a:lnTo>
                        <a:pt x="161" y="116"/>
                      </a:lnTo>
                      <a:lnTo>
                        <a:pt x="158" y="114"/>
                      </a:lnTo>
                      <a:lnTo>
                        <a:pt x="158" y="114"/>
                      </a:lnTo>
                      <a:lnTo>
                        <a:pt x="156" y="112"/>
                      </a:lnTo>
                      <a:lnTo>
                        <a:pt x="156" y="112"/>
                      </a:lnTo>
                      <a:lnTo>
                        <a:pt x="154" y="109"/>
                      </a:lnTo>
                      <a:lnTo>
                        <a:pt x="154" y="109"/>
                      </a:lnTo>
                      <a:lnTo>
                        <a:pt x="154" y="109"/>
                      </a:lnTo>
                      <a:lnTo>
                        <a:pt x="151" y="107"/>
                      </a:lnTo>
                      <a:lnTo>
                        <a:pt x="151" y="107"/>
                      </a:lnTo>
                      <a:lnTo>
                        <a:pt x="154" y="107"/>
                      </a:lnTo>
                      <a:lnTo>
                        <a:pt x="154" y="107"/>
                      </a:lnTo>
                      <a:lnTo>
                        <a:pt x="154" y="104"/>
                      </a:lnTo>
                      <a:lnTo>
                        <a:pt x="154" y="104"/>
                      </a:lnTo>
                      <a:lnTo>
                        <a:pt x="154" y="102"/>
                      </a:lnTo>
                      <a:lnTo>
                        <a:pt x="156" y="100"/>
                      </a:lnTo>
                      <a:lnTo>
                        <a:pt x="156" y="97"/>
                      </a:lnTo>
                      <a:lnTo>
                        <a:pt x="156" y="97"/>
                      </a:lnTo>
                      <a:lnTo>
                        <a:pt x="154" y="95"/>
                      </a:lnTo>
                      <a:lnTo>
                        <a:pt x="154" y="95"/>
                      </a:lnTo>
                      <a:lnTo>
                        <a:pt x="151" y="95"/>
                      </a:lnTo>
                      <a:lnTo>
                        <a:pt x="149" y="90"/>
                      </a:lnTo>
                      <a:lnTo>
                        <a:pt x="142" y="90"/>
                      </a:lnTo>
                      <a:lnTo>
                        <a:pt x="142" y="88"/>
                      </a:lnTo>
                      <a:lnTo>
                        <a:pt x="142" y="90"/>
                      </a:lnTo>
                      <a:lnTo>
                        <a:pt x="140" y="90"/>
                      </a:lnTo>
                      <a:lnTo>
                        <a:pt x="140" y="90"/>
                      </a:lnTo>
                      <a:lnTo>
                        <a:pt x="140" y="90"/>
                      </a:lnTo>
                      <a:lnTo>
                        <a:pt x="137" y="90"/>
                      </a:lnTo>
                      <a:lnTo>
                        <a:pt x="135" y="90"/>
                      </a:lnTo>
                      <a:lnTo>
                        <a:pt x="132" y="90"/>
                      </a:lnTo>
                      <a:lnTo>
                        <a:pt x="132" y="90"/>
                      </a:lnTo>
                      <a:lnTo>
                        <a:pt x="130" y="90"/>
                      </a:lnTo>
                      <a:lnTo>
                        <a:pt x="130" y="90"/>
                      </a:lnTo>
                      <a:lnTo>
                        <a:pt x="130" y="88"/>
                      </a:lnTo>
                      <a:lnTo>
                        <a:pt x="125" y="85"/>
                      </a:lnTo>
                      <a:lnTo>
                        <a:pt x="125" y="83"/>
                      </a:lnTo>
                      <a:lnTo>
                        <a:pt x="125" y="83"/>
                      </a:lnTo>
                      <a:lnTo>
                        <a:pt x="128" y="83"/>
                      </a:lnTo>
                      <a:lnTo>
                        <a:pt x="130" y="83"/>
                      </a:lnTo>
                      <a:lnTo>
                        <a:pt x="130" y="83"/>
                      </a:lnTo>
                      <a:lnTo>
                        <a:pt x="130" y="83"/>
                      </a:lnTo>
                      <a:lnTo>
                        <a:pt x="128" y="81"/>
                      </a:lnTo>
                      <a:lnTo>
                        <a:pt x="128" y="78"/>
                      </a:lnTo>
                      <a:lnTo>
                        <a:pt x="128" y="78"/>
                      </a:lnTo>
                      <a:lnTo>
                        <a:pt x="125" y="76"/>
                      </a:lnTo>
                      <a:lnTo>
                        <a:pt x="121" y="71"/>
                      </a:lnTo>
                      <a:lnTo>
                        <a:pt x="118" y="71"/>
                      </a:lnTo>
                      <a:lnTo>
                        <a:pt x="118" y="67"/>
                      </a:lnTo>
                      <a:lnTo>
                        <a:pt x="116" y="64"/>
                      </a:lnTo>
                      <a:lnTo>
                        <a:pt x="116" y="64"/>
                      </a:lnTo>
                      <a:lnTo>
                        <a:pt x="113" y="62"/>
                      </a:lnTo>
                      <a:lnTo>
                        <a:pt x="111" y="59"/>
                      </a:lnTo>
                      <a:lnTo>
                        <a:pt x="109" y="59"/>
                      </a:lnTo>
                      <a:lnTo>
                        <a:pt x="106" y="57"/>
                      </a:lnTo>
                      <a:lnTo>
                        <a:pt x="106" y="57"/>
                      </a:lnTo>
                      <a:lnTo>
                        <a:pt x="104" y="55"/>
                      </a:lnTo>
                      <a:lnTo>
                        <a:pt x="99" y="55"/>
                      </a:lnTo>
                      <a:lnTo>
                        <a:pt x="97" y="55"/>
                      </a:lnTo>
                      <a:lnTo>
                        <a:pt x="97" y="55"/>
                      </a:lnTo>
                      <a:lnTo>
                        <a:pt x="95" y="55"/>
                      </a:lnTo>
                      <a:lnTo>
                        <a:pt x="95" y="55"/>
                      </a:lnTo>
                      <a:lnTo>
                        <a:pt x="92" y="55"/>
                      </a:lnTo>
                      <a:lnTo>
                        <a:pt x="90" y="52"/>
                      </a:lnTo>
                      <a:lnTo>
                        <a:pt x="90" y="50"/>
                      </a:lnTo>
                      <a:lnTo>
                        <a:pt x="87" y="50"/>
                      </a:lnTo>
                      <a:lnTo>
                        <a:pt x="85" y="50"/>
                      </a:lnTo>
                      <a:lnTo>
                        <a:pt x="80" y="45"/>
                      </a:lnTo>
                      <a:lnTo>
                        <a:pt x="76" y="43"/>
                      </a:lnTo>
                      <a:lnTo>
                        <a:pt x="71" y="40"/>
                      </a:lnTo>
                      <a:lnTo>
                        <a:pt x="69" y="36"/>
                      </a:lnTo>
                      <a:lnTo>
                        <a:pt x="66" y="33"/>
                      </a:lnTo>
                      <a:lnTo>
                        <a:pt x="66" y="31"/>
                      </a:lnTo>
                      <a:lnTo>
                        <a:pt x="64" y="29"/>
                      </a:lnTo>
                      <a:lnTo>
                        <a:pt x="64" y="29"/>
                      </a:lnTo>
                      <a:lnTo>
                        <a:pt x="59" y="26"/>
                      </a:lnTo>
                      <a:lnTo>
                        <a:pt x="59" y="26"/>
                      </a:lnTo>
                      <a:lnTo>
                        <a:pt x="57" y="24"/>
                      </a:lnTo>
                      <a:lnTo>
                        <a:pt x="54" y="12"/>
                      </a:lnTo>
                      <a:lnTo>
                        <a:pt x="52" y="10"/>
                      </a:lnTo>
                      <a:lnTo>
                        <a:pt x="52" y="10"/>
                      </a:lnTo>
                      <a:lnTo>
                        <a:pt x="52" y="7"/>
                      </a:lnTo>
                      <a:lnTo>
                        <a:pt x="52" y="7"/>
                      </a:lnTo>
                      <a:lnTo>
                        <a:pt x="50" y="7"/>
                      </a:lnTo>
                      <a:lnTo>
                        <a:pt x="50" y="5"/>
                      </a:lnTo>
                      <a:lnTo>
                        <a:pt x="45" y="2"/>
                      </a:lnTo>
                      <a:lnTo>
                        <a:pt x="45" y="2"/>
                      </a:lnTo>
                      <a:lnTo>
                        <a:pt x="45" y="2"/>
                      </a:lnTo>
                      <a:lnTo>
                        <a:pt x="43" y="0"/>
                      </a:lnTo>
                      <a:lnTo>
                        <a:pt x="43" y="0"/>
                      </a:lnTo>
                      <a:lnTo>
                        <a:pt x="33" y="7"/>
                      </a:lnTo>
                      <a:lnTo>
                        <a:pt x="28" y="7"/>
                      </a:lnTo>
                      <a:lnTo>
                        <a:pt x="24" y="12"/>
                      </a:lnTo>
                      <a:lnTo>
                        <a:pt x="21" y="12"/>
                      </a:lnTo>
                      <a:lnTo>
                        <a:pt x="17" y="14"/>
                      </a:lnTo>
                      <a:lnTo>
                        <a:pt x="14" y="14"/>
                      </a:lnTo>
                      <a:lnTo>
                        <a:pt x="5" y="21"/>
                      </a:lnTo>
                      <a:lnTo>
                        <a:pt x="0" y="26"/>
                      </a:lnTo>
                      <a:lnTo>
                        <a:pt x="0" y="26"/>
                      </a:lnTo>
                      <a:lnTo>
                        <a:pt x="7" y="38"/>
                      </a:lnTo>
                      <a:lnTo>
                        <a:pt x="12" y="40"/>
                      </a:lnTo>
                      <a:lnTo>
                        <a:pt x="17" y="43"/>
                      </a:lnTo>
                      <a:lnTo>
                        <a:pt x="26" y="48"/>
                      </a:lnTo>
                      <a:lnTo>
                        <a:pt x="28" y="50"/>
                      </a:lnTo>
                      <a:lnTo>
                        <a:pt x="31" y="55"/>
                      </a:lnTo>
                      <a:lnTo>
                        <a:pt x="40" y="69"/>
                      </a:lnTo>
                      <a:lnTo>
                        <a:pt x="43" y="74"/>
                      </a:lnTo>
                      <a:lnTo>
                        <a:pt x="57" y="100"/>
                      </a:lnTo>
                      <a:lnTo>
                        <a:pt x="59" y="100"/>
                      </a:lnTo>
                      <a:lnTo>
                        <a:pt x="61" y="107"/>
                      </a:lnTo>
                      <a:lnTo>
                        <a:pt x="64" y="109"/>
                      </a:lnTo>
                      <a:lnTo>
                        <a:pt x="90" y="126"/>
                      </a:lnTo>
                      <a:lnTo>
                        <a:pt x="111" y="140"/>
                      </a:lnTo>
                      <a:lnTo>
                        <a:pt x="128" y="150"/>
                      </a:lnTo>
                      <a:lnTo>
                        <a:pt x="128" y="152"/>
                      </a:lnTo>
                      <a:lnTo>
                        <a:pt x="130" y="154"/>
                      </a:lnTo>
                      <a:lnTo>
                        <a:pt x="130" y="159"/>
                      </a:lnTo>
                      <a:lnTo>
                        <a:pt x="130" y="159"/>
                      </a:lnTo>
                      <a:lnTo>
                        <a:pt x="130" y="161"/>
                      </a:lnTo>
                      <a:lnTo>
                        <a:pt x="130" y="161"/>
                      </a:lnTo>
                      <a:lnTo>
                        <a:pt x="132" y="164"/>
                      </a:lnTo>
                      <a:lnTo>
                        <a:pt x="132" y="164"/>
                      </a:lnTo>
                      <a:lnTo>
                        <a:pt x="132" y="164"/>
                      </a:lnTo>
                      <a:lnTo>
                        <a:pt x="132" y="166"/>
                      </a:lnTo>
                      <a:lnTo>
                        <a:pt x="132" y="166"/>
                      </a:lnTo>
                      <a:lnTo>
                        <a:pt x="132" y="169"/>
                      </a:lnTo>
                      <a:lnTo>
                        <a:pt x="135" y="171"/>
                      </a:lnTo>
                      <a:lnTo>
                        <a:pt x="137" y="173"/>
                      </a:lnTo>
                      <a:lnTo>
                        <a:pt x="137" y="176"/>
                      </a:lnTo>
                      <a:lnTo>
                        <a:pt x="135" y="180"/>
                      </a:lnTo>
                      <a:lnTo>
                        <a:pt x="135" y="180"/>
                      </a:lnTo>
                      <a:lnTo>
                        <a:pt x="135" y="185"/>
                      </a:lnTo>
                      <a:lnTo>
                        <a:pt x="137" y="188"/>
                      </a:lnTo>
                      <a:lnTo>
                        <a:pt x="140" y="190"/>
                      </a:lnTo>
                      <a:lnTo>
                        <a:pt x="142" y="192"/>
                      </a:lnTo>
                      <a:lnTo>
                        <a:pt x="161" y="204"/>
                      </a:lnTo>
                      <a:lnTo>
                        <a:pt x="177" y="216"/>
                      </a:lnTo>
                      <a:lnTo>
                        <a:pt x="196" y="233"/>
                      </a:lnTo>
                      <a:lnTo>
                        <a:pt x="199" y="235"/>
                      </a:lnTo>
                      <a:lnTo>
                        <a:pt x="201" y="240"/>
                      </a:lnTo>
                      <a:lnTo>
                        <a:pt x="201" y="240"/>
                      </a:lnTo>
                      <a:lnTo>
                        <a:pt x="215" y="247"/>
                      </a:lnTo>
                      <a:lnTo>
                        <a:pt x="229" y="254"/>
                      </a:lnTo>
                      <a:lnTo>
                        <a:pt x="241" y="263"/>
                      </a:lnTo>
                      <a:lnTo>
                        <a:pt x="241" y="266"/>
                      </a:lnTo>
                      <a:lnTo>
                        <a:pt x="244" y="271"/>
                      </a:lnTo>
                      <a:lnTo>
                        <a:pt x="246" y="273"/>
                      </a:lnTo>
                      <a:lnTo>
                        <a:pt x="246" y="273"/>
                      </a:lnTo>
                      <a:lnTo>
                        <a:pt x="248" y="273"/>
                      </a:lnTo>
                      <a:lnTo>
                        <a:pt x="251" y="273"/>
                      </a:lnTo>
                      <a:lnTo>
                        <a:pt x="251" y="273"/>
                      </a:lnTo>
                      <a:lnTo>
                        <a:pt x="253" y="275"/>
                      </a:lnTo>
                      <a:lnTo>
                        <a:pt x="253" y="280"/>
                      </a:lnTo>
                      <a:lnTo>
                        <a:pt x="253" y="280"/>
                      </a:lnTo>
                      <a:lnTo>
                        <a:pt x="255" y="280"/>
                      </a:lnTo>
                      <a:lnTo>
                        <a:pt x="255" y="280"/>
                      </a:lnTo>
                      <a:lnTo>
                        <a:pt x="258" y="280"/>
                      </a:lnTo>
                      <a:lnTo>
                        <a:pt x="260" y="280"/>
                      </a:lnTo>
                      <a:lnTo>
                        <a:pt x="260" y="280"/>
                      </a:lnTo>
                      <a:lnTo>
                        <a:pt x="263" y="280"/>
                      </a:lnTo>
                      <a:lnTo>
                        <a:pt x="263" y="280"/>
                      </a:lnTo>
                      <a:lnTo>
                        <a:pt x="265" y="280"/>
                      </a:lnTo>
                      <a:lnTo>
                        <a:pt x="265" y="282"/>
                      </a:lnTo>
                      <a:lnTo>
                        <a:pt x="267" y="282"/>
                      </a:lnTo>
                      <a:lnTo>
                        <a:pt x="267" y="285"/>
                      </a:lnTo>
                      <a:lnTo>
                        <a:pt x="267" y="285"/>
                      </a:lnTo>
                      <a:lnTo>
                        <a:pt x="270" y="285"/>
                      </a:lnTo>
                      <a:lnTo>
                        <a:pt x="270" y="285"/>
                      </a:lnTo>
                      <a:lnTo>
                        <a:pt x="270" y="285"/>
                      </a:lnTo>
                      <a:lnTo>
                        <a:pt x="272" y="285"/>
                      </a:lnTo>
                      <a:lnTo>
                        <a:pt x="272" y="285"/>
                      </a:lnTo>
                      <a:lnTo>
                        <a:pt x="274" y="285"/>
                      </a:lnTo>
                      <a:lnTo>
                        <a:pt x="274" y="285"/>
                      </a:lnTo>
                      <a:lnTo>
                        <a:pt x="277" y="285"/>
                      </a:lnTo>
                      <a:lnTo>
                        <a:pt x="279" y="285"/>
                      </a:lnTo>
                      <a:lnTo>
                        <a:pt x="281" y="282"/>
                      </a:lnTo>
                      <a:lnTo>
                        <a:pt x="284" y="280"/>
                      </a:lnTo>
                      <a:lnTo>
                        <a:pt x="289" y="278"/>
                      </a:lnTo>
                      <a:lnTo>
                        <a:pt x="291" y="273"/>
                      </a:lnTo>
                      <a:lnTo>
                        <a:pt x="291" y="273"/>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8" name="Freeform 36">
                  <a:extLst>
                    <a:ext uri="{FF2B5EF4-FFF2-40B4-BE49-F238E27FC236}">
                      <a16:creationId xmlns:a16="http://schemas.microsoft.com/office/drawing/2014/main" id="{9DDB4D74-0C38-3F4A-ADA6-DAEACD533F21}"/>
                    </a:ext>
                  </a:extLst>
                </p:cNvPr>
                <p:cNvSpPr>
                  <a:spLocks noEditPoints="1"/>
                </p:cNvSpPr>
                <p:nvPr/>
              </p:nvSpPr>
              <p:spPr bwMode="auto">
                <a:xfrm>
                  <a:off x="1930690" y="3955401"/>
                  <a:ext cx="540676" cy="301812"/>
                </a:xfrm>
                <a:custGeom>
                  <a:avLst/>
                  <a:gdLst>
                    <a:gd name="T0" fmla="*/ 165 w 335"/>
                    <a:gd name="T1" fmla="*/ 156 h 187"/>
                    <a:gd name="T2" fmla="*/ 170 w 335"/>
                    <a:gd name="T3" fmla="*/ 118 h 187"/>
                    <a:gd name="T4" fmla="*/ 179 w 335"/>
                    <a:gd name="T5" fmla="*/ 114 h 187"/>
                    <a:gd name="T6" fmla="*/ 132 w 335"/>
                    <a:gd name="T7" fmla="*/ 104 h 187"/>
                    <a:gd name="T8" fmla="*/ 111 w 335"/>
                    <a:gd name="T9" fmla="*/ 42 h 187"/>
                    <a:gd name="T10" fmla="*/ 101 w 335"/>
                    <a:gd name="T11" fmla="*/ 28 h 187"/>
                    <a:gd name="T12" fmla="*/ 97 w 335"/>
                    <a:gd name="T13" fmla="*/ 21 h 187"/>
                    <a:gd name="T14" fmla="*/ 94 w 335"/>
                    <a:gd name="T15" fmla="*/ 9 h 187"/>
                    <a:gd name="T16" fmla="*/ 80 w 335"/>
                    <a:gd name="T17" fmla="*/ 0 h 187"/>
                    <a:gd name="T18" fmla="*/ 61 w 335"/>
                    <a:gd name="T19" fmla="*/ 7 h 187"/>
                    <a:gd name="T20" fmla="*/ 66 w 335"/>
                    <a:gd name="T21" fmla="*/ 24 h 187"/>
                    <a:gd name="T22" fmla="*/ 63 w 335"/>
                    <a:gd name="T23" fmla="*/ 28 h 187"/>
                    <a:gd name="T24" fmla="*/ 61 w 335"/>
                    <a:gd name="T25" fmla="*/ 16 h 187"/>
                    <a:gd name="T26" fmla="*/ 44 w 335"/>
                    <a:gd name="T27" fmla="*/ 5 h 187"/>
                    <a:gd name="T28" fmla="*/ 28 w 335"/>
                    <a:gd name="T29" fmla="*/ 12 h 187"/>
                    <a:gd name="T30" fmla="*/ 23 w 335"/>
                    <a:gd name="T31" fmla="*/ 21 h 187"/>
                    <a:gd name="T32" fmla="*/ 2 w 335"/>
                    <a:gd name="T33" fmla="*/ 47 h 187"/>
                    <a:gd name="T34" fmla="*/ 14 w 335"/>
                    <a:gd name="T35" fmla="*/ 64 h 187"/>
                    <a:gd name="T36" fmla="*/ 35 w 335"/>
                    <a:gd name="T37" fmla="*/ 66 h 187"/>
                    <a:gd name="T38" fmla="*/ 54 w 335"/>
                    <a:gd name="T39" fmla="*/ 66 h 187"/>
                    <a:gd name="T40" fmla="*/ 68 w 335"/>
                    <a:gd name="T41" fmla="*/ 71 h 187"/>
                    <a:gd name="T42" fmla="*/ 73 w 335"/>
                    <a:gd name="T43" fmla="*/ 88 h 187"/>
                    <a:gd name="T44" fmla="*/ 80 w 335"/>
                    <a:gd name="T45" fmla="*/ 121 h 187"/>
                    <a:gd name="T46" fmla="*/ 130 w 335"/>
                    <a:gd name="T47" fmla="*/ 156 h 187"/>
                    <a:gd name="T48" fmla="*/ 146 w 335"/>
                    <a:gd name="T49" fmla="*/ 168 h 187"/>
                    <a:gd name="T50" fmla="*/ 163 w 335"/>
                    <a:gd name="T51" fmla="*/ 168 h 187"/>
                    <a:gd name="T52" fmla="*/ 170 w 335"/>
                    <a:gd name="T53" fmla="*/ 168 h 187"/>
                    <a:gd name="T54" fmla="*/ 68 w 335"/>
                    <a:gd name="T55" fmla="*/ 99 h 187"/>
                    <a:gd name="T56" fmla="*/ 177 w 335"/>
                    <a:gd name="T57" fmla="*/ 142 h 187"/>
                    <a:gd name="T58" fmla="*/ 241 w 335"/>
                    <a:gd name="T59" fmla="*/ 137 h 187"/>
                    <a:gd name="T60" fmla="*/ 241 w 335"/>
                    <a:gd name="T61" fmla="*/ 140 h 187"/>
                    <a:gd name="T62" fmla="*/ 170 w 335"/>
                    <a:gd name="T63" fmla="*/ 147 h 187"/>
                    <a:gd name="T64" fmla="*/ 170 w 335"/>
                    <a:gd name="T65" fmla="*/ 147 h 187"/>
                    <a:gd name="T66" fmla="*/ 182 w 335"/>
                    <a:gd name="T67" fmla="*/ 145 h 187"/>
                    <a:gd name="T68" fmla="*/ 177 w 335"/>
                    <a:gd name="T69" fmla="*/ 149 h 187"/>
                    <a:gd name="T70" fmla="*/ 172 w 335"/>
                    <a:gd name="T71" fmla="*/ 159 h 187"/>
                    <a:gd name="T72" fmla="*/ 255 w 335"/>
                    <a:gd name="T73" fmla="*/ 180 h 187"/>
                    <a:gd name="T74" fmla="*/ 255 w 335"/>
                    <a:gd name="T75" fmla="*/ 185 h 187"/>
                    <a:gd name="T76" fmla="*/ 255 w 335"/>
                    <a:gd name="T77" fmla="*/ 159 h 187"/>
                    <a:gd name="T78" fmla="*/ 335 w 335"/>
                    <a:gd name="T79" fmla="*/ 142 h 187"/>
                    <a:gd name="T80" fmla="*/ 316 w 335"/>
                    <a:gd name="T81" fmla="*/ 121 h 187"/>
                    <a:gd name="T82" fmla="*/ 307 w 335"/>
                    <a:gd name="T83" fmla="*/ 116 h 187"/>
                    <a:gd name="T84" fmla="*/ 281 w 335"/>
                    <a:gd name="T85" fmla="*/ 114 h 187"/>
                    <a:gd name="T86" fmla="*/ 267 w 335"/>
                    <a:gd name="T87" fmla="*/ 135 h 187"/>
                    <a:gd name="T88" fmla="*/ 257 w 335"/>
                    <a:gd name="T89" fmla="*/ 149 h 187"/>
                    <a:gd name="T90" fmla="*/ 262 w 335"/>
                    <a:gd name="T91" fmla="*/ 156 h 187"/>
                    <a:gd name="T92" fmla="*/ 262 w 335"/>
                    <a:gd name="T93" fmla="*/ 168 h 187"/>
                    <a:gd name="T94" fmla="*/ 262 w 335"/>
                    <a:gd name="T95" fmla="*/ 182 h 187"/>
                    <a:gd name="T96" fmla="*/ 286 w 335"/>
                    <a:gd name="T97" fmla="*/ 168 h 187"/>
                    <a:gd name="T98" fmla="*/ 293 w 335"/>
                    <a:gd name="T99" fmla="*/ 168 h 187"/>
                    <a:gd name="T100" fmla="*/ 309 w 335"/>
                    <a:gd name="T101" fmla="*/ 185 h 187"/>
                    <a:gd name="T102" fmla="*/ 324 w 335"/>
                    <a:gd name="T103" fmla="*/ 175 h 187"/>
                    <a:gd name="T104" fmla="*/ 326 w 335"/>
                    <a:gd name="T105" fmla="*/ 168 h 187"/>
                    <a:gd name="T106" fmla="*/ 333 w 335"/>
                    <a:gd name="T107" fmla="*/ 149 h 187"/>
                    <a:gd name="T108" fmla="*/ 205 w 335"/>
                    <a:gd name="T109" fmla="*/ 142 h 187"/>
                    <a:gd name="T110" fmla="*/ 208 w 335"/>
                    <a:gd name="T111" fmla="*/ 149 h 187"/>
                    <a:gd name="T112" fmla="*/ 243 w 335"/>
                    <a:gd name="T113" fmla="*/ 142 h 187"/>
                    <a:gd name="T114" fmla="*/ 241 w 335"/>
                    <a:gd name="T115" fmla="*/ 154 h 187"/>
                    <a:gd name="T116" fmla="*/ 246 w 335"/>
                    <a:gd name="T117" fmla="*/ 152 h 187"/>
                    <a:gd name="T118" fmla="*/ 243 w 335"/>
                    <a:gd name="T119" fmla="*/ 156 h 187"/>
                    <a:gd name="T120" fmla="*/ 246 w 335"/>
                    <a:gd name="T121" fmla="*/ 159 h 187"/>
                    <a:gd name="T122" fmla="*/ 248 w 335"/>
                    <a:gd name="T123" fmla="*/ 15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 h="187">
                      <a:moveTo>
                        <a:pt x="170" y="166"/>
                      </a:moveTo>
                      <a:lnTo>
                        <a:pt x="170" y="163"/>
                      </a:lnTo>
                      <a:lnTo>
                        <a:pt x="170" y="161"/>
                      </a:lnTo>
                      <a:lnTo>
                        <a:pt x="170" y="161"/>
                      </a:lnTo>
                      <a:lnTo>
                        <a:pt x="167" y="159"/>
                      </a:lnTo>
                      <a:lnTo>
                        <a:pt x="167" y="159"/>
                      </a:lnTo>
                      <a:lnTo>
                        <a:pt x="165" y="159"/>
                      </a:lnTo>
                      <a:lnTo>
                        <a:pt x="165" y="159"/>
                      </a:lnTo>
                      <a:lnTo>
                        <a:pt x="165" y="156"/>
                      </a:lnTo>
                      <a:lnTo>
                        <a:pt x="163" y="156"/>
                      </a:lnTo>
                      <a:lnTo>
                        <a:pt x="163" y="156"/>
                      </a:lnTo>
                      <a:lnTo>
                        <a:pt x="160" y="156"/>
                      </a:lnTo>
                      <a:lnTo>
                        <a:pt x="156" y="154"/>
                      </a:lnTo>
                      <a:lnTo>
                        <a:pt x="156" y="152"/>
                      </a:lnTo>
                      <a:lnTo>
                        <a:pt x="156" y="147"/>
                      </a:lnTo>
                      <a:lnTo>
                        <a:pt x="163" y="128"/>
                      </a:lnTo>
                      <a:lnTo>
                        <a:pt x="167" y="121"/>
                      </a:lnTo>
                      <a:lnTo>
                        <a:pt x="170" y="118"/>
                      </a:lnTo>
                      <a:lnTo>
                        <a:pt x="172" y="118"/>
                      </a:lnTo>
                      <a:lnTo>
                        <a:pt x="172" y="118"/>
                      </a:lnTo>
                      <a:lnTo>
                        <a:pt x="177" y="116"/>
                      </a:lnTo>
                      <a:lnTo>
                        <a:pt x="177" y="116"/>
                      </a:lnTo>
                      <a:lnTo>
                        <a:pt x="179" y="116"/>
                      </a:lnTo>
                      <a:lnTo>
                        <a:pt x="179" y="116"/>
                      </a:lnTo>
                      <a:lnTo>
                        <a:pt x="179" y="116"/>
                      </a:lnTo>
                      <a:lnTo>
                        <a:pt x="179" y="114"/>
                      </a:lnTo>
                      <a:lnTo>
                        <a:pt x="179" y="114"/>
                      </a:lnTo>
                      <a:lnTo>
                        <a:pt x="175" y="114"/>
                      </a:lnTo>
                      <a:lnTo>
                        <a:pt x="172" y="114"/>
                      </a:lnTo>
                      <a:lnTo>
                        <a:pt x="165" y="111"/>
                      </a:lnTo>
                      <a:lnTo>
                        <a:pt x="151" y="109"/>
                      </a:lnTo>
                      <a:lnTo>
                        <a:pt x="139" y="104"/>
                      </a:lnTo>
                      <a:lnTo>
                        <a:pt x="137" y="104"/>
                      </a:lnTo>
                      <a:lnTo>
                        <a:pt x="137" y="104"/>
                      </a:lnTo>
                      <a:lnTo>
                        <a:pt x="134" y="104"/>
                      </a:lnTo>
                      <a:lnTo>
                        <a:pt x="132" y="104"/>
                      </a:lnTo>
                      <a:lnTo>
                        <a:pt x="130" y="104"/>
                      </a:lnTo>
                      <a:lnTo>
                        <a:pt x="125" y="99"/>
                      </a:lnTo>
                      <a:lnTo>
                        <a:pt x="123" y="95"/>
                      </a:lnTo>
                      <a:lnTo>
                        <a:pt x="120" y="92"/>
                      </a:lnTo>
                      <a:lnTo>
                        <a:pt x="113" y="73"/>
                      </a:lnTo>
                      <a:lnTo>
                        <a:pt x="108" y="54"/>
                      </a:lnTo>
                      <a:lnTo>
                        <a:pt x="108" y="50"/>
                      </a:lnTo>
                      <a:lnTo>
                        <a:pt x="111" y="42"/>
                      </a:lnTo>
                      <a:lnTo>
                        <a:pt x="111" y="42"/>
                      </a:lnTo>
                      <a:lnTo>
                        <a:pt x="111" y="40"/>
                      </a:lnTo>
                      <a:lnTo>
                        <a:pt x="104" y="35"/>
                      </a:lnTo>
                      <a:lnTo>
                        <a:pt x="104" y="33"/>
                      </a:lnTo>
                      <a:lnTo>
                        <a:pt x="106" y="33"/>
                      </a:lnTo>
                      <a:lnTo>
                        <a:pt x="106" y="31"/>
                      </a:lnTo>
                      <a:lnTo>
                        <a:pt x="104" y="31"/>
                      </a:lnTo>
                      <a:lnTo>
                        <a:pt x="104" y="31"/>
                      </a:lnTo>
                      <a:lnTo>
                        <a:pt x="101" y="31"/>
                      </a:lnTo>
                      <a:lnTo>
                        <a:pt x="101" y="28"/>
                      </a:lnTo>
                      <a:lnTo>
                        <a:pt x="101" y="28"/>
                      </a:lnTo>
                      <a:lnTo>
                        <a:pt x="101" y="26"/>
                      </a:lnTo>
                      <a:lnTo>
                        <a:pt x="101" y="26"/>
                      </a:lnTo>
                      <a:lnTo>
                        <a:pt x="99" y="26"/>
                      </a:lnTo>
                      <a:lnTo>
                        <a:pt x="99" y="26"/>
                      </a:lnTo>
                      <a:lnTo>
                        <a:pt x="99" y="24"/>
                      </a:lnTo>
                      <a:lnTo>
                        <a:pt x="99" y="24"/>
                      </a:lnTo>
                      <a:lnTo>
                        <a:pt x="99" y="21"/>
                      </a:lnTo>
                      <a:lnTo>
                        <a:pt x="97" y="21"/>
                      </a:lnTo>
                      <a:lnTo>
                        <a:pt x="97" y="21"/>
                      </a:lnTo>
                      <a:lnTo>
                        <a:pt x="94" y="19"/>
                      </a:lnTo>
                      <a:lnTo>
                        <a:pt x="94" y="19"/>
                      </a:lnTo>
                      <a:lnTo>
                        <a:pt x="94" y="14"/>
                      </a:lnTo>
                      <a:lnTo>
                        <a:pt x="94" y="12"/>
                      </a:lnTo>
                      <a:lnTo>
                        <a:pt x="97" y="12"/>
                      </a:lnTo>
                      <a:lnTo>
                        <a:pt x="97" y="12"/>
                      </a:lnTo>
                      <a:lnTo>
                        <a:pt x="97" y="9"/>
                      </a:lnTo>
                      <a:lnTo>
                        <a:pt x="94" y="9"/>
                      </a:lnTo>
                      <a:lnTo>
                        <a:pt x="89" y="5"/>
                      </a:lnTo>
                      <a:lnTo>
                        <a:pt x="89" y="5"/>
                      </a:lnTo>
                      <a:lnTo>
                        <a:pt x="87" y="5"/>
                      </a:lnTo>
                      <a:lnTo>
                        <a:pt x="87" y="5"/>
                      </a:lnTo>
                      <a:lnTo>
                        <a:pt x="85" y="5"/>
                      </a:lnTo>
                      <a:lnTo>
                        <a:pt x="85" y="2"/>
                      </a:lnTo>
                      <a:lnTo>
                        <a:pt x="82" y="2"/>
                      </a:lnTo>
                      <a:lnTo>
                        <a:pt x="82" y="0"/>
                      </a:lnTo>
                      <a:lnTo>
                        <a:pt x="80" y="0"/>
                      </a:lnTo>
                      <a:lnTo>
                        <a:pt x="80" y="0"/>
                      </a:lnTo>
                      <a:lnTo>
                        <a:pt x="78" y="0"/>
                      </a:lnTo>
                      <a:lnTo>
                        <a:pt x="73" y="2"/>
                      </a:lnTo>
                      <a:lnTo>
                        <a:pt x="70" y="5"/>
                      </a:lnTo>
                      <a:lnTo>
                        <a:pt x="61" y="2"/>
                      </a:lnTo>
                      <a:lnTo>
                        <a:pt x="59" y="5"/>
                      </a:lnTo>
                      <a:lnTo>
                        <a:pt x="61" y="5"/>
                      </a:lnTo>
                      <a:lnTo>
                        <a:pt x="61" y="7"/>
                      </a:lnTo>
                      <a:lnTo>
                        <a:pt x="61" y="7"/>
                      </a:lnTo>
                      <a:lnTo>
                        <a:pt x="63" y="9"/>
                      </a:lnTo>
                      <a:lnTo>
                        <a:pt x="63" y="9"/>
                      </a:lnTo>
                      <a:lnTo>
                        <a:pt x="63" y="12"/>
                      </a:lnTo>
                      <a:lnTo>
                        <a:pt x="63" y="14"/>
                      </a:lnTo>
                      <a:lnTo>
                        <a:pt x="66" y="16"/>
                      </a:lnTo>
                      <a:lnTo>
                        <a:pt x="66" y="16"/>
                      </a:lnTo>
                      <a:lnTo>
                        <a:pt x="66" y="21"/>
                      </a:lnTo>
                      <a:lnTo>
                        <a:pt x="66" y="21"/>
                      </a:lnTo>
                      <a:lnTo>
                        <a:pt x="66" y="24"/>
                      </a:lnTo>
                      <a:lnTo>
                        <a:pt x="68" y="28"/>
                      </a:lnTo>
                      <a:lnTo>
                        <a:pt x="70" y="31"/>
                      </a:lnTo>
                      <a:lnTo>
                        <a:pt x="70" y="33"/>
                      </a:lnTo>
                      <a:lnTo>
                        <a:pt x="68" y="33"/>
                      </a:lnTo>
                      <a:lnTo>
                        <a:pt x="68" y="33"/>
                      </a:lnTo>
                      <a:lnTo>
                        <a:pt x="68" y="31"/>
                      </a:lnTo>
                      <a:lnTo>
                        <a:pt x="66" y="28"/>
                      </a:lnTo>
                      <a:lnTo>
                        <a:pt x="66" y="28"/>
                      </a:lnTo>
                      <a:lnTo>
                        <a:pt x="63" y="28"/>
                      </a:lnTo>
                      <a:lnTo>
                        <a:pt x="63" y="31"/>
                      </a:lnTo>
                      <a:lnTo>
                        <a:pt x="61" y="31"/>
                      </a:lnTo>
                      <a:lnTo>
                        <a:pt x="59" y="28"/>
                      </a:lnTo>
                      <a:lnTo>
                        <a:pt x="59" y="28"/>
                      </a:lnTo>
                      <a:lnTo>
                        <a:pt x="56" y="26"/>
                      </a:lnTo>
                      <a:lnTo>
                        <a:pt x="54" y="24"/>
                      </a:lnTo>
                      <a:lnTo>
                        <a:pt x="54" y="24"/>
                      </a:lnTo>
                      <a:lnTo>
                        <a:pt x="59" y="19"/>
                      </a:lnTo>
                      <a:lnTo>
                        <a:pt x="61" y="16"/>
                      </a:lnTo>
                      <a:lnTo>
                        <a:pt x="56" y="16"/>
                      </a:lnTo>
                      <a:lnTo>
                        <a:pt x="54" y="14"/>
                      </a:lnTo>
                      <a:lnTo>
                        <a:pt x="52" y="14"/>
                      </a:lnTo>
                      <a:lnTo>
                        <a:pt x="52" y="9"/>
                      </a:lnTo>
                      <a:lnTo>
                        <a:pt x="52" y="7"/>
                      </a:lnTo>
                      <a:lnTo>
                        <a:pt x="49" y="5"/>
                      </a:lnTo>
                      <a:lnTo>
                        <a:pt x="49" y="5"/>
                      </a:lnTo>
                      <a:lnTo>
                        <a:pt x="44" y="5"/>
                      </a:lnTo>
                      <a:lnTo>
                        <a:pt x="44" y="5"/>
                      </a:lnTo>
                      <a:lnTo>
                        <a:pt x="42" y="7"/>
                      </a:lnTo>
                      <a:lnTo>
                        <a:pt x="42" y="7"/>
                      </a:lnTo>
                      <a:lnTo>
                        <a:pt x="40" y="7"/>
                      </a:lnTo>
                      <a:lnTo>
                        <a:pt x="35" y="7"/>
                      </a:lnTo>
                      <a:lnTo>
                        <a:pt x="35" y="7"/>
                      </a:lnTo>
                      <a:lnTo>
                        <a:pt x="30" y="12"/>
                      </a:lnTo>
                      <a:lnTo>
                        <a:pt x="28" y="12"/>
                      </a:lnTo>
                      <a:lnTo>
                        <a:pt x="28" y="12"/>
                      </a:lnTo>
                      <a:lnTo>
                        <a:pt x="28" y="12"/>
                      </a:lnTo>
                      <a:lnTo>
                        <a:pt x="26" y="14"/>
                      </a:lnTo>
                      <a:lnTo>
                        <a:pt x="26" y="14"/>
                      </a:lnTo>
                      <a:lnTo>
                        <a:pt x="26" y="14"/>
                      </a:lnTo>
                      <a:lnTo>
                        <a:pt x="26" y="16"/>
                      </a:lnTo>
                      <a:lnTo>
                        <a:pt x="23" y="16"/>
                      </a:lnTo>
                      <a:lnTo>
                        <a:pt x="23" y="16"/>
                      </a:lnTo>
                      <a:lnTo>
                        <a:pt x="21" y="19"/>
                      </a:lnTo>
                      <a:lnTo>
                        <a:pt x="23" y="19"/>
                      </a:lnTo>
                      <a:lnTo>
                        <a:pt x="23" y="21"/>
                      </a:lnTo>
                      <a:lnTo>
                        <a:pt x="21" y="21"/>
                      </a:lnTo>
                      <a:lnTo>
                        <a:pt x="21" y="21"/>
                      </a:lnTo>
                      <a:lnTo>
                        <a:pt x="23" y="24"/>
                      </a:lnTo>
                      <a:lnTo>
                        <a:pt x="28" y="26"/>
                      </a:lnTo>
                      <a:lnTo>
                        <a:pt x="28" y="31"/>
                      </a:lnTo>
                      <a:lnTo>
                        <a:pt x="26" y="35"/>
                      </a:lnTo>
                      <a:lnTo>
                        <a:pt x="16" y="40"/>
                      </a:lnTo>
                      <a:lnTo>
                        <a:pt x="4" y="45"/>
                      </a:lnTo>
                      <a:lnTo>
                        <a:pt x="2" y="47"/>
                      </a:lnTo>
                      <a:lnTo>
                        <a:pt x="0" y="50"/>
                      </a:lnTo>
                      <a:lnTo>
                        <a:pt x="0" y="54"/>
                      </a:lnTo>
                      <a:lnTo>
                        <a:pt x="0" y="59"/>
                      </a:lnTo>
                      <a:lnTo>
                        <a:pt x="0" y="61"/>
                      </a:lnTo>
                      <a:lnTo>
                        <a:pt x="2" y="61"/>
                      </a:lnTo>
                      <a:lnTo>
                        <a:pt x="4" y="61"/>
                      </a:lnTo>
                      <a:lnTo>
                        <a:pt x="7" y="61"/>
                      </a:lnTo>
                      <a:lnTo>
                        <a:pt x="9" y="61"/>
                      </a:lnTo>
                      <a:lnTo>
                        <a:pt x="14" y="64"/>
                      </a:lnTo>
                      <a:lnTo>
                        <a:pt x="14" y="64"/>
                      </a:lnTo>
                      <a:lnTo>
                        <a:pt x="16" y="66"/>
                      </a:lnTo>
                      <a:lnTo>
                        <a:pt x="16" y="69"/>
                      </a:lnTo>
                      <a:lnTo>
                        <a:pt x="18" y="69"/>
                      </a:lnTo>
                      <a:lnTo>
                        <a:pt x="23" y="66"/>
                      </a:lnTo>
                      <a:lnTo>
                        <a:pt x="30" y="66"/>
                      </a:lnTo>
                      <a:lnTo>
                        <a:pt x="33" y="66"/>
                      </a:lnTo>
                      <a:lnTo>
                        <a:pt x="33" y="66"/>
                      </a:lnTo>
                      <a:lnTo>
                        <a:pt x="35" y="66"/>
                      </a:lnTo>
                      <a:lnTo>
                        <a:pt x="37" y="64"/>
                      </a:lnTo>
                      <a:lnTo>
                        <a:pt x="42" y="61"/>
                      </a:lnTo>
                      <a:lnTo>
                        <a:pt x="44" y="61"/>
                      </a:lnTo>
                      <a:lnTo>
                        <a:pt x="47" y="61"/>
                      </a:lnTo>
                      <a:lnTo>
                        <a:pt x="49" y="64"/>
                      </a:lnTo>
                      <a:lnTo>
                        <a:pt x="49" y="66"/>
                      </a:lnTo>
                      <a:lnTo>
                        <a:pt x="52" y="66"/>
                      </a:lnTo>
                      <a:lnTo>
                        <a:pt x="54" y="66"/>
                      </a:lnTo>
                      <a:lnTo>
                        <a:pt x="54" y="66"/>
                      </a:lnTo>
                      <a:lnTo>
                        <a:pt x="56" y="66"/>
                      </a:lnTo>
                      <a:lnTo>
                        <a:pt x="56" y="66"/>
                      </a:lnTo>
                      <a:lnTo>
                        <a:pt x="56" y="66"/>
                      </a:lnTo>
                      <a:lnTo>
                        <a:pt x="59" y="66"/>
                      </a:lnTo>
                      <a:lnTo>
                        <a:pt x="59" y="66"/>
                      </a:lnTo>
                      <a:lnTo>
                        <a:pt x="66" y="69"/>
                      </a:lnTo>
                      <a:lnTo>
                        <a:pt x="66" y="69"/>
                      </a:lnTo>
                      <a:lnTo>
                        <a:pt x="68" y="71"/>
                      </a:lnTo>
                      <a:lnTo>
                        <a:pt x="68" y="71"/>
                      </a:lnTo>
                      <a:lnTo>
                        <a:pt x="70" y="71"/>
                      </a:lnTo>
                      <a:lnTo>
                        <a:pt x="70" y="76"/>
                      </a:lnTo>
                      <a:lnTo>
                        <a:pt x="70" y="78"/>
                      </a:lnTo>
                      <a:lnTo>
                        <a:pt x="70" y="80"/>
                      </a:lnTo>
                      <a:lnTo>
                        <a:pt x="70" y="83"/>
                      </a:lnTo>
                      <a:lnTo>
                        <a:pt x="73" y="83"/>
                      </a:lnTo>
                      <a:lnTo>
                        <a:pt x="73" y="85"/>
                      </a:lnTo>
                      <a:lnTo>
                        <a:pt x="73" y="88"/>
                      </a:lnTo>
                      <a:lnTo>
                        <a:pt x="73" y="88"/>
                      </a:lnTo>
                      <a:lnTo>
                        <a:pt x="73" y="90"/>
                      </a:lnTo>
                      <a:lnTo>
                        <a:pt x="73" y="95"/>
                      </a:lnTo>
                      <a:lnTo>
                        <a:pt x="78" y="99"/>
                      </a:lnTo>
                      <a:lnTo>
                        <a:pt x="80" y="99"/>
                      </a:lnTo>
                      <a:lnTo>
                        <a:pt x="85" y="102"/>
                      </a:lnTo>
                      <a:lnTo>
                        <a:pt x="85" y="107"/>
                      </a:lnTo>
                      <a:lnTo>
                        <a:pt x="85" y="111"/>
                      </a:lnTo>
                      <a:lnTo>
                        <a:pt x="82" y="116"/>
                      </a:lnTo>
                      <a:lnTo>
                        <a:pt x="80" y="121"/>
                      </a:lnTo>
                      <a:lnTo>
                        <a:pt x="82" y="126"/>
                      </a:lnTo>
                      <a:lnTo>
                        <a:pt x="82" y="130"/>
                      </a:lnTo>
                      <a:lnTo>
                        <a:pt x="89" y="142"/>
                      </a:lnTo>
                      <a:lnTo>
                        <a:pt x="92" y="142"/>
                      </a:lnTo>
                      <a:lnTo>
                        <a:pt x="99" y="142"/>
                      </a:lnTo>
                      <a:lnTo>
                        <a:pt x="101" y="142"/>
                      </a:lnTo>
                      <a:lnTo>
                        <a:pt x="123" y="152"/>
                      </a:lnTo>
                      <a:lnTo>
                        <a:pt x="130" y="156"/>
                      </a:lnTo>
                      <a:lnTo>
                        <a:pt x="130" y="156"/>
                      </a:lnTo>
                      <a:lnTo>
                        <a:pt x="137" y="156"/>
                      </a:lnTo>
                      <a:lnTo>
                        <a:pt x="139" y="156"/>
                      </a:lnTo>
                      <a:lnTo>
                        <a:pt x="139" y="159"/>
                      </a:lnTo>
                      <a:lnTo>
                        <a:pt x="141" y="161"/>
                      </a:lnTo>
                      <a:lnTo>
                        <a:pt x="141" y="161"/>
                      </a:lnTo>
                      <a:lnTo>
                        <a:pt x="144" y="163"/>
                      </a:lnTo>
                      <a:lnTo>
                        <a:pt x="144" y="163"/>
                      </a:lnTo>
                      <a:lnTo>
                        <a:pt x="146" y="166"/>
                      </a:lnTo>
                      <a:lnTo>
                        <a:pt x="146" y="168"/>
                      </a:lnTo>
                      <a:lnTo>
                        <a:pt x="146" y="171"/>
                      </a:lnTo>
                      <a:lnTo>
                        <a:pt x="149" y="171"/>
                      </a:lnTo>
                      <a:lnTo>
                        <a:pt x="151" y="171"/>
                      </a:lnTo>
                      <a:lnTo>
                        <a:pt x="151" y="171"/>
                      </a:lnTo>
                      <a:lnTo>
                        <a:pt x="151" y="171"/>
                      </a:lnTo>
                      <a:lnTo>
                        <a:pt x="153" y="168"/>
                      </a:lnTo>
                      <a:lnTo>
                        <a:pt x="156" y="168"/>
                      </a:lnTo>
                      <a:lnTo>
                        <a:pt x="160" y="168"/>
                      </a:lnTo>
                      <a:lnTo>
                        <a:pt x="163" y="168"/>
                      </a:lnTo>
                      <a:lnTo>
                        <a:pt x="163" y="171"/>
                      </a:lnTo>
                      <a:lnTo>
                        <a:pt x="163" y="171"/>
                      </a:lnTo>
                      <a:lnTo>
                        <a:pt x="165" y="168"/>
                      </a:lnTo>
                      <a:lnTo>
                        <a:pt x="165" y="171"/>
                      </a:lnTo>
                      <a:lnTo>
                        <a:pt x="165" y="171"/>
                      </a:lnTo>
                      <a:lnTo>
                        <a:pt x="167" y="171"/>
                      </a:lnTo>
                      <a:lnTo>
                        <a:pt x="167" y="171"/>
                      </a:lnTo>
                      <a:lnTo>
                        <a:pt x="170" y="168"/>
                      </a:lnTo>
                      <a:lnTo>
                        <a:pt x="170" y="168"/>
                      </a:lnTo>
                      <a:lnTo>
                        <a:pt x="170" y="168"/>
                      </a:lnTo>
                      <a:lnTo>
                        <a:pt x="172" y="168"/>
                      </a:lnTo>
                      <a:lnTo>
                        <a:pt x="172" y="168"/>
                      </a:lnTo>
                      <a:lnTo>
                        <a:pt x="170" y="166"/>
                      </a:lnTo>
                      <a:close/>
                      <a:moveTo>
                        <a:pt x="68" y="97"/>
                      </a:moveTo>
                      <a:lnTo>
                        <a:pt x="68" y="97"/>
                      </a:lnTo>
                      <a:lnTo>
                        <a:pt x="68" y="97"/>
                      </a:lnTo>
                      <a:lnTo>
                        <a:pt x="68" y="97"/>
                      </a:lnTo>
                      <a:lnTo>
                        <a:pt x="68" y="99"/>
                      </a:lnTo>
                      <a:lnTo>
                        <a:pt x="68" y="99"/>
                      </a:lnTo>
                      <a:lnTo>
                        <a:pt x="68" y="97"/>
                      </a:lnTo>
                      <a:lnTo>
                        <a:pt x="70" y="97"/>
                      </a:lnTo>
                      <a:lnTo>
                        <a:pt x="70" y="97"/>
                      </a:lnTo>
                      <a:lnTo>
                        <a:pt x="68" y="97"/>
                      </a:lnTo>
                      <a:close/>
                      <a:moveTo>
                        <a:pt x="175" y="142"/>
                      </a:moveTo>
                      <a:lnTo>
                        <a:pt x="175" y="145"/>
                      </a:lnTo>
                      <a:lnTo>
                        <a:pt x="177" y="145"/>
                      </a:lnTo>
                      <a:lnTo>
                        <a:pt x="177" y="142"/>
                      </a:lnTo>
                      <a:lnTo>
                        <a:pt x="175" y="142"/>
                      </a:lnTo>
                      <a:close/>
                      <a:moveTo>
                        <a:pt x="241" y="142"/>
                      </a:moveTo>
                      <a:lnTo>
                        <a:pt x="243" y="142"/>
                      </a:lnTo>
                      <a:lnTo>
                        <a:pt x="243" y="142"/>
                      </a:lnTo>
                      <a:lnTo>
                        <a:pt x="243" y="140"/>
                      </a:lnTo>
                      <a:lnTo>
                        <a:pt x="243" y="140"/>
                      </a:lnTo>
                      <a:lnTo>
                        <a:pt x="243" y="140"/>
                      </a:lnTo>
                      <a:lnTo>
                        <a:pt x="243" y="137"/>
                      </a:lnTo>
                      <a:lnTo>
                        <a:pt x="241" y="137"/>
                      </a:lnTo>
                      <a:lnTo>
                        <a:pt x="241" y="137"/>
                      </a:lnTo>
                      <a:lnTo>
                        <a:pt x="241" y="137"/>
                      </a:lnTo>
                      <a:lnTo>
                        <a:pt x="238" y="140"/>
                      </a:lnTo>
                      <a:lnTo>
                        <a:pt x="238" y="140"/>
                      </a:lnTo>
                      <a:lnTo>
                        <a:pt x="238" y="140"/>
                      </a:lnTo>
                      <a:lnTo>
                        <a:pt x="241" y="140"/>
                      </a:lnTo>
                      <a:lnTo>
                        <a:pt x="241" y="140"/>
                      </a:lnTo>
                      <a:lnTo>
                        <a:pt x="241" y="140"/>
                      </a:lnTo>
                      <a:lnTo>
                        <a:pt x="241" y="140"/>
                      </a:lnTo>
                      <a:lnTo>
                        <a:pt x="241" y="140"/>
                      </a:lnTo>
                      <a:lnTo>
                        <a:pt x="238" y="140"/>
                      </a:lnTo>
                      <a:lnTo>
                        <a:pt x="238" y="140"/>
                      </a:lnTo>
                      <a:lnTo>
                        <a:pt x="238" y="142"/>
                      </a:lnTo>
                      <a:lnTo>
                        <a:pt x="238" y="142"/>
                      </a:lnTo>
                      <a:lnTo>
                        <a:pt x="241" y="142"/>
                      </a:lnTo>
                      <a:close/>
                      <a:moveTo>
                        <a:pt x="170" y="147"/>
                      </a:moveTo>
                      <a:lnTo>
                        <a:pt x="170" y="147"/>
                      </a:lnTo>
                      <a:lnTo>
                        <a:pt x="170" y="147"/>
                      </a:lnTo>
                      <a:lnTo>
                        <a:pt x="167" y="147"/>
                      </a:lnTo>
                      <a:lnTo>
                        <a:pt x="167" y="149"/>
                      </a:lnTo>
                      <a:lnTo>
                        <a:pt x="170" y="149"/>
                      </a:lnTo>
                      <a:lnTo>
                        <a:pt x="170" y="149"/>
                      </a:lnTo>
                      <a:lnTo>
                        <a:pt x="170" y="149"/>
                      </a:lnTo>
                      <a:lnTo>
                        <a:pt x="170" y="147"/>
                      </a:lnTo>
                      <a:lnTo>
                        <a:pt x="170" y="147"/>
                      </a:lnTo>
                      <a:lnTo>
                        <a:pt x="170" y="147"/>
                      </a:lnTo>
                      <a:lnTo>
                        <a:pt x="170" y="147"/>
                      </a:lnTo>
                      <a:close/>
                      <a:moveTo>
                        <a:pt x="205" y="99"/>
                      </a:moveTo>
                      <a:lnTo>
                        <a:pt x="205" y="99"/>
                      </a:lnTo>
                      <a:lnTo>
                        <a:pt x="205" y="97"/>
                      </a:lnTo>
                      <a:lnTo>
                        <a:pt x="205" y="97"/>
                      </a:lnTo>
                      <a:lnTo>
                        <a:pt x="205" y="97"/>
                      </a:lnTo>
                      <a:lnTo>
                        <a:pt x="205" y="97"/>
                      </a:lnTo>
                      <a:lnTo>
                        <a:pt x="205" y="97"/>
                      </a:lnTo>
                      <a:lnTo>
                        <a:pt x="205" y="99"/>
                      </a:lnTo>
                      <a:close/>
                      <a:moveTo>
                        <a:pt x="182" y="145"/>
                      </a:moveTo>
                      <a:lnTo>
                        <a:pt x="182" y="145"/>
                      </a:lnTo>
                      <a:lnTo>
                        <a:pt x="182" y="145"/>
                      </a:lnTo>
                      <a:lnTo>
                        <a:pt x="179" y="145"/>
                      </a:lnTo>
                      <a:lnTo>
                        <a:pt x="182" y="145"/>
                      </a:lnTo>
                      <a:close/>
                      <a:moveTo>
                        <a:pt x="189" y="152"/>
                      </a:moveTo>
                      <a:lnTo>
                        <a:pt x="186" y="152"/>
                      </a:lnTo>
                      <a:lnTo>
                        <a:pt x="182" y="152"/>
                      </a:lnTo>
                      <a:lnTo>
                        <a:pt x="179" y="149"/>
                      </a:lnTo>
                      <a:lnTo>
                        <a:pt x="177" y="149"/>
                      </a:lnTo>
                      <a:lnTo>
                        <a:pt x="177" y="149"/>
                      </a:lnTo>
                      <a:lnTo>
                        <a:pt x="175" y="149"/>
                      </a:lnTo>
                      <a:lnTo>
                        <a:pt x="172" y="152"/>
                      </a:lnTo>
                      <a:lnTo>
                        <a:pt x="170" y="152"/>
                      </a:lnTo>
                      <a:lnTo>
                        <a:pt x="170" y="154"/>
                      </a:lnTo>
                      <a:lnTo>
                        <a:pt x="170" y="154"/>
                      </a:lnTo>
                      <a:lnTo>
                        <a:pt x="170" y="156"/>
                      </a:lnTo>
                      <a:lnTo>
                        <a:pt x="167" y="156"/>
                      </a:lnTo>
                      <a:lnTo>
                        <a:pt x="172" y="159"/>
                      </a:lnTo>
                      <a:lnTo>
                        <a:pt x="177" y="161"/>
                      </a:lnTo>
                      <a:lnTo>
                        <a:pt x="179" y="161"/>
                      </a:lnTo>
                      <a:lnTo>
                        <a:pt x="184" y="163"/>
                      </a:lnTo>
                      <a:lnTo>
                        <a:pt x="184" y="163"/>
                      </a:lnTo>
                      <a:lnTo>
                        <a:pt x="186" y="161"/>
                      </a:lnTo>
                      <a:lnTo>
                        <a:pt x="186" y="159"/>
                      </a:lnTo>
                      <a:lnTo>
                        <a:pt x="189" y="154"/>
                      </a:lnTo>
                      <a:lnTo>
                        <a:pt x="189" y="152"/>
                      </a:lnTo>
                      <a:close/>
                      <a:moveTo>
                        <a:pt x="255" y="180"/>
                      </a:moveTo>
                      <a:lnTo>
                        <a:pt x="255" y="180"/>
                      </a:lnTo>
                      <a:lnTo>
                        <a:pt x="253" y="180"/>
                      </a:lnTo>
                      <a:lnTo>
                        <a:pt x="253" y="182"/>
                      </a:lnTo>
                      <a:lnTo>
                        <a:pt x="253" y="185"/>
                      </a:lnTo>
                      <a:lnTo>
                        <a:pt x="253" y="187"/>
                      </a:lnTo>
                      <a:lnTo>
                        <a:pt x="255" y="187"/>
                      </a:lnTo>
                      <a:lnTo>
                        <a:pt x="255" y="185"/>
                      </a:lnTo>
                      <a:lnTo>
                        <a:pt x="255" y="185"/>
                      </a:lnTo>
                      <a:lnTo>
                        <a:pt x="255" y="185"/>
                      </a:lnTo>
                      <a:lnTo>
                        <a:pt x="255" y="185"/>
                      </a:lnTo>
                      <a:lnTo>
                        <a:pt x="255" y="182"/>
                      </a:lnTo>
                      <a:lnTo>
                        <a:pt x="257" y="182"/>
                      </a:lnTo>
                      <a:lnTo>
                        <a:pt x="257" y="182"/>
                      </a:lnTo>
                      <a:lnTo>
                        <a:pt x="257" y="182"/>
                      </a:lnTo>
                      <a:lnTo>
                        <a:pt x="255" y="182"/>
                      </a:lnTo>
                      <a:lnTo>
                        <a:pt x="255" y="180"/>
                      </a:lnTo>
                      <a:close/>
                      <a:moveTo>
                        <a:pt x="253" y="159"/>
                      </a:moveTo>
                      <a:lnTo>
                        <a:pt x="255" y="159"/>
                      </a:lnTo>
                      <a:lnTo>
                        <a:pt x="255" y="159"/>
                      </a:lnTo>
                      <a:lnTo>
                        <a:pt x="255" y="156"/>
                      </a:lnTo>
                      <a:lnTo>
                        <a:pt x="255" y="156"/>
                      </a:lnTo>
                      <a:lnTo>
                        <a:pt x="253" y="156"/>
                      </a:lnTo>
                      <a:lnTo>
                        <a:pt x="253" y="156"/>
                      </a:lnTo>
                      <a:lnTo>
                        <a:pt x="253" y="159"/>
                      </a:lnTo>
                      <a:lnTo>
                        <a:pt x="253" y="161"/>
                      </a:lnTo>
                      <a:lnTo>
                        <a:pt x="253" y="159"/>
                      </a:lnTo>
                      <a:close/>
                      <a:moveTo>
                        <a:pt x="335" y="142"/>
                      </a:moveTo>
                      <a:lnTo>
                        <a:pt x="333" y="137"/>
                      </a:lnTo>
                      <a:lnTo>
                        <a:pt x="333" y="135"/>
                      </a:lnTo>
                      <a:lnTo>
                        <a:pt x="326" y="126"/>
                      </a:lnTo>
                      <a:lnTo>
                        <a:pt x="324" y="126"/>
                      </a:lnTo>
                      <a:lnTo>
                        <a:pt x="321" y="126"/>
                      </a:lnTo>
                      <a:lnTo>
                        <a:pt x="321" y="126"/>
                      </a:lnTo>
                      <a:lnTo>
                        <a:pt x="321" y="123"/>
                      </a:lnTo>
                      <a:lnTo>
                        <a:pt x="319" y="121"/>
                      </a:lnTo>
                      <a:lnTo>
                        <a:pt x="316" y="121"/>
                      </a:lnTo>
                      <a:lnTo>
                        <a:pt x="316" y="121"/>
                      </a:lnTo>
                      <a:lnTo>
                        <a:pt x="316" y="118"/>
                      </a:lnTo>
                      <a:lnTo>
                        <a:pt x="314" y="118"/>
                      </a:lnTo>
                      <a:lnTo>
                        <a:pt x="312" y="116"/>
                      </a:lnTo>
                      <a:lnTo>
                        <a:pt x="309" y="118"/>
                      </a:lnTo>
                      <a:lnTo>
                        <a:pt x="309" y="118"/>
                      </a:lnTo>
                      <a:lnTo>
                        <a:pt x="309" y="123"/>
                      </a:lnTo>
                      <a:lnTo>
                        <a:pt x="307" y="123"/>
                      </a:lnTo>
                      <a:lnTo>
                        <a:pt x="307" y="116"/>
                      </a:lnTo>
                      <a:lnTo>
                        <a:pt x="305" y="116"/>
                      </a:lnTo>
                      <a:lnTo>
                        <a:pt x="302" y="114"/>
                      </a:lnTo>
                      <a:lnTo>
                        <a:pt x="298" y="114"/>
                      </a:lnTo>
                      <a:lnTo>
                        <a:pt x="295" y="114"/>
                      </a:lnTo>
                      <a:lnTo>
                        <a:pt x="293" y="114"/>
                      </a:lnTo>
                      <a:lnTo>
                        <a:pt x="288" y="111"/>
                      </a:lnTo>
                      <a:lnTo>
                        <a:pt x="286" y="109"/>
                      </a:lnTo>
                      <a:lnTo>
                        <a:pt x="286" y="111"/>
                      </a:lnTo>
                      <a:lnTo>
                        <a:pt x="281" y="114"/>
                      </a:lnTo>
                      <a:lnTo>
                        <a:pt x="281" y="114"/>
                      </a:lnTo>
                      <a:lnTo>
                        <a:pt x="279" y="114"/>
                      </a:lnTo>
                      <a:lnTo>
                        <a:pt x="276" y="114"/>
                      </a:lnTo>
                      <a:lnTo>
                        <a:pt x="274" y="114"/>
                      </a:lnTo>
                      <a:lnTo>
                        <a:pt x="269" y="114"/>
                      </a:lnTo>
                      <a:lnTo>
                        <a:pt x="267" y="116"/>
                      </a:lnTo>
                      <a:lnTo>
                        <a:pt x="267" y="126"/>
                      </a:lnTo>
                      <a:lnTo>
                        <a:pt x="267" y="133"/>
                      </a:lnTo>
                      <a:lnTo>
                        <a:pt x="267" y="135"/>
                      </a:lnTo>
                      <a:lnTo>
                        <a:pt x="264" y="135"/>
                      </a:lnTo>
                      <a:lnTo>
                        <a:pt x="262" y="137"/>
                      </a:lnTo>
                      <a:lnTo>
                        <a:pt x="262" y="137"/>
                      </a:lnTo>
                      <a:lnTo>
                        <a:pt x="262" y="140"/>
                      </a:lnTo>
                      <a:lnTo>
                        <a:pt x="262" y="145"/>
                      </a:lnTo>
                      <a:lnTo>
                        <a:pt x="262" y="147"/>
                      </a:lnTo>
                      <a:lnTo>
                        <a:pt x="260" y="147"/>
                      </a:lnTo>
                      <a:lnTo>
                        <a:pt x="260" y="147"/>
                      </a:lnTo>
                      <a:lnTo>
                        <a:pt x="257" y="149"/>
                      </a:lnTo>
                      <a:lnTo>
                        <a:pt x="257" y="149"/>
                      </a:lnTo>
                      <a:lnTo>
                        <a:pt x="257" y="152"/>
                      </a:lnTo>
                      <a:lnTo>
                        <a:pt x="257" y="152"/>
                      </a:lnTo>
                      <a:lnTo>
                        <a:pt x="257" y="152"/>
                      </a:lnTo>
                      <a:lnTo>
                        <a:pt x="260" y="152"/>
                      </a:lnTo>
                      <a:lnTo>
                        <a:pt x="262" y="152"/>
                      </a:lnTo>
                      <a:lnTo>
                        <a:pt x="262" y="152"/>
                      </a:lnTo>
                      <a:lnTo>
                        <a:pt x="262" y="154"/>
                      </a:lnTo>
                      <a:lnTo>
                        <a:pt x="262" y="156"/>
                      </a:lnTo>
                      <a:lnTo>
                        <a:pt x="260" y="159"/>
                      </a:lnTo>
                      <a:lnTo>
                        <a:pt x="260" y="159"/>
                      </a:lnTo>
                      <a:lnTo>
                        <a:pt x="260" y="161"/>
                      </a:lnTo>
                      <a:lnTo>
                        <a:pt x="260" y="161"/>
                      </a:lnTo>
                      <a:lnTo>
                        <a:pt x="260" y="163"/>
                      </a:lnTo>
                      <a:lnTo>
                        <a:pt x="262" y="163"/>
                      </a:lnTo>
                      <a:lnTo>
                        <a:pt x="262" y="166"/>
                      </a:lnTo>
                      <a:lnTo>
                        <a:pt x="262" y="166"/>
                      </a:lnTo>
                      <a:lnTo>
                        <a:pt x="262" y="168"/>
                      </a:lnTo>
                      <a:lnTo>
                        <a:pt x="262" y="168"/>
                      </a:lnTo>
                      <a:lnTo>
                        <a:pt x="264" y="171"/>
                      </a:lnTo>
                      <a:lnTo>
                        <a:pt x="264" y="173"/>
                      </a:lnTo>
                      <a:lnTo>
                        <a:pt x="267" y="173"/>
                      </a:lnTo>
                      <a:lnTo>
                        <a:pt x="267" y="173"/>
                      </a:lnTo>
                      <a:lnTo>
                        <a:pt x="267" y="173"/>
                      </a:lnTo>
                      <a:lnTo>
                        <a:pt x="267" y="173"/>
                      </a:lnTo>
                      <a:lnTo>
                        <a:pt x="262" y="178"/>
                      </a:lnTo>
                      <a:lnTo>
                        <a:pt x="262" y="182"/>
                      </a:lnTo>
                      <a:lnTo>
                        <a:pt x="262" y="185"/>
                      </a:lnTo>
                      <a:lnTo>
                        <a:pt x="264" y="185"/>
                      </a:lnTo>
                      <a:lnTo>
                        <a:pt x="269" y="185"/>
                      </a:lnTo>
                      <a:lnTo>
                        <a:pt x="272" y="180"/>
                      </a:lnTo>
                      <a:lnTo>
                        <a:pt x="279" y="180"/>
                      </a:lnTo>
                      <a:lnTo>
                        <a:pt x="286" y="178"/>
                      </a:lnTo>
                      <a:lnTo>
                        <a:pt x="288" y="175"/>
                      </a:lnTo>
                      <a:lnTo>
                        <a:pt x="288" y="171"/>
                      </a:lnTo>
                      <a:lnTo>
                        <a:pt x="286" y="168"/>
                      </a:lnTo>
                      <a:lnTo>
                        <a:pt x="286" y="168"/>
                      </a:lnTo>
                      <a:lnTo>
                        <a:pt x="288" y="166"/>
                      </a:lnTo>
                      <a:lnTo>
                        <a:pt x="290" y="166"/>
                      </a:lnTo>
                      <a:lnTo>
                        <a:pt x="290" y="166"/>
                      </a:lnTo>
                      <a:lnTo>
                        <a:pt x="290" y="166"/>
                      </a:lnTo>
                      <a:lnTo>
                        <a:pt x="293" y="166"/>
                      </a:lnTo>
                      <a:lnTo>
                        <a:pt x="293" y="168"/>
                      </a:lnTo>
                      <a:lnTo>
                        <a:pt x="293" y="168"/>
                      </a:lnTo>
                      <a:lnTo>
                        <a:pt x="293" y="168"/>
                      </a:lnTo>
                      <a:lnTo>
                        <a:pt x="293" y="168"/>
                      </a:lnTo>
                      <a:lnTo>
                        <a:pt x="298" y="175"/>
                      </a:lnTo>
                      <a:lnTo>
                        <a:pt x="300" y="175"/>
                      </a:lnTo>
                      <a:lnTo>
                        <a:pt x="302" y="178"/>
                      </a:lnTo>
                      <a:lnTo>
                        <a:pt x="302" y="182"/>
                      </a:lnTo>
                      <a:lnTo>
                        <a:pt x="302" y="185"/>
                      </a:lnTo>
                      <a:lnTo>
                        <a:pt x="305" y="185"/>
                      </a:lnTo>
                      <a:lnTo>
                        <a:pt x="305" y="185"/>
                      </a:lnTo>
                      <a:lnTo>
                        <a:pt x="309" y="185"/>
                      </a:lnTo>
                      <a:lnTo>
                        <a:pt x="312" y="185"/>
                      </a:lnTo>
                      <a:lnTo>
                        <a:pt x="312" y="185"/>
                      </a:lnTo>
                      <a:lnTo>
                        <a:pt x="312" y="180"/>
                      </a:lnTo>
                      <a:lnTo>
                        <a:pt x="312" y="178"/>
                      </a:lnTo>
                      <a:lnTo>
                        <a:pt x="314" y="178"/>
                      </a:lnTo>
                      <a:lnTo>
                        <a:pt x="316" y="178"/>
                      </a:lnTo>
                      <a:lnTo>
                        <a:pt x="319" y="178"/>
                      </a:lnTo>
                      <a:lnTo>
                        <a:pt x="321" y="175"/>
                      </a:lnTo>
                      <a:lnTo>
                        <a:pt x="324" y="175"/>
                      </a:lnTo>
                      <a:lnTo>
                        <a:pt x="326" y="175"/>
                      </a:lnTo>
                      <a:lnTo>
                        <a:pt x="326" y="173"/>
                      </a:lnTo>
                      <a:lnTo>
                        <a:pt x="324" y="173"/>
                      </a:lnTo>
                      <a:lnTo>
                        <a:pt x="324" y="171"/>
                      </a:lnTo>
                      <a:lnTo>
                        <a:pt x="324" y="171"/>
                      </a:lnTo>
                      <a:lnTo>
                        <a:pt x="326" y="168"/>
                      </a:lnTo>
                      <a:lnTo>
                        <a:pt x="326" y="168"/>
                      </a:lnTo>
                      <a:lnTo>
                        <a:pt x="326" y="168"/>
                      </a:lnTo>
                      <a:lnTo>
                        <a:pt x="326" y="168"/>
                      </a:lnTo>
                      <a:lnTo>
                        <a:pt x="326" y="166"/>
                      </a:lnTo>
                      <a:lnTo>
                        <a:pt x="326" y="163"/>
                      </a:lnTo>
                      <a:lnTo>
                        <a:pt x="326" y="163"/>
                      </a:lnTo>
                      <a:lnTo>
                        <a:pt x="326" y="161"/>
                      </a:lnTo>
                      <a:lnTo>
                        <a:pt x="326" y="161"/>
                      </a:lnTo>
                      <a:lnTo>
                        <a:pt x="328" y="159"/>
                      </a:lnTo>
                      <a:lnTo>
                        <a:pt x="331" y="152"/>
                      </a:lnTo>
                      <a:lnTo>
                        <a:pt x="333" y="149"/>
                      </a:lnTo>
                      <a:lnTo>
                        <a:pt x="333" y="149"/>
                      </a:lnTo>
                      <a:lnTo>
                        <a:pt x="333" y="147"/>
                      </a:lnTo>
                      <a:lnTo>
                        <a:pt x="335" y="147"/>
                      </a:lnTo>
                      <a:lnTo>
                        <a:pt x="335" y="145"/>
                      </a:lnTo>
                      <a:lnTo>
                        <a:pt x="335" y="142"/>
                      </a:lnTo>
                      <a:close/>
                      <a:moveTo>
                        <a:pt x="205" y="142"/>
                      </a:moveTo>
                      <a:lnTo>
                        <a:pt x="205" y="142"/>
                      </a:lnTo>
                      <a:lnTo>
                        <a:pt x="205" y="142"/>
                      </a:lnTo>
                      <a:lnTo>
                        <a:pt x="205" y="142"/>
                      </a:lnTo>
                      <a:lnTo>
                        <a:pt x="205" y="142"/>
                      </a:lnTo>
                      <a:lnTo>
                        <a:pt x="203" y="142"/>
                      </a:lnTo>
                      <a:lnTo>
                        <a:pt x="201" y="145"/>
                      </a:lnTo>
                      <a:lnTo>
                        <a:pt x="201" y="147"/>
                      </a:lnTo>
                      <a:lnTo>
                        <a:pt x="201" y="149"/>
                      </a:lnTo>
                      <a:lnTo>
                        <a:pt x="203" y="149"/>
                      </a:lnTo>
                      <a:lnTo>
                        <a:pt x="205" y="149"/>
                      </a:lnTo>
                      <a:lnTo>
                        <a:pt x="205" y="149"/>
                      </a:lnTo>
                      <a:lnTo>
                        <a:pt x="208" y="152"/>
                      </a:lnTo>
                      <a:lnTo>
                        <a:pt x="208" y="149"/>
                      </a:lnTo>
                      <a:lnTo>
                        <a:pt x="208" y="147"/>
                      </a:lnTo>
                      <a:lnTo>
                        <a:pt x="208" y="145"/>
                      </a:lnTo>
                      <a:lnTo>
                        <a:pt x="208" y="142"/>
                      </a:lnTo>
                      <a:lnTo>
                        <a:pt x="205" y="142"/>
                      </a:lnTo>
                      <a:close/>
                      <a:moveTo>
                        <a:pt x="250" y="142"/>
                      </a:moveTo>
                      <a:lnTo>
                        <a:pt x="250" y="142"/>
                      </a:lnTo>
                      <a:lnTo>
                        <a:pt x="250" y="142"/>
                      </a:lnTo>
                      <a:lnTo>
                        <a:pt x="248" y="142"/>
                      </a:lnTo>
                      <a:lnTo>
                        <a:pt x="243" y="142"/>
                      </a:lnTo>
                      <a:lnTo>
                        <a:pt x="241" y="145"/>
                      </a:lnTo>
                      <a:lnTo>
                        <a:pt x="241" y="147"/>
                      </a:lnTo>
                      <a:lnTo>
                        <a:pt x="238" y="147"/>
                      </a:lnTo>
                      <a:lnTo>
                        <a:pt x="236" y="147"/>
                      </a:lnTo>
                      <a:lnTo>
                        <a:pt x="236" y="147"/>
                      </a:lnTo>
                      <a:lnTo>
                        <a:pt x="234" y="147"/>
                      </a:lnTo>
                      <a:lnTo>
                        <a:pt x="238" y="149"/>
                      </a:lnTo>
                      <a:lnTo>
                        <a:pt x="241" y="154"/>
                      </a:lnTo>
                      <a:lnTo>
                        <a:pt x="241" y="154"/>
                      </a:lnTo>
                      <a:lnTo>
                        <a:pt x="243" y="152"/>
                      </a:lnTo>
                      <a:lnTo>
                        <a:pt x="248" y="152"/>
                      </a:lnTo>
                      <a:lnTo>
                        <a:pt x="250" y="149"/>
                      </a:lnTo>
                      <a:lnTo>
                        <a:pt x="250" y="147"/>
                      </a:lnTo>
                      <a:lnTo>
                        <a:pt x="253" y="145"/>
                      </a:lnTo>
                      <a:lnTo>
                        <a:pt x="250" y="145"/>
                      </a:lnTo>
                      <a:lnTo>
                        <a:pt x="250" y="142"/>
                      </a:lnTo>
                      <a:close/>
                      <a:moveTo>
                        <a:pt x="246" y="152"/>
                      </a:moveTo>
                      <a:lnTo>
                        <a:pt x="246" y="152"/>
                      </a:lnTo>
                      <a:lnTo>
                        <a:pt x="246" y="154"/>
                      </a:lnTo>
                      <a:lnTo>
                        <a:pt x="243" y="154"/>
                      </a:lnTo>
                      <a:lnTo>
                        <a:pt x="243" y="154"/>
                      </a:lnTo>
                      <a:lnTo>
                        <a:pt x="243" y="154"/>
                      </a:lnTo>
                      <a:lnTo>
                        <a:pt x="243" y="156"/>
                      </a:lnTo>
                      <a:lnTo>
                        <a:pt x="243" y="156"/>
                      </a:lnTo>
                      <a:lnTo>
                        <a:pt x="243" y="156"/>
                      </a:lnTo>
                      <a:lnTo>
                        <a:pt x="243" y="156"/>
                      </a:lnTo>
                      <a:lnTo>
                        <a:pt x="243" y="156"/>
                      </a:lnTo>
                      <a:lnTo>
                        <a:pt x="243" y="156"/>
                      </a:lnTo>
                      <a:lnTo>
                        <a:pt x="243" y="159"/>
                      </a:lnTo>
                      <a:lnTo>
                        <a:pt x="243" y="159"/>
                      </a:lnTo>
                      <a:lnTo>
                        <a:pt x="243" y="159"/>
                      </a:lnTo>
                      <a:lnTo>
                        <a:pt x="246" y="159"/>
                      </a:lnTo>
                      <a:lnTo>
                        <a:pt x="243" y="159"/>
                      </a:lnTo>
                      <a:lnTo>
                        <a:pt x="246" y="159"/>
                      </a:lnTo>
                      <a:lnTo>
                        <a:pt x="246" y="159"/>
                      </a:lnTo>
                      <a:lnTo>
                        <a:pt x="246" y="159"/>
                      </a:lnTo>
                      <a:lnTo>
                        <a:pt x="246" y="159"/>
                      </a:lnTo>
                      <a:lnTo>
                        <a:pt x="246" y="159"/>
                      </a:lnTo>
                      <a:lnTo>
                        <a:pt x="246" y="156"/>
                      </a:lnTo>
                      <a:lnTo>
                        <a:pt x="246" y="156"/>
                      </a:lnTo>
                      <a:lnTo>
                        <a:pt x="248" y="156"/>
                      </a:lnTo>
                      <a:lnTo>
                        <a:pt x="248" y="156"/>
                      </a:lnTo>
                      <a:lnTo>
                        <a:pt x="248" y="156"/>
                      </a:lnTo>
                      <a:lnTo>
                        <a:pt x="248" y="156"/>
                      </a:lnTo>
                      <a:lnTo>
                        <a:pt x="248" y="156"/>
                      </a:lnTo>
                      <a:lnTo>
                        <a:pt x="248" y="156"/>
                      </a:lnTo>
                      <a:lnTo>
                        <a:pt x="248" y="154"/>
                      </a:lnTo>
                      <a:lnTo>
                        <a:pt x="248" y="154"/>
                      </a:lnTo>
                      <a:lnTo>
                        <a:pt x="248" y="154"/>
                      </a:lnTo>
                      <a:lnTo>
                        <a:pt x="248" y="152"/>
                      </a:lnTo>
                      <a:lnTo>
                        <a:pt x="246" y="152"/>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sp>
              <p:nvSpPr>
                <p:cNvPr id="19" name="Freeform 38">
                  <a:extLst>
                    <a:ext uri="{FF2B5EF4-FFF2-40B4-BE49-F238E27FC236}">
                      <a16:creationId xmlns:a16="http://schemas.microsoft.com/office/drawing/2014/main" id="{0978C80E-2309-9541-8EAD-C58750F05BEE}"/>
                    </a:ext>
                  </a:extLst>
                </p:cNvPr>
                <p:cNvSpPr>
                  <a:spLocks noEditPoints="1"/>
                </p:cNvSpPr>
                <p:nvPr/>
              </p:nvSpPr>
              <p:spPr bwMode="auto">
                <a:xfrm>
                  <a:off x="189228" y="2686830"/>
                  <a:ext cx="561658" cy="666565"/>
                </a:xfrm>
                <a:custGeom>
                  <a:avLst/>
                  <a:gdLst>
                    <a:gd name="T0" fmla="*/ 177 w 348"/>
                    <a:gd name="T1" fmla="*/ 404 h 413"/>
                    <a:gd name="T2" fmla="*/ 147 w 348"/>
                    <a:gd name="T3" fmla="*/ 363 h 413"/>
                    <a:gd name="T4" fmla="*/ 132 w 348"/>
                    <a:gd name="T5" fmla="*/ 352 h 413"/>
                    <a:gd name="T6" fmla="*/ 118 w 348"/>
                    <a:gd name="T7" fmla="*/ 344 h 413"/>
                    <a:gd name="T8" fmla="*/ 97 w 348"/>
                    <a:gd name="T9" fmla="*/ 326 h 413"/>
                    <a:gd name="T10" fmla="*/ 83 w 348"/>
                    <a:gd name="T11" fmla="*/ 316 h 413"/>
                    <a:gd name="T12" fmla="*/ 80 w 348"/>
                    <a:gd name="T13" fmla="*/ 326 h 413"/>
                    <a:gd name="T14" fmla="*/ 78 w 348"/>
                    <a:gd name="T15" fmla="*/ 335 h 413"/>
                    <a:gd name="T16" fmla="*/ 92 w 348"/>
                    <a:gd name="T17" fmla="*/ 349 h 413"/>
                    <a:gd name="T18" fmla="*/ 102 w 348"/>
                    <a:gd name="T19" fmla="*/ 349 h 413"/>
                    <a:gd name="T20" fmla="*/ 140 w 348"/>
                    <a:gd name="T21" fmla="*/ 373 h 413"/>
                    <a:gd name="T22" fmla="*/ 154 w 348"/>
                    <a:gd name="T23" fmla="*/ 378 h 413"/>
                    <a:gd name="T24" fmla="*/ 12 w 348"/>
                    <a:gd name="T25" fmla="*/ 31 h 413"/>
                    <a:gd name="T26" fmla="*/ 14 w 348"/>
                    <a:gd name="T27" fmla="*/ 24 h 413"/>
                    <a:gd name="T28" fmla="*/ 0 w 348"/>
                    <a:gd name="T29" fmla="*/ 17 h 413"/>
                    <a:gd name="T30" fmla="*/ 5 w 348"/>
                    <a:gd name="T31" fmla="*/ 22 h 413"/>
                    <a:gd name="T32" fmla="*/ 26 w 348"/>
                    <a:gd name="T33" fmla="*/ 5 h 413"/>
                    <a:gd name="T34" fmla="*/ 38 w 348"/>
                    <a:gd name="T35" fmla="*/ 10 h 413"/>
                    <a:gd name="T36" fmla="*/ 28 w 348"/>
                    <a:gd name="T37" fmla="*/ 5 h 413"/>
                    <a:gd name="T38" fmla="*/ 348 w 348"/>
                    <a:gd name="T39" fmla="*/ 157 h 413"/>
                    <a:gd name="T40" fmla="*/ 333 w 348"/>
                    <a:gd name="T41" fmla="*/ 145 h 413"/>
                    <a:gd name="T42" fmla="*/ 322 w 348"/>
                    <a:gd name="T43" fmla="*/ 145 h 413"/>
                    <a:gd name="T44" fmla="*/ 315 w 348"/>
                    <a:gd name="T45" fmla="*/ 117 h 413"/>
                    <a:gd name="T46" fmla="*/ 232 w 348"/>
                    <a:gd name="T47" fmla="*/ 79 h 413"/>
                    <a:gd name="T48" fmla="*/ 194 w 348"/>
                    <a:gd name="T49" fmla="*/ 67 h 413"/>
                    <a:gd name="T50" fmla="*/ 149 w 348"/>
                    <a:gd name="T51" fmla="*/ 74 h 413"/>
                    <a:gd name="T52" fmla="*/ 95 w 348"/>
                    <a:gd name="T53" fmla="*/ 41 h 413"/>
                    <a:gd name="T54" fmla="*/ 52 w 348"/>
                    <a:gd name="T55" fmla="*/ 31 h 413"/>
                    <a:gd name="T56" fmla="*/ 31 w 348"/>
                    <a:gd name="T57" fmla="*/ 34 h 413"/>
                    <a:gd name="T58" fmla="*/ 24 w 348"/>
                    <a:gd name="T59" fmla="*/ 43 h 413"/>
                    <a:gd name="T60" fmla="*/ 21 w 348"/>
                    <a:gd name="T61" fmla="*/ 65 h 413"/>
                    <a:gd name="T62" fmla="*/ 31 w 348"/>
                    <a:gd name="T63" fmla="*/ 79 h 413"/>
                    <a:gd name="T64" fmla="*/ 43 w 348"/>
                    <a:gd name="T65" fmla="*/ 105 h 413"/>
                    <a:gd name="T66" fmla="*/ 52 w 348"/>
                    <a:gd name="T67" fmla="*/ 121 h 413"/>
                    <a:gd name="T68" fmla="*/ 59 w 348"/>
                    <a:gd name="T69" fmla="*/ 136 h 413"/>
                    <a:gd name="T70" fmla="*/ 109 w 348"/>
                    <a:gd name="T71" fmla="*/ 181 h 413"/>
                    <a:gd name="T72" fmla="*/ 125 w 348"/>
                    <a:gd name="T73" fmla="*/ 190 h 413"/>
                    <a:gd name="T74" fmla="*/ 189 w 348"/>
                    <a:gd name="T75" fmla="*/ 231 h 413"/>
                    <a:gd name="T76" fmla="*/ 203 w 348"/>
                    <a:gd name="T77" fmla="*/ 245 h 413"/>
                    <a:gd name="T78" fmla="*/ 246 w 348"/>
                    <a:gd name="T79" fmla="*/ 302 h 413"/>
                    <a:gd name="T80" fmla="*/ 277 w 348"/>
                    <a:gd name="T81" fmla="*/ 326 h 413"/>
                    <a:gd name="T82" fmla="*/ 296 w 348"/>
                    <a:gd name="T83" fmla="*/ 385 h 413"/>
                    <a:gd name="T84" fmla="*/ 329 w 348"/>
                    <a:gd name="T85" fmla="*/ 394 h 413"/>
                    <a:gd name="T86" fmla="*/ 326 w 348"/>
                    <a:gd name="T87" fmla="*/ 368 h 413"/>
                    <a:gd name="T88" fmla="*/ 326 w 348"/>
                    <a:gd name="T89" fmla="*/ 344 h 413"/>
                    <a:gd name="T90" fmla="*/ 322 w 348"/>
                    <a:gd name="T91" fmla="*/ 328 h 413"/>
                    <a:gd name="T92" fmla="*/ 310 w 348"/>
                    <a:gd name="T93" fmla="*/ 311 h 413"/>
                    <a:gd name="T94" fmla="*/ 312 w 348"/>
                    <a:gd name="T95" fmla="*/ 295 h 413"/>
                    <a:gd name="T96" fmla="*/ 315 w 348"/>
                    <a:gd name="T97" fmla="*/ 278 h 413"/>
                    <a:gd name="T98" fmla="*/ 310 w 348"/>
                    <a:gd name="T99" fmla="*/ 259 h 413"/>
                    <a:gd name="T100" fmla="*/ 300 w 348"/>
                    <a:gd name="T101" fmla="*/ 247 h 413"/>
                    <a:gd name="T102" fmla="*/ 307 w 348"/>
                    <a:gd name="T103" fmla="*/ 219 h 413"/>
                    <a:gd name="T104" fmla="*/ 317 w 348"/>
                    <a:gd name="T105" fmla="*/ 207 h 413"/>
                    <a:gd name="T106" fmla="*/ 326 w 348"/>
                    <a:gd name="T107" fmla="*/ 181 h 413"/>
                    <a:gd name="T108" fmla="*/ 338 w 348"/>
                    <a:gd name="T109" fmla="*/ 171 h 413"/>
                    <a:gd name="T110" fmla="*/ 170 w 348"/>
                    <a:gd name="T111" fmla="*/ 394 h 413"/>
                    <a:gd name="T112" fmla="*/ 241 w 348"/>
                    <a:gd name="T113" fmla="*/ 390 h 413"/>
                    <a:gd name="T114" fmla="*/ 225 w 348"/>
                    <a:gd name="T115" fmla="*/ 392 h 413"/>
                    <a:gd name="T116" fmla="*/ 246 w 348"/>
                    <a:gd name="T117" fmla="*/ 411 h 413"/>
                    <a:gd name="T118" fmla="*/ 222 w 348"/>
                    <a:gd name="T119" fmla="*/ 404 h 413"/>
                    <a:gd name="T120" fmla="*/ 227 w 348"/>
                    <a:gd name="T121" fmla="*/ 40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8" h="413">
                      <a:moveTo>
                        <a:pt x="175" y="401"/>
                      </a:moveTo>
                      <a:lnTo>
                        <a:pt x="175" y="401"/>
                      </a:lnTo>
                      <a:lnTo>
                        <a:pt x="173" y="401"/>
                      </a:lnTo>
                      <a:lnTo>
                        <a:pt x="170" y="401"/>
                      </a:lnTo>
                      <a:lnTo>
                        <a:pt x="170" y="404"/>
                      </a:lnTo>
                      <a:lnTo>
                        <a:pt x="170" y="404"/>
                      </a:lnTo>
                      <a:lnTo>
                        <a:pt x="170" y="406"/>
                      </a:lnTo>
                      <a:lnTo>
                        <a:pt x="173" y="409"/>
                      </a:lnTo>
                      <a:lnTo>
                        <a:pt x="175" y="409"/>
                      </a:lnTo>
                      <a:lnTo>
                        <a:pt x="177" y="406"/>
                      </a:lnTo>
                      <a:lnTo>
                        <a:pt x="177" y="404"/>
                      </a:lnTo>
                      <a:lnTo>
                        <a:pt x="177" y="404"/>
                      </a:lnTo>
                      <a:lnTo>
                        <a:pt x="175" y="401"/>
                      </a:lnTo>
                      <a:close/>
                      <a:moveTo>
                        <a:pt x="156" y="371"/>
                      </a:moveTo>
                      <a:lnTo>
                        <a:pt x="156" y="368"/>
                      </a:lnTo>
                      <a:lnTo>
                        <a:pt x="154" y="363"/>
                      </a:lnTo>
                      <a:lnTo>
                        <a:pt x="151" y="361"/>
                      </a:lnTo>
                      <a:lnTo>
                        <a:pt x="149" y="361"/>
                      </a:lnTo>
                      <a:lnTo>
                        <a:pt x="149" y="361"/>
                      </a:lnTo>
                      <a:lnTo>
                        <a:pt x="149" y="359"/>
                      </a:lnTo>
                      <a:lnTo>
                        <a:pt x="149" y="363"/>
                      </a:lnTo>
                      <a:lnTo>
                        <a:pt x="147" y="363"/>
                      </a:lnTo>
                      <a:lnTo>
                        <a:pt x="147" y="366"/>
                      </a:lnTo>
                      <a:lnTo>
                        <a:pt x="147" y="366"/>
                      </a:lnTo>
                      <a:lnTo>
                        <a:pt x="144" y="363"/>
                      </a:lnTo>
                      <a:lnTo>
                        <a:pt x="144" y="361"/>
                      </a:lnTo>
                      <a:lnTo>
                        <a:pt x="144" y="361"/>
                      </a:lnTo>
                      <a:lnTo>
                        <a:pt x="142" y="356"/>
                      </a:lnTo>
                      <a:lnTo>
                        <a:pt x="140" y="356"/>
                      </a:lnTo>
                      <a:lnTo>
                        <a:pt x="137" y="354"/>
                      </a:lnTo>
                      <a:lnTo>
                        <a:pt x="137" y="354"/>
                      </a:lnTo>
                      <a:lnTo>
                        <a:pt x="132" y="352"/>
                      </a:lnTo>
                      <a:lnTo>
                        <a:pt x="132" y="352"/>
                      </a:lnTo>
                      <a:lnTo>
                        <a:pt x="123" y="342"/>
                      </a:lnTo>
                      <a:lnTo>
                        <a:pt x="121" y="342"/>
                      </a:lnTo>
                      <a:lnTo>
                        <a:pt x="121" y="344"/>
                      </a:lnTo>
                      <a:lnTo>
                        <a:pt x="123" y="344"/>
                      </a:lnTo>
                      <a:lnTo>
                        <a:pt x="123" y="347"/>
                      </a:lnTo>
                      <a:lnTo>
                        <a:pt x="123" y="347"/>
                      </a:lnTo>
                      <a:lnTo>
                        <a:pt x="123" y="347"/>
                      </a:lnTo>
                      <a:lnTo>
                        <a:pt x="121" y="347"/>
                      </a:lnTo>
                      <a:lnTo>
                        <a:pt x="121" y="344"/>
                      </a:lnTo>
                      <a:lnTo>
                        <a:pt x="118" y="344"/>
                      </a:lnTo>
                      <a:lnTo>
                        <a:pt x="118" y="344"/>
                      </a:lnTo>
                      <a:lnTo>
                        <a:pt x="116" y="347"/>
                      </a:lnTo>
                      <a:lnTo>
                        <a:pt x="116" y="344"/>
                      </a:lnTo>
                      <a:lnTo>
                        <a:pt x="121" y="340"/>
                      </a:lnTo>
                      <a:lnTo>
                        <a:pt x="118" y="337"/>
                      </a:lnTo>
                      <a:lnTo>
                        <a:pt x="116" y="335"/>
                      </a:lnTo>
                      <a:lnTo>
                        <a:pt x="116" y="335"/>
                      </a:lnTo>
                      <a:lnTo>
                        <a:pt x="109" y="333"/>
                      </a:lnTo>
                      <a:lnTo>
                        <a:pt x="106" y="333"/>
                      </a:lnTo>
                      <a:lnTo>
                        <a:pt x="104" y="330"/>
                      </a:lnTo>
                      <a:lnTo>
                        <a:pt x="102" y="328"/>
                      </a:lnTo>
                      <a:lnTo>
                        <a:pt x="97" y="326"/>
                      </a:lnTo>
                      <a:lnTo>
                        <a:pt x="97" y="323"/>
                      </a:lnTo>
                      <a:lnTo>
                        <a:pt x="92" y="326"/>
                      </a:lnTo>
                      <a:lnTo>
                        <a:pt x="92" y="321"/>
                      </a:lnTo>
                      <a:lnTo>
                        <a:pt x="95" y="321"/>
                      </a:lnTo>
                      <a:lnTo>
                        <a:pt x="97" y="323"/>
                      </a:lnTo>
                      <a:lnTo>
                        <a:pt x="97" y="318"/>
                      </a:lnTo>
                      <a:lnTo>
                        <a:pt x="92" y="318"/>
                      </a:lnTo>
                      <a:lnTo>
                        <a:pt x="85" y="318"/>
                      </a:lnTo>
                      <a:lnTo>
                        <a:pt x="85" y="316"/>
                      </a:lnTo>
                      <a:lnTo>
                        <a:pt x="85" y="316"/>
                      </a:lnTo>
                      <a:lnTo>
                        <a:pt x="83" y="316"/>
                      </a:lnTo>
                      <a:lnTo>
                        <a:pt x="83" y="316"/>
                      </a:lnTo>
                      <a:lnTo>
                        <a:pt x="83" y="316"/>
                      </a:lnTo>
                      <a:lnTo>
                        <a:pt x="80" y="318"/>
                      </a:lnTo>
                      <a:lnTo>
                        <a:pt x="80" y="321"/>
                      </a:lnTo>
                      <a:lnTo>
                        <a:pt x="80" y="323"/>
                      </a:lnTo>
                      <a:lnTo>
                        <a:pt x="80" y="323"/>
                      </a:lnTo>
                      <a:lnTo>
                        <a:pt x="80" y="323"/>
                      </a:lnTo>
                      <a:lnTo>
                        <a:pt x="83" y="323"/>
                      </a:lnTo>
                      <a:lnTo>
                        <a:pt x="83" y="326"/>
                      </a:lnTo>
                      <a:lnTo>
                        <a:pt x="83" y="326"/>
                      </a:lnTo>
                      <a:lnTo>
                        <a:pt x="80" y="326"/>
                      </a:lnTo>
                      <a:lnTo>
                        <a:pt x="76" y="326"/>
                      </a:lnTo>
                      <a:lnTo>
                        <a:pt x="73" y="328"/>
                      </a:lnTo>
                      <a:lnTo>
                        <a:pt x="73" y="328"/>
                      </a:lnTo>
                      <a:lnTo>
                        <a:pt x="73" y="330"/>
                      </a:lnTo>
                      <a:lnTo>
                        <a:pt x="73" y="333"/>
                      </a:lnTo>
                      <a:lnTo>
                        <a:pt x="76" y="333"/>
                      </a:lnTo>
                      <a:lnTo>
                        <a:pt x="76" y="333"/>
                      </a:lnTo>
                      <a:lnTo>
                        <a:pt x="78" y="333"/>
                      </a:lnTo>
                      <a:lnTo>
                        <a:pt x="78" y="333"/>
                      </a:lnTo>
                      <a:lnTo>
                        <a:pt x="78" y="335"/>
                      </a:lnTo>
                      <a:lnTo>
                        <a:pt x="78" y="335"/>
                      </a:lnTo>
                      <a:lnTo>
                        <a:pt x="80" y="337"/>
                      </a:lnTo>
                      <a:lnTo>
                        <a:pt x="80" y="337"/>
                      </a:lnTo>
                      <a:lnTo>
                        <a:pt x="83" y="340"/>
                      </a:lnTo>
                      <a:lnTo>
                        <a:pt x="83" y="342"/>
                      </a:lnTo>
                      <a:lnTo>
                        <a:pt x="83" y="344"/>
                      </a:lnTo>
                      <a:lnTo>
                        <a:pt x="83" y="344"/>
                      </a:lnTo>
                      <a:lnTo>
                        <a:pt x="83" y="347"/>
                      </a:lnTo>
                      <a:lnTo>
                        <a:pt x="90" y="347"/>
                      </a:lnTo>
                      <a:lnTo>
                        <a:pt x="92" y="347"/>
                      </a:lnTo>
                      <a:lnTo>
                        <a:pt x="92" y="347"/>
                      </a:lnTo>
                      <a:lnTo>
                        <a:pt x="92" y="349"/>
                      </a:lnTo>
                      <a:lnTo>
                        <a:pt x="92" y="349"/>
                      </a:lnTo>
                      <a:lnTo>
                        <a:pt x="95" y="349"/>
                      </a:lnTo>
                      <a:lnTo>
                        <a:pt x="97" y="352"/>
                      </a:lnTo>
                      <a:lnTo>
                        <a:pt x="99" y="352"/>
                      </a:lnTo>
                      <a:lnTo>
                        <a:pt x="99" y="352"/>
                      </a:lnTo>
                      <a:lnTo>
                        <a:pt x="99" y="352"/>
                      </a:lnTo>
                      <a:lnTo>
                        <a:pt x="102" y="352"/>
                      </a:lnTo>
                      <a:lnTo>
                        <a:pt x="102" y="352"/>
                      </a:lnTo>
                      <a:lnTo>
                        <a:pt x="102" y="352"/>
                      </a:lnTo>
                      <a:lnTo>
                        <a:pt x="102" y="349"/>
                      </a:lnTo>
                      <a:lnTo>
                        <a:pt x="102" y="349"/>
                      </a:lnTo>
                      <a:lnTo>
                        <a:pt x="104" y="352"/>
                      </a:lnTo>
                      <a:lnTo>
                        <a:pt x="104" y="352"/>
                      </a:lnTo>
                      <a:lnTo>
                        <a:pt x="106" y="352"/>
                      </a:lnTo>
                      <a:lnTo>
                        <a:pt x="109" y="352"/>
                      </a:lnTo>
                      <a:lnTo>
                        <a:pt x="111" y="352"/>
                      </a:lnTo>
                      <a:lnTo>
                        <a:pt x="113" y="354"/>
                      </a:lnTo>
                      <a:lnTo>
                        <a:pt x="130" y="368"/>
                      </a:lnTo>
                      <a:lnTo>
                        <a:pt x="135" y="368"/>
                      </a:lnTo>
                      <a:lnTo>
                        <a:pt x="137" y="373"/>
                      </a:lnTo>
                      <a:lnTo>
                        <a:pt x="140" y="373"/>
                      </a:lnTo>
                      <a:lnTo>
                        <a:pt x="140" y="373"/>
                      </a:lnTo>
                      <a:lnTo>
                        <a:pt x="140" y="375"/>
                      </a:lnTo>
                      <a:lnTo>
                        <a:pt x="140" y="375"/>
                      </a:lnTo>
                      <a:lnTo>
                        <a:pt x="140" y="378"/>
                      </a:lnTo>
                      <a:lnTo>
                        <a:pt x="142" y="378"/>
                      </a:lnTo>
                      <a:lnTo>
                        <a:pt x="142" y="378"/>
                      </a:lnTo>
                      <a:lnTo>
                        <a:pt x="144" y="375"/>
                      </a:lnTo>
                      <a:lnTo>
                        <a:pt x="149" y="378"/>
                      </a:lnTo>
                      <a:lnTo>
                        <a:pt x="151" y="380"/>
                      </a:lnTo>
                      <a:lnTo>
                        <a:pt x="151" y="378"/>
                      </a:lnTo>
                      <a:lnTo>
                        <a:pt x="156" y="378"/>
                      </a:lnTo>
                      <a:lnTo>
                        <a:pt x="154" y="378"/>
                      </a:lnTo>
                      <a:lnTo>
                        <a:pt x="156" y="378"/>
                      </a:lnTo>
                      <a:lnTo>
                        <a:pt x="156" y="375"/>
                      </a:lnTo>
                      <a:lnTo>
                        <a:pt x="156" y="373"/>
                      </a:lnTo>
                      <a:lnTo>
                        <a:pt x="156" y="371"/>
                      </a:lnTo>
                      <a:close/>
                      <a:moveTo>
                        <a:pt x="17" y="27"/>
                      </a:moveTo>
                      <a:lnTo>
                        <a:pt x="14" y="27"/>
                      </a:lnTo>
                      <a:lnTo>
                        <a:pt x="14" y="27"/>
                      </a:lnTo>
                      <a:lnTo>
                        <a:pt x="12" y="29"/>
                      </a:lnTo>
                      <a:lnTo>
                        <a:pt x="12" y="29"/>
                      </a:lnTo>
                      <a:lnTo>
                        <a:pt x="12" y="29"/>
                      </a:lnTo>
                      <a:lnTo>
                        <a:pt x="12" y="31"/>
                      </a:lnTo>
                      <a:lnTo>
                        <a:pt x="12" y="31"/>
                      </a:lnTo>
                      <a:lnTo>
                        <a:pt x="14" y="31"/>
                      </a:lnTo>
                      <a:lnTo>
                        <a:pt x="14" y="31"/>
                      </a:lnTo>
                      <a:lnTo>
                        <a:pt x="17" y="34"/>
                      </a:lnTo>
                      <a:lnTo>
                        <a:pt x="17" y="31"/>
                      </a:lnTo>
                      <a:lnTo>
                        <a:pt x="17" y="31"/>
                      </a:lnTo>
                      <a:lnTo>
                        <a:pt x="19" y="31"/>
                      </a:lnTo>
                      <a:lnTo>
                        <a:pt x="19" y="31"/>
                      </a:lnTo>
                      <a:lnTo>
                        <a:pt x="19" y="29"/>
                      </a:lnTo>
                      <a:lnTo>
                        <a:pt x="17" y="27"/>
                      </a:lnTo>
                      <a:close/>
                      <a:moveTo>
                        <a:pt x="14" y="24"/>
                      </a:moveTo>
                      <a:lnTo>
                        <a:pt x="14" y="22"/>
                      </a:lnTo>
                      <a:lnTo>
                        <a:pt x="12" y="22"/>
                      </a:lnTo>
                      <a:lnTo>
                        <a:pt x="12" y="19"/>
                      </a:lnTo>
                      <a:lnTo>
                        <a:pt x="12" y="22"/>
                      </a:lnTo>
                      <a:lnTo>
                        <a:pt x="9" y="19"/>
                      </a:lnTo>
                      <a:lnTo>
                        <a:pt x="7" y="17"/>
                      </a:lnTo>
                      <a:lnTo>
                        <a:pt x="5" y="15"/>
                      </a:lnTo>
                      <a:lnTo>
                        <a:pt x="2" y="15"/>
                      </a:lnTo>
                      <a:lnTo>
                        <a:pt x="2" y="17"/>
                      </a:lnTo>
                      <a:lnTo>
                        <a:pt x="0" y="17"/>
                      </a:lnTo>
                      <a:lnTo>
                        <a:pt x="0" y="17"/>
                      </a:lnTo>
                      <a:lnTo>
                        <a:pt x="2" y="19"/>
                      </a:lnTo>
                      <a:lnTo>
                        <a:pt x="2" y="17"/>
                      </a:lnTo>
                      <a:lnTo>
                        <a:pt x="2" y="17"/>
                      </a:lnTo>
                      <a:lnTo>
                        <a:pt x="5" y="17"/>
                      </a:lnTo>
                      <a:lnTo>
                        <a:pt x="5" y="19"/>
                      </a:lnTo>
                      <a:lnTo>
                        <a:pt x="5" y="19"/>
                      </a:lnTo>
                      <a:lnTo>
                        <a:pt x="5" y="19"/>
                      </a:lnTo>
                      <a:lnTo>
                        <a:pt x="5" y="19"/>
                      </a:lnTo>
                      <a:lnTo>
                        <a:pt x="5" y="22"/>
                      </a:lnTo>
                      <a:lnTo>
                        <a:pt x="5" y="22"/>
                      </a:lnTo>
                      <a:lnTo>
                        <a:pt x="5" y="22"/>
                      </a:lnTo>
                      <a:lnTo>
                        <a:pt x="5" y="22"/>
                      </a:lnTo>
                      <a:lnTo>
                        <a:pt x="5" y="24"/>
                      </a:lnTo>
                      <a:lnTo>
                        <a:pt x="5" y="24"/>
                      </a:lnTo>
                      <a:lnTo>
                        <a:pt x="5" y="24"/>
                      </a:lnTo>
                      <a:lnTo>
                        <a:pt x="5" y="24"/>
                      </a:lnTo>
                      <a:lnTo>
                        <a:pt x="5" y="27"/>
                      </a:lnTo>
                      <a:lnTo>
                        <a:pt x="9" y="24"/>
                      </a:lnTo>
                      <a:lnTo>
                        <a:pt x="12" y="24"/>
                      </a:lnTo>
                      <a:lnTo>
                        <a:pt x="14" y="24"/>
                      </a:lnTo>
                      <a:close/>
                      <a:moveTo>
                        <a:pt x="24" y="3"/>
                      </a:moveTo>
                      <a:lnTo>
                        <a:pt x="26" y="5"/>
                      </a:lnTo>
                      <a:lnTo>
                        <a:pt x="26" y="8"/>
                      </a:lnTo>
                      <a:lnTo>
                        <a:pt x="28" y="10"/>
                      </a:lnTo>
                      <a:lnTo>
                        <a:pt x="28" y="10"/>
                      </a:lnTo>
                      <a:lnTo>
                        <a:pt x="31" y="12"/>
                      </a:lnTo>
                      <a:lnTo>
                        <a:pt x="31" y="12"/>
                      </a:lnTo>
                      <a:lnTo>
                        <a:pt x="33" y="12"/>
                      </a:lnTo>
                      <a:lnTo>
                        <a:pt x="35" y="12"/>
                      </a:lnTo>
                      <a:lnTo>
                        <a:pt x="35" y="12"/>
                      </a:lnTo>
                      <a:lnTo>
                        <a:pt x="38" y="12"/>
                      </a:lnTo>
                      <a:lnTo>
                        <a:pt x="38" y="8"/>
                      </a:lnTo>
                      <a:lnTo>
                        <a:pt x="38" y="10"/>
                      </a:lnTo>
                      <a:lnTo>
                        <a:pt x="38" y="10"/>
                      </a:lnTo>
                      <a:lnTo>
                        <a:pt x="40" y="10"/>
                      </a:lnTo>
                      <a:lnTo>
                        <a:pt x="40" y="10"/>
                      </a:lnTo>
                      <a:lnTo>
                        <a:pt x="40" y="8"/>
                      </a:lnTo>
                      <a:lnTo>
                        <a:pt x="35" y="3"/>
                      </a:lnTo>
                      <a:lnTo>
                        <a:pt x="35" y="0"/>
                      </a:lnTo>
                      <a:lnTo>
                        <a:pt x="33" y="0"/>
                      </a:lnTo>
                      <a:lnTo>
                        <a:pt x="33" y="3"/>
                      </a:lnTo>
                      <a:lnTo>
                        <a:pt x="31" y="3"/>
                      </a:lnTo>
                      <a:lnTo>
                        <a:pt x="31" y="5"/>
                      </a:lnTo>
                      <a:lnTo>
                        <a:pt x="28" y="5"/>
                      </a:lnTo>
                      <a:lnTo>
                        <a:pt x="28" y="3"/>
                      </a:lnTo>
                      <a:lnTo>
                        <a:pt x="26" y="0"/>
                      </a:lnTo>
                      <a:lnTo>
                        <a:pt x="26" y="0"/>
                      </a:lnTo>
                      <a:lnTo>
                        <a:pt x="24" y="0"/>
                      </a:lnTo>
                      <a:lnTo>
                        <a:pt x="21" y="0"/>
                      </a:lnTo>
                      <a:lnTo>
                        <a:pt x="21" y="0"/>
                      </a:lnTo>
                      <a:lnTo>
                        <a:pt x="24" y="3"/>
                      </a:lnTo>
                      <a:lnTo>
                        <a:pt x="24" y="3"/>
                      </a:lnTo>
                      <a:close/>
                      <a:moveTo>
                        <a:pt x="348" y="159"/>
                      </a:moveTo>
                      <a:lnTo>
                        <a:pt x="348" y="157"/>
                      </a:lnTo>
                      <a:lnTo>
                        <a:pt x="348" y="157"/>
                      </a:lnTo>
                      <a:lnTo>
                        <a:pt x="345" y="155"/>
                      </a:lnTo>
                      <a:lnTo>
                        <a:pt x="345" y="155"/>
                      </a:lnTo>
                      <a:lnTo>
                        <a:pt x="343" y="152"/>
                      </a:lnTo>
                      <a:lnTo>
                        <a:pt x="341" y="150"/>
                      </a:lnTo>
                      <a:lnTo>
                        <a:pt x="341" y="150"/>
                      </a:lnTo>
                      <a:lnTo>
                        <a:pt x="338" y="150"/>
                      </a:lnTo>
                      <a:lnTo>
                        <a:pt x="338" y="152"/>
                      </a:lnTo>
                      <a:lnTo>
                        <a:pt x="338" y="152"/>
                      </a:lnTo>
                      <a:lnTo>
                        <a:pt x="338" y="150"/>
                      </a:lnTo>
                      <a:lnTo>
                        <a:pt x="336" y="148"/>
                      </a:lnTo>
                      <a:lnTo>
                        <a:pt x="333" y="145"/>
                      </a:lnTo>
                      <a:lnTo>
                        <a:pt x="331" y="145"/>
                      </a:lnTo>
                      <a:lnTo>
                        <a:pt x="329" y="145"/>
                      </a:lnTo>
                      <a:lnTo>
                        <a:pt x="329" y="145"/>
                      </a:lnTo>
                      <a:lnTo>
                        <a:pt x="329" y="145"/>
                      </a:lnTo>
                      <a:lnTo>
                        <a:pt x="326" y="145"/>
                      </a:lnTo>
                      <a:lnTo>
                        <a:pt x="326" y="145"/>
                      </a:lnTo>
                      <a:lnTo>
                        <a:pt x="326" y="145"/>
                      </a:lnTo>
                      <a:lnTo>
                        <a:pt x="324" y="143"/>
                      </a:lnTo>
                      <a:lnTo>
                        <a:pt x="324" y="143"/>
                      </a:lnTo>
                      <a:lnTo>
                        <a:pt x="324" y="145"/>
                      </a:lnTo>
                      <a:lnTo>
                        <a:pt x="322" y="145"/>
                      </a:lnTo>
                      <a:lnTo>
                        <a:pt x="322" y="143"/>
                      </a:lnTo>
                      <a:lnTo>
                        <a:pt x="319" y="145"/>
                      </a:lnTo>
                      <a:lnTo>
                        <a:pt x="317" y="143"/>
                      </a:lnTo>
                      <a:lnTo>
                        <a:pt x="319" y="143"/>
                      </a:lnTo>
                      <a:lnTo>
                        <a:pt x="319" y="138"/>
                      </a:lnTo>
                      <a:lnTo>
                        <a:pt x="319" y="136"/>
                      </a:lnTo>
                      <a:lnTo>
                        <a:pt x="319" y="136"/>
                      </a:lnTo>
                      <a:lnTo>
                        <a:pt x="317" y="131"/>
                      </a:lnTo>
                      <a:lnTo>
                        <a:pt x="317" y="129"/>
                      </a:lnTo>
                      <a:lnTo>
                        <a:pt x="315" y="119"/>
                      </a:lnTo>
                      <a:lnTo>
                        <a:pt x="315" y="117"/>
                      </a:lnTo>
                      <a:lnTo>
                        <a:pt x="310" y="107"/>
                      </a:lnTo>
                      <a:lnTo>
                        <a:pt x="307" y="107"/>
                      </a:lnTo>
                      <a:lnTo>
                        <a:pt x="305" y="105"/>
                      </a:lnTo>
                      <a:lnTo>
                        <a:pt x="300" y="102"/>
                      </a:lnTo>
                      <a:lnTo>
                        <a:pt x="284" y="88"/>
                      </a:lnTo>
                      <a:lnTo>
                        <a:pt x="267" y="72"/>
                      </a:lnTo>
                      <a:lnTo>
                        <a:pt x="265" y="69"/>
                      </a:lnTo>
                      <a:lnTo>
                        <a:pt x="241" y="79"/>
                      </a:lnTo>
                      <a:lnTo>
                        <a:pt x="236" y="81"/>
                      </a:lnTo>
                      <a:lnTo>
                        <a:pt x="232" y="79"/>
                      </a:lnTo>
                      <a:lnTo>
                        <a:pt x="232" y="79"/>
                      </a:lnTo>
                      <a:lnTo>
                        <a:pt x="229" y="79"/>
                      </a:lnTo>
                      <a:lnTo>
                        <a:pt x="227" y="76"/>
                      </a:lnTo>
                      <a:lnTo>
                        <a:pt x="225" y="74"/>
                      </a:lnTo>
                      <a:lnTo>
                        <a:pt x="220" y="72"/>
                      </a:lnTo>
                      <a:lnTo>
                        <a:pt x="215" y="69"/>
                      </a:lnTo>
                      <a:lnTo>
                        <a:pt x="208" y="67"/>
                      </a:lnTo>
                      <a:lnTo>
                        <a:pt x="203" y="67"/>
                      </a:lnTo>
                      <a:lnTo>
                        <a:pt x="201" y="69"/>
                      </a:lnTo>
                      <a:lnTo>
                        <a:pt x="201" y="69"/>
                      </a:lnTo>
                      <a:lnTo>
                        <a:pt x="196" y="67"/>
                      </a:lnTo>
                      <a:lnTo>
                        <a:pt x="194" y="67"/>
                      </a:lnTo>
                      <a:lnTo>
                        <a:pt x="189" y="69"/>
                      </a:lnTo>
                      <a:lnTo>
                        <a:pt x="177" y="72"/>
                      </a:lnTo>
                      <a:lnTo>
                        <a:pt x="175" y="74"/>
                      </a:lnTo>
                      <a:lnTo>
                        <a:pt x="166" y="74"/>
                      </a:lnTo>
                      <a:lnTo>
                        <a:pt x="161" y="74"/>
                      </a:lnTo>
                      <a:lnTo>
                        <a:pt x="158" y="74"/>
                      </a:lnTo>
                      <a:lnTo>
                        <a:pt x="158" y="72"/>
                      </a:lnTo>
                      <a:lnTo>
                        <a:pt x="156" y="72"/>
                      </a:lnTo>
                      <a:lnTo>
                        <a:pt x="154" y="72"/>
                      </a:lnTo>
                      <a:lnTo>
                        <a:pt x="151" y="74"/>
                      </a:lnTo>
                      <a:lnTo>
                        <a:pt x="149" y="74"/>
                      </a:lnTo>
                      <a:lnTo>
                        <a:pt x="144" y="72"/>
                      </a:lnTo>
                      <a:lnTo>
                        <a:pt x="142" y="72"/>
                      </a:lnTo>
                      <a:lnTo>
                        <a:pt x="137" y="69"/>
                      </a:lnTo>
                      <a:lnTo>
                        <a:pt x="137" y="69"/>
                      </a:lnTo>
                      <a:lnTo>
                        <a:pt x="118" y="67"/>
                      </a:lnTo>
                      <a:lnTo>
                        <a:pt x="116" y="65"/>
                      </a:lnTo>
                      <a:lnTo>
                        <a:pt x="111" y="62"/>
                      </a:lnTo>
                      <a:lnTo>
                        <a:pt x="99" y="53"/>
                      </a:lnTo>
                      <a:lnTo>
                        <a:pt x="95" y="48"/>
                      </a:lnTo>
                      <a:lnTo>
                        <a:pt x="95" y="43"/>
                      </a:lnTo>
                      <a:lnTo>
                        <a:pt x="95" y="41"/>
                      </a:lnTo>
                      <a:lnTo>
                        <a:pt x="92" y="41"/>
                      </a:lnTo>
                      <a:lnTo>
                        <a:pt x="90" y="41"/>
                      </a:lnTo>
                      <a:lnTo>
                        <a:pt x="87" y="41"/>
                      </a:lnTo>
                      <a:lnTo>
                        <a:pt x="80" y="36"/>
                      </a:lnTo>
                      <a:lnTo>
                        <a:pt x="64" y="29"/>
                      </a:lnTo>
                      <a:lnTo>
                        <a:pt x="61" y="29"/>
                      </a:lnTo>
                      <a:lnTo>
                        <a:pt x="57" y="29"/>
                      </a:lnTo>
                      <a:lnTo>
                        <a:pt x="54" y="31"/>
                      </a:lnTo>
                      <a:lnTo>
                        <a:pt x="54" y="31"/>
                      </a:lnTo>
                      <a:lnTo>
                        <a:pt x="52" y="31"/>
                      </a:lnTo>
                      <a:lnTo>
                        <a:pt x="52" y="31"/>
                      </a:lnTo>
                      <a:lnTo>
                        <a:pt x="50" y="29"/>
                      </a:lnTo>
                      <a:lnTo>
                        <a:pt x="47" y="27"/>
                      </a:lnTo>
                      <a:lnTo>
                        <a:pt x="45" y="27"/>
                      </a:lnTo>
                      <a:lnTo>
                        <a:pt x="43" y="27"/>
                      </a:lnTo>
                      <a:lnTo>
                        <a:pt x="38" y="31"/>
                      </a:lnTo>
                      <a:lnTo>
                        <a:pt x="38" y="31"/>
                      </a:lnTo>
                      <a:lnTo>
                        <a:pt x="35" y="31"/>
                      </a:lnTo>
                      <a:lnTo>
                        <a:pt x="35" y="31"/>
                      </a:lnTo>
                      <a:lnTo>
                        <a:pt x="33" y="34"/>
                      </a:lnTo>
                      <a:lnTo>
                        <a:pt x="31" y="34"/>
                      </a:lnTo>
                      <a:lnTo>
                        <a:pt x="31" y="34"/>
                      </a:lnTo>
                      <a:lnTo>
                        <a:pt x="28" y="36"/>
                      </a:lnTo>
                      <a:lnTo>
                        <a:pt x="28" y="36"/>
                      </a:lnTo>
                      <a:lnTo>
                        <a:pt x="26" y="34"/>
                      </a:lnTo>
                      <a:lnTo>
                        <a:pt x="26" y="34"/>
                      </a:lnTo>
                      <a:lnTo>
                        <a:pt x="24" y="36"/>
                      </a:lnTo>
                      <a:lnTo>
                        <a:pt x="24" y="34"/>
                      </a:lnTo>
                      <a:lnTo>
                        <a:pt x="21" y="36"/>
                      </a:lnTo>
                      <a:lnTo>
                        <a:pt x="21" y="38"/>
                      </a:lnTo>
                      <a:lnTo>
                        <a:pt x="21" y="38"/>
                      </a:lnTo>
                      <a:lnTo>
                        <a:pt x="24" y="43"/>
                      </a:lnTo>
                      <a:lnTo>
                        <a:pt x="24" y="43"/>
                      </a:lnTo>
                      <a:lnTo>
                        <a:pt x="24" y="46"/>
                      </a:lnTo>
                      <a:lnTo>
                        <a:pt x="26" y="48"/>
                      </a:lnTo>
                      <a:lnTo>
                        <a:pt x="24" y="48"/>
                      </a:lnTo>
                      <a:lnTo>
                        <a:pt x="26" y="50"/>
                      </a:lnTo>
                      <a:lnTo>
                        <a:pt x="26" y="53"/>
                      </a:lnTo>
                      <a:lnTo>
                        <a:pt x="26" y="55"/>
                      </a:lnTo>
                      <a:lnTo>
                        <a:pt x="26" y="55"/>
                      </a:lnTo>
                      <a:lnTo>
                        <a:pt x="24" y="57"/>
                      </a:lnTo>
                      <a:lnTo>
                        <a:pt x="24" y="60"/>
                      </a:lnTo>
                      <a:lnTo>
                        <a:pt x="24" y="62"/>
                      </a:lnTo>
                      <a:lnTo>
                        <a:pt x="21" y="65"/>
                      </a:lnTo>
                      <a:lnTo>
                        <a:pt x="21" y="65"/>
                      </a:lnTo>
                      <a:lnTo>
                        <a:pt x="24" y="67"/>
                      </a:lnTo>
                      <a:lnTo>
                        <a:pt x="24" y="67"/>
                      </a:lnTo>
                      <a:lnTo>
                        <a:pt x="24" y="67"/>
                      </a:lnTo>
                      <a:lnTo>
                        <a:pt x="26" y="69"/>
                      </a:lnTo>
                      <a:lnTo>
                        <a:pt x="26" y="72"/>
                      </a:lnTo>
                      <a:lnTo>
                        <a:pt x="26" y="72"/>
                      </a:lnTo>
                      <a:lnTo>
                        <a:pt x="26" y="72"/>
                      </a:lnTo>
                      <a:lnTo>
                        <a:pt x="28" y="74"/>
                      </a:lnTo>
                      <a:lnTo>
                        <a:pt x="31" y="76"/>
                      </a:lnTo>
                      <a:lnTo>
                        <a:pt x="31" y="79"/>
                      </a:lnTo>
                      <a:lnTo>
                        <a:pt x="31" y="81"/>
                      </a:lnTo>
                      <a:lnTo>
                        <a:pt x="28" y="84"/>
                      </a:lnTo>
                      <a:lnTo>
                        <a:pt x="31" y="84"/>
                      </a:lnTo>
                      <a:lnTo>
                        <a:pt x="31" y="86"/>
                      </a:lnTo>
                      <a:lnTo>
                        <a:pt x="33" y="88"/>
                      </a:lnTo>
                      <a:lnTo>
                        <a:pt x="33" y="88"/>
                      </a:lnTo>
                      <a:lnTo>
                        <a:pt x="35" y="91"/>
                      </a:lnTo>
                      <a:lnTo>
                        <a:pt x="35" y="93"/>
                      </a:lnTo>
                      <a:lnTo>
                        <a:pt x="40" y="100"/>
                      </a:lnTo>
                      <a:lnTo>
                        <a:pt x="40" y="102"/>
                      </a:lnTo>
                      <a:lnTo>
                        <a:pt x="43" y="105"/>
                      </a:lnTo>
                      <a:lnTo>
                        <a:pt x="43" y="107"/>
                      </a:lnTo>
                      <a:lnTo>
                        <a:pt x="43" y="112"/>
                      </a:lnTo>
                      <a:lnTo>
                        <a:pt x="45" y="112"/>
                      </a:lnTo>
                      <a:lnTo>
                        <a:pt x="45" y="114"/>
                      </a:lnTo>
                      <a:lnTo>
                        <a:pt x="45" y="114"/>
                      </a:lnTo>
                      <a:lnTo>
                        <a:pt x="45" y="114"/>
                      </a:lnTo>
                      <a:lnTo>
                        <a:pt x="45" y="117"/>
                      </a:lnTo>
                      <a:lnTo>
                        <a:pt x="45" y="117"/>
                      </a:lnTo>
                      <a:lnTo>
                        <a:pt x="47" y="119"/>
                      </a:lnTo>
                      <a:lnTo>
                        <a:pt x="50" y="119"/>
                      </a:lnTo>
                      <a:lnTo>
                        <a:pt x="52" y="121"/>
                      </a:lnTo>
                      <a:lnTo>
                        <a:pt x="54" y="126"/>
                      </a:lnTo>
                      <a:lnTo>
                        <a:pt x="54" y="129"/>
                      </a:lnTo>
                      <a:lnTo>
                        <a:pt x="59" y="131"/>
                      </a:lnTo>
                      <a:lnTo>
                        <a:pt x="59" y="131"/>
                      </a:lnTo>
                      <a:lnTo>
                        <a:pt x="59" y="131"/>
                      </a:lnTo>
                      <a:lnTo>
                        <a:pt x="59" y="131"/>
                      </a:lnTo>
                      <a:lnTo>
                        <a:pt x="61" y="131"/>
                      </a:lnTo>
                      <a:lnTo>
                        <a:pt x="59" y="133"/>
                      </a:lnTo>
                      <a:lnTo>
                        <a:pt x="59" y="133"/>
                      </a:lnTo>
                      <a:lnTo>
                        <a:pt x="59" y="133"/>
                      </a:lnTo>
                      <a:lnTo>
                        <a:pt x="59" y="136"/>
                      </a:lnTo>
                      <a:lnTo>
                        <a:pt x="61" y="136"/>
                      </a:lnTo>
                      <a:lnTo>
                        <a:pt x="64" y="136"/>
                      </a:lnTo>
                      <a:lnTo>
                        <a:pt x="64" y="136"/>
                      </a:lnTo>
                      <a:lnTo>
                        <a:pt x="69" y="140"/>
                      </a:lnTo>
                      <a:lnTo>
                        <a:pt x="76" y="145"/>
                      </a:lnTo>
                      <a:lnTo>
                        <a:pt x="80" y="152"/>
                      </a:lnTo>
                      <a:lnTo>
                        <a:pt x="85" y="155"/>
                      </a:lnTo>
                      <a:lnTo>
                        <a:pt x="85" y="157"/>
                      </a:lnTo>
                      <a:lnTo>
                        <a:pt x="95" y="167"/>
                      </a:lnTo>
                      <a:lnTo>
                        <a:pt x="106" y="178"/>
                      </a:lnTo>
                      <a:lnTo>
                        <a:pt x="109" y="181"/>
                      </a:lnTo>
                      <a:lnTo>
                        <a:pt x="111" y="181"/>
                      </a:lnTo>
                      <a:lnTo>
                        <a:pt x="113" y="181"/>
                      </a:lnTo>
                      <a:lnTo>
                        <a:pt x="118" y="188"/>
                      </a:lnTo>
                      <a:lnTo>
                        <a:pt x="118" y="188"/>
                      </a:lnTo>
                      <a:lnTo>
                        <a:pt x="121" y="188"/>
                      </a:lnTo>
                      <a:lnTo>
                        <a:pt x="121" y="188"/>
                      </a:lnTo>
                      <a:lnTo>
                        <a:pt x="121" y="188"/>
                      </a:lnTo>
                      <a:lnTo>
                        <a:pt x="123" y="188"/>
                      </a:lnTo>
                      <a:lnTo>
                        <a:pt x="123" y="188"/>
                      </a:lnTo>
                      <a:lnTo>
                        <a:pt x="125" y="188"/>
                      </a:lnTo>
                      <a:lnTo>
                        <a:pt x="125" y="190"/>
                      </a:lnTo>
                      <a:lnTo>
                        <a:pt x="128" y="190"/>
                      </a:lnTo>
                      <a:lnTo>
                        <a:pt x="128" y="190"/>
                      </a:lnTo>
                      <a:lnTo>
                        <a:pt x="128" y="193"/>
                      </a:lnTo>
                      <a:lnTo>
                        <a:pt x="128" y="193"/>
                      </a:lnTo>
                      <a:lnTo>
                        <a:pt x="135" y="200"/>
                      </a:lnTo>
                      <a:lnTo>
                        <a:pt x="151" y="221"/>
                      </a:lnTo>
                      <a:lnTo>
                        <a:pt x="156" y="226"/>
                      </a:lnTo>
                      <a:lnTo>
                        <a:pt x="161" y="228"/>
                      </a:lnTo>
                      <a:lnTo>
                        <a:pt x="166" y="231"/>
                      </a:lnTo>
                      <a:lnTo>
                        <a:pt x="187" y="231"/>
                      </a:lnTo>
                      <a:lnTo>
                        <a:pt x="189" y="231"/>
                      </a:lnTo>
                      <a:lnTo>
                        <a:pt x="192" y="233"/>
                      </a:lnTo>
                      <a:lnTo>
                        <a:pt x="192" y="233"/>
                      </a:lnTo>
                      <a:lnTo>
                        <a:pt x="194" y="233"/>
                      </a:lnTo>
                      <a:lnTo>
                        <a:pt x="194" y="233"/>
                      </a:lnTo>
                      <a:lnTo>
                        <a:pt x="196" y="233"/>
                      </a:lnTo>
                      <a:lnTo>
                        <a:pt x="199" y="235"/>
                      </a:lnTo>
                      <a:lnTo>
                        <a:pt x="199" y="235"/>
                      </a:lnTo>
                      <a:lnTo>
                        <a:pt x="199" y="238"/>
                      </a:lnTo>
                      <a:lnTo>
                        <a:pt x="201" y="238"/>
                      </a:lnTo>
                      <a:lnTo>
                        <a:pt x="201" y="242"/>
                      </a:lnTo>
                      <a:lnTo>
                        <a:pt x="203" y="245"/>
                      </a:lnTo>
                      <a:lnTo>
                        <a:pt x="213" y="252"/>
                      </a:lnTo>
                      <a:lnTo>
                        <a:pt x="215" y="254"/>
                      </a:lnTo>
                      <a:lnTo>
                        <a:pt x="229" y="280"/>
                      </a:lnTo>
                      <a:lnTo>
                        <a:pt x="229" y="283"/>
                      </a:lnTo>
                      <a:lnTo>
                        <a:pt x="232" y="283"/>
                      </a:lnTo>
                      <a:lnTo>
                        <a:pt x="234" y="283"/>
                      </a:lnTo>
                      <a:lnTo>
                        <a:pt x="239" y="283"/>
                      </a:lnTo>
                      <a:lnTo>
                        <a:pt x="241" y="285"/>
                      </a:lnTo>
                      <a:lnTo>
                        <a:pt x="244" y="290"/>
                      </a:lnTo>
                      <a:lnTo>
                        <a:pt x="244" y="299"/>
                      </a:lnTo>
                      <a:lnTo>
                        <a:pt x="246" y="302"/>
                      </a:lnTo>
                      <a:lnTo>
                        <a:pt x="248" y="307"/>
                      </a:lnTo>
                      <a:lnTo>
                        <a:pt x="255" y="316"/>
                      </a:lnTo>
                      <a:lnTo>
                        <a:pt x="258" y="316"/>
                      </a:lnTo>
                      <a:lnTo>
                        <a:pt x="260" y="318"/>
                      </a:lnTo>
                      <a:lnTo>
                        <a:pt x="263" y="318"/>
                      </a:lnTo>
                      <a:lnTo>
                        <a:pt x="263" y="318"/>
                      </a:lnTo>
                      <a:lnTo>
                        <a:pt x="270" y="321"/>
                      </a:lnTo>
                      <a:lnTo>
                        <a:pt x="274" y="323"/>
                      </a:lnTo>
                      <a:lnTo>
                        <a:pt x="274" y="323"/>
                      </a:lnTo>
                      <a:lnTo>
                        <a:pt x="277" y="323"/>
                      </a:lnTo>
                      <a:lnTo>
                        <a:pt x="277" y="326"/>
                      </a:lnTo>
                      <a:lnTo>
                        <a:pt x="281" y="344"/>
                      </a:lnTo>
                      <a:lnTo>
                        <a:pt x="281" y="359"/>
                      </a:lnTo>
                      <a:lnTo>
                        <a:pt x="281" y="371"/>
                      </a:lnTo>
                      <a:lnTo>
                        <a:pt x="284" y="373"/>
                      </a:lnTo>
                      <a:lnTo>
                        <a:pt x="284" y="375"/>
                      </a:lnTo>
                      <a:lnTo>
                        <a:pt x="286" y="378"/>
                      </a:lnTo>
                      <a:lnTo>
                        <a:pt x="291" y="385"/>
                      </a:lnTo>
                      <a:lnTo>
                        <a:pt x="293" y="387"/>
                      </a:lnTo>
                      <a:lnTo>
                        <a:pt x="293" y="387"/>
                      </a:lnTo>
                      <a:lnTo>
                        <a:pt x="296" y="385"/>
                      </a:lnTo>
                      <a:lnTo>
                        <a:pt x="296" y="385"/>
                      </a:lnTo>
                      <a:lnTo>
                        <a:pt x="298" y="387"/>
                      </a:lnTo>
                      <a:lnTo>
                        <a:pt x="298" y="387"/>
                      </a:lnTo>
                      <a:lnTo>
                        <a:pt x="298" y="387"/>
                      </a:lnTo>
                      <a:lnTo>
                        <a:pt x="300" y="387"/>
                      </a:lnTo>
                      <a:lnTo>
                        <a:pt x="303" y="390"/>
                      </a:lnTo>
                      <a:lnTo>
                        <a:pt x="305" y="390"/>
                      </a:lnTo>
                      <a:lnTo>
                        <a:pt x="305" y="390"/>
                      </a:lnTo>
                      <a:lnTo>
                        <a:pt x="312" y="387"/>
                      </a:lnTo>
                      <a:lnTo>
                        <a:pt x="315" y="387"/>
                      </a:lnTo>
                      <a:lnTo>
                        <a:pt x="317" y="390"/>
                      </a:lnTo>
                      <a:lnTo>
                        <a:pt x="329" y="394"/>
                      </a:lnTo>
                      <a:lnTo>
                        <a:pt x="329" y="394"/>
                      </a:lnTo>
                      <a:lnTo>
                        <a:pt x="329" y="394"/>
                      </a:lnTo>
                      <a:lnTo>
                        <a:pt x="331" y="382"/>
                      </a:lnTo>
                      <a:lnTo>
                        <a:pt x="331" y="380"/>
                      </a:lnTo>
                      <a:lnTo>
                        <a:pt x="331" y="375"/>
                      </a:lnTo>
                      <a:lnTo>
                        <a:pt x="329" y="373"/>
                      </a:lnTo>
                      <a:lnTo>
                        <a:pt x="329" y="371"/>
                      </a:lnTo>
                      <a:lnTo>
                        <a:pt x="329" y="368"/>
                      </a:lnTo>
                      <a:lnTo>
                        <a:pt x="326" y="368"/>
                      </a:lnTo>
                      <a:lnTo>
                        <a:pt x="326" y="368"/>
                      </a:lnTo>
                      <a:lnTo>
                        <a:pt x="326" y="368"/>
                      </a:lnTo>
                      <a:lnTo>
                        <a:pt x="324" y="366"/>
                      </a:lnTo>
                      <a:lnTo>
                        <a:pt x="322" y="359"/>
                      </a:lnTo>
                      <a:lnTo>
                        <a:pt x="322" y="354"/>
                      </a:lnTo>
                      <a:lnTo>
                        <a:pt x="322" y="354"/>
                      </a:lnTo>
                      <a:lnTo>
                        <a:pt x="322" y="352"/>
                      </a:lnTo>
                      <a:lnTo>
                        <a:pt x="322" y="349"/>
                      </a:lnTo>
                      <a:lnTo>
                        <a:pt x="322" y="349"/>
                      </a:lnTo>
                      <a:lnTo>
                        <a:pt x="322" y="347"/>
                      </a:lnTo>
                      <a:lnTo>
                        <a:pt x="322" y="347"/>
                      </a:lnTo>
                      <a:lnTo>
                        <a:pt x="324" y="344"/>
                      </a:lnTo>
                      <a:lnTo>
                        <a:pt x="326" y="344"/>
                      </a:lnTo>
                      <a:lnTo>
                        <a:pt x="326" y="342"/>
                      </a:lnTo>
                      <a:lnTo>
                        <a:pt x="326" y="342"/>
                      </a:lnTo>
                      <a:lnTo>
                        <a:pt x="324" y="340"/>
                      </a:lnTo>
                      <a:lnTo>
                        <a:pt x="324" y="337"/>
                      </a:lnTo>
                      <a:lnTo>
                        <a:pt x="324" y="335"/>
                      </a:lnTo>
                      <a:lnTo>
                        <a:pt x="324" y="333"/>
                      </a:lnTo>
                      <a:lnTo>
                        <a:pt x="324" y="333"/>
                      </a:lnTo>
                      <a:lnTo>
                        <a:pt x="324" y="330"/>
                      </a:lnTo>
                      <a:lnTo>
                        <a:pt x="324" y="330"/>
                      </a:lnTo>
                      <a:lnTo>
                        <a:pt x="324" y="328"/>
                      </a:lnTo>
                      <a:lnTo>
                        <a:pt x="322" y="328"/>
                      </a:lnTo>
                      <a:lnTo>
                        <a:pt x="322" y="326"/>
                      </a:lnTo>
                      <a:lnTo>
                        <a:pt x="319" y="326"/>
                      </a:lnTo>
                      <a:lnTo>
                        <a:pt x="317" y="326"/>
                      </a:lnTo>
                      <a:lnTo>
                        <a:pt x="315" y="321"/>
                      </a:lnTo>
                      <a:lnTo>
                        <a:pt x="315" y="321"/>
                      </a:lnTo>
                      <a:lnTo>
                        <a:pt x="312" y="318"/>
                      </a:lnTo>
                      <a:lnTo>
                        <a:pt x="310" y="318"/>
                      </a:lnTo>
                      <a:lnTo>
                        <a:pt x="310" y="318"/>
                      </a:lnTo>
                      <a:lnTo>
                        <a:pt x="310" y="316"/>
                      </a:lnTo>
                      <a:lnTo>
                        <a:pt x="310" y="316"/>
                      </a:lnTo>
                      <a:lnTo>
                        <a:pt x="310" y="311"/>
                      </a:lnTo>
                      <a:lnTo>
                        <a:pt x="307" y="304"/>
                      </a:lnTo>
                      <a:lnTo>
                        <a:pt x="307" y="302"/>
                      </a:lnTo>
                      <a:lnTo>
                        <a:pt x="307" y="302"/>
                      </a:lnTo>
                      <a:lnTo>
                        <a:pt x="307" y="299"/>
                      </a:lnTo>
                      <a:lnTo>
                        <a:pt x="307" y="299"/>
                      </a:lnTo>
                      <a:lnTo>
                        <a:pt x="310" y="302"/>
                      </a:lnTo>
                      <a:lnTo>
                        <a:pt x="310" y="299"/>
                      </a:lnTo>
                      <a:lnTo>
                        <a:pt x="312" y="299"/>
                      </a:lnTo>
                      <a:lnTo>
                        <a:pt x="312" y="297"/>
                      </a:lnTo>
                      <a:lnTo>
                        <a:pt x="312" y="295"/>
                      </a:lnTo>
                      <a:lnTo>
                        <a:pt x="312" y="295"/>
                      </a:lnTo>
                      <a:lnTo>
                        <a:pt x="310" y="290"/>
                      </a:lnTo>
                      <a:lnTo>
                        <a:pt x="310" y="290"/>
                      </a:lnTo>
                      <a:lnTo>
                        <a:pt x="307" y="288"/>
                      </a:lnTo>
                      <a:lnTo>
                        <a:pt x="307" y="288"/>
                      </a:lnTo>
                      <a:lnTo>
                        <a:pt x="307" y="285"/>
                      </a:lnTo>
                      <a:lnTo>
                        <a:pt x="307" y="285"/>
                      </a:lnTo>
                      <a:lnTo>
                        <a:pt x="305" y="283"/>
                      </a:lnTo>
                      <a:lnTo>
                        <a:pt x="305" y="283"/>
                      </a:lnTo>
                      <a:lnTo>
                        <a:pt x="305" y="280"/>
                      </a:lnTo>
                      <a:lnTo>
                        <a:pt x="307" y="280"/>
                      </a:lnTo>
                      <a:lnTo>
                        <a:pt x="315" y="278"/>
                      </a:lnTo>
                      <a:lnTo>
                        <a:pt x="315" y="278"/>
                      </a:lnTo>
                      <a:lnTo>
                        <a:pt x="317" y="273"/>
                      </a:lnTo>
                      <a:lnTo>
                        <a:pt x="317" y="271"/>
                      </a:lnTo>
                      <a:lnTo>
                        <a:pt x="315" y="271"/>
                      </a:lnTo>
                      <a:lnTo>
                        <a:pt x="312" y="266"/>
                      </a:lnTo>
                      <a:lnTo>
                        <a:pt x="310" y="266"/>
                      </a:lnTo>
                      <a:lnTo>
                        <a:pt x="310" y="264"/>
                      </a:lnTo>
                      <a:lnTo>
                        <a:pt x="307" y="264"/>
                      </a:lnTo>
                      <a:lnTo>
                        <a:pt x="307" y="261"/>
                      </a:lnTo>
                      <a:lnTo>
                        <a:pt x="307" y="261"/>
                      </a:lnTo>
                      <a:lnTo>
                        <a:pt x="310" y="259"/>
                      </a:lnTo>
                      <a:lnTo>
                        <a:pt x="310" y="257"/>
                      </a:lnTo>
                      <a:lnTo>
                        <a:pt x="310" y="257"/>
                      </a:lnTo>
                      <a:lnTo>
                        <a:pt x="307" y="254"/>
                      </a:lnTo>
                      <a:lnTo>
                        <a:pt x="307" y="254"/>
                      </a:lnTo>
                      <a:lnTo>
                        <a:pt x="305" y="252"/>
                      </a:lnTo>
                      <a:lnTo>
                        <a:pt x="305" y="250"/>
                      </a:lnTo>
                      <a:lnTo>
                        <a:pt x="305" y="250"/>
                      </a:lnTo>
                      <a:lnTo>
                        <a:pt x="305" y="250"/>
                      </a:lnTo>
                      <a:lnTo>
                        <a:pt x="303" y="250"/>
                      </a:lnTo>
                      <a:lnTo>
                        <a:pt x="303" y="247"/>
                      </a:lnTo>
                      <a:lnTo>
                        <a:pt x="300" y="247"/>
                      </a:lnTo>
                      <a:lnTo>
                        <a:pt x="300" y="240"/>
                      </a:lnTo>
                      <a:lnTo>
                        <a:pt x="298" y="238"/>
                      </a:lnTo>
                      <a:lnTo>
                        <a:pt x="296" y="233"/>
                      </a:lnTo>
                      <a:lnTo>
                        <a:pt x="296" y="233"/>
                      </a:lnTo>
                      <a:lnTo>
                        <a:pt x="296" y="231"/>
                      </a:lnTo>
                      <a:lnTo>
                        <a:pt x="296" y="231"/>
                      </a:lnTo>
                      <a:lnTo>
                        <a:pt x="296" y="228"/>
                      </a:lnTo>
                      <a:lnTo>
                        <a:pt x="298" y="228"/>
                      </a:lnTo>
                      <a:lnTo>
                        <a:pt x="305" y="221"/>
                      </a:lnTo>
                      <a:lnTo>
                        <a:pt x="307" y="219"/>
                      </a:lnTo>
                      <a:lnTo>
                        <a:pt x="307" y="219"/>
                      </a:lnTo>
                      <a:lnTo>
                        <a:pt x="307" y="216"/>
                      </a:lnTo>
                      <a:lnTo>
                        <a:pt x="307" y="214"/>
                      </a:lnTo>
                      <a:lnTo>
                        <a:pt x="307" y="212"/>
                      </a:lnTo>
                      <a:lnTo>
                        <a:pt x="310" y="214"/>
                      </a:lnTo>
                      <a:lnTo>
                        <a:pt x="310" y="214"/>
                      </a:lnTo>
                      <a:lnTo>
                        <a:pt x="312" y="214"/>
                      </a:lnTo>
                      <a:lnTo>
                        <a:pt x="312" y="212"/>
                      </a:lnTo>
                      <a:lnTo>
                        <a:pt x="312" y="212"/>
                      </a:lnTo>
                      <a:lnTo>
                        <a:pt x="312" y="209"/>
                      </a:lnTo>
                      <a:lnTo>
                        <a:pt x="315" y="209"/>
                      </a:lnTo>
                      <a:lnTo>
                        <a:pt x="317" y="207"/>
                      </a:lnTo>
                      <a:lnTo>
                        <a:pt x="319" y="205"/>
                      </a:lnTo>
                      <a:lnTo>
                        <a:pt x="319" y="202"/>
                      </a:lnTo>
                      <a:lnTo>
                        <a:pt x="319" y="202"/>
                      </a:lnTo>
                      <a:lnTo>
                        <a:pt x="322" y="200"/>
                      </a:lnTo>
                      <a:lnTo>
                        <a:pt x="322" y="197"/>
                      </a:lnTo>
                      <a:lnTo>
                        <a:pt x="322" y="195"/>
                      </a:lnTo>
                      <a:lnTo>
                        <a:pt x="322" y="193"/>
                      </a:lnTo>
                      <a:lnTo>
                        <a:pt x="324" y="188"/>
                      </a:lnTo>
                      <a:lnTo>
                        <a:pt x="324" y="183"/>
                      </a:lnTo>
                      <a:lnTo>
                        <a:pt x="326" y="183"/>
                      </a:lnTo>
                      <a:lnTo>
                        <a:pt x="326" y="181"/>
                      </a:lnTo>
                      <a:lnTo>
                        <a:pt x="326" y="181"/>
                      </a:lnTo>
                      <a:lnTo>
                        <a:pt x="326" y="178"/>
                      </a:lnTo>
                      <a:lnTo>
                        <a:pt x="326" y="178"/>
                      </a:lnTo>
                      <a:lnTo>
                        <a:pt x="326" y="176"/>
                      </a:lnTo>
                      <a:lnTo>
                        <a:pt x="326" y="176"/>
                      </a:lnTo>
                      <a:lnTo>
                        <a:pt x="329" y="176"/>
                      </a:lnTo>
                      <a:lnTo>
                        <a:pt x="331" y="176"/>
                      </a:lnTo>
                      <a:lnTo>
                        <a:pt x="331" y="174"/>
                      </a:lnTo>
                      <a:lnTo>
                        <a:pt x="333" y="174"/>
                      </a:lnTo>
                      <a:lnTo>
                        <a:pt x="333" y="171"/>
                      </a:lnTo>
                      <a:lnTo>
                        <a:pt x="338" y="171"/>
                      </a:lnTo>
                      <a:lnTo>
                        <a:pt x="338" y="171"/>
                      </a:lnTo>
                      <a:lnTo>
                        <a:pt x="348" y="171"/>
                      </a:lnTo>
                      <a:lnTo>
                        <a:pt x="348" y="171"/>
                      </a:lnTo>
                      <a:lnTo>
                        <a:pt x="348" y="171"/>
                      </a:lnTo>
                      <a:lnTo>
                        <a:pt x="348" y="164"/>
                      </a:lnTo>
                      <a:lnTo>
                        <a:pt x="348" y="159"/>
                      </a:lnTo>
                      <a:close/>
                      <a:moveTo>
                        <a:pt x="173" y="399"/>
                      </a:moveTo>
                      <a:lnTo>
                        <a:pt x="175" y="397"/>
                      </a:lnTo>
                      <a:lnTo>
                        <a:pt x="175" y="397"/>
                      </a:lnTo>
                      <a:lnTo>
                        <a:pt x="173" y="397"/>
                      </a:lnTo>
                      <a:lnTo>
                        <a:pt x="170" y="394"/>
                      </a:lnTo>
                      <a:lnTo>
                        <a:pt x="170" y="397"/>
                      </a:lnTo>
                      <a:lnTo>
                        <a:pt x="173" y="399"/>
                      </a:lnTo>
                      <a:close/>
                      <a:moveTo>
                        <a:pt x="248" y="401"/>
                      </a:moveTo>
                      <a:lnTo>
                        <a:pt x="246" y="399"/>
                      </a:lnTo>
                      <a:lnTo>
                        <a:pt x="246" y="397"/>
                      </a:lnTo>
                      <a:lnTo>
                        <a:pt x="246" y="397"/>
                      </a:lnTo>
                      <a:lnTo>
                        <a:pt x="244" y="397"/>
                      </a:lnTo>
                      <a:lnTo>
                        <a:pt x="241" y="394"/>
                      </a:lnTo>
                      <a:lnTo>
                        <a:pt x="244" y="392"/>
                      </a:lnTo>
                      <a:lnTo>
                        <a:pt x="241" y="392"/>
                      </a:lnTo>
                      <a:lnTo>
                        <a:pt x="241" y="390"/>
                      </a:lnTo>
                      <a:lnTo>
                        <a:pt x="239" y="392"/>
                      </a:lnTo>
                      <a:lnTo>
                        <a:pt x="236" y="392"/>
                      </a:lnTo>
                      <a:lnTo>
                        <a:pt x="236" y="392"/>
                      </a:lnTo>
                      <a:lnTo>
                        <a:pt x="234" y="394"/>
                      </a:lnTo>
                      <a:lnTo>
                        <a:pt x="232" y="394"/>
                      </a:lnTo>
                      <a:lnTo>
                        <a:pt x="232" y="392"/>
                      </a:lnTo>
                      <a:lnTo>
                        <a:pt x="232" y="392"/>
                      </a:lnTo>
                      <a:lnTo>
                        <a:pt x="229" y="390"/>
                      </a:lnTo>
                      <a:lnTo>
                        <a:pt x="229" y="390"/>
                      </a:lnTo>
                      <a:lnTo>
                        <a:pt x="225" y="392"/>
                      </a:lnTo>
                      <a:lnTo>
                        <a:pt x="225" y="392"/>
                      </a:lnTo>
                      <a:lnTo>
                        <a:pt x="222" y="392"/>
                      </a:lnTo>
                      <a:lnTo>
                        <a:pt x="234" y="397"/>
                      </a:lnTo>
                      <a:lnTo>
                        <a:pt x="236" y="399"/>
                      </a:lnTo>
                      <a:lnTo>
                        <a:pt x="236" y="399"/>
                      </a:lnTo>
                      <a:lnTo>
                        <a:pt x="241" y="404"/>
                      </a:lnTo>
                      <a:lnTo>
                        <a:pt x="244" y="406"/>
                      </a:lnTo>
                      <a:lnTo>
                        <a:pt x="244" y="409"/>
                      </a:lnTo>
                      <a:lnTo>
                        <a:pt x="244" y="409"/>
                      </a:lnTo>
                      <a:lnTo>
                        <a:pt x="246" y="409"/>
                      </a:lnTo>
                      <a:lnTo>
                        <a:pt x="246" y="411"/>
                      </a:lnTo>
                      <a:lnTo>
                        <a:pt x="246" y="411"/>
                      </a:lnTo>
                      <a:lnTo>
                        <a:pt x="248" y="411"/>
                      </a:lnTo>
                      <a:lnTo>
                        <a:pt x="248" y="411"/>
                      </a:lnTo>
                      <a:lnTo>
                        <a:pt x="248" y="411"/>
                      </a:lnTo>
                      <a:lnTo>
                        <a:pt x="248" y="409"/>
                      </a:lnTo>
                      <a:lnTo>
                        <a:pt x="248" y="406"/>
                      </a:lnTo>
                      <a:lnTo>
                        <a:pt x="248" y="404"/>
                      </a:lnTo>
                      <a:lnTo>
                        <a:pt x="248" y="401"/>
                      </a:lnTo>
                      <a:close/>
                      <a:moveTo>
                        <a:pt x="227" y="406"/>
                      </a:moveTo>
                      <a:lnTo>
                        <a:pt x="227" y="404"/>
                      </a:lnTo>
                      <a:lnTo>
                        <a:pt x="225" y="404"/>
                      </a:lnTo>
                      <a:lnTo>
                        <a:pt x="222" y="404"/>
                      </a:lnTo>
                      <a:lnTo>
                        <a:pt x="222" y="404"/>
                      </a:lnTo>
                      <a:lnTo>
                        <a:pt x="222" y="406"/>
                      </a:lnTo>
                      <a:lnTo>
                        <a:pt x="220" y="406"/>
                      </a:lnTo>
                      <a:lnTo>
                        <a:pt x="220" y="406"/>
                      </a:lnTo>
                      <a:lnTo>
                        <a:pt x="222" y="413"/>
                      </a:lnTo>
                      <a:lnTo>
                        <a:pt x="225" y="413"/>
                      </a:lnTo>
                      <a:lnTo>
                        <a:pt x="225" y="413"/>
                      </a:lnTo>
                      <a:lnTo>
                        <a:pt x="225" y="411"/>
                      </a:lnTo>
                      <a:lnTo>
                        <a:pt x="225" y="411"/>
                      </a:lnTo>
                      <a:lnTo>
                        <a:pt x="227" y="411"/>
                      </a:lnTo>
                      <a:lnTo>
                        <a:pt x="227" y="409"/>
                      </a:lnTo>
                      <a:lnTo>
                        <a:pt x="227" y="409"/>
                      </a:lnTo>
                      <a:lnTo>
                        <a:pt x="227" y="406"/>
                      </a:lnTo>
                      <a:close/>
                    </a:path>
                  </a:pathLst>
                </a:custGeom>
                <a:grpFill/>
                <a:ln w="3175" cap="rnd">
                  <a:noFill/>
                  <a:prstDash val="solid"/>
                  <a:round/>
                  <a:headEnd/>
                  <a:tailEnd/>
                </a:ln>
              </p:spPr>
              <p:txBody>
                <a:bodyPr vert="horz" wrap="square" lIns="14600" tIns="7300" rIns="14600" bIns="7300" numCol="1" anchor="t" anchorCtr="0" compatLnSpc="1">
                  <a:prstTxWarp prst="textNoShape">
                    <a:avLst/>
                  </a:prstTxWarp>
                </a:bodyPr>
                <a:lstStyle/>
                <a:p>
                  <a:pPr defTabSz="421795">
                    <a:defRPr/>
                  </a:pPr>
                  <a:endParaRPr lang="ar-EG" sz="133" kern="0">
                    <a:solidFill>
                      <a:srgbClr val="000000"/>
                    </a:solidFill>
                    <a:latin typeface="Aileron Light" panose="00000400000000000000" pitchFamily="50" charset="0"/>
                    <a:cs typeface="Arial" panose="020B0604020202020204" pitchFamily="34" charset="0"/>
                    <a:sym typeface="Arial"/>
                  </a:endParaRPr>
                </a:p>
              </p:txBody>
            </p:sp>
          </p:grpSp>
          <p:cxnSp>
            <p:nvCxnSpPr>
              <p:cNvPr id="9" name="Straight Connector 8">
                <a:extLst>
                  <a:ext uri="{FF2B5EF4-FFF2-40B4-BE49-F238E27FC236}">
                    <a16:creationId xmlns:a16="http://schemas.microsoft.com/office/drawing/2014/main" id="{DE9A41D3-6600-284E-AF02-8205E76A9FF0}"/>
                  </a:ext>
                </a:extLst>
              </p:cNvPr>
              <p:cNvCxnSpPr/>
              <p:nvPr/>
            </p:nvCxnSpPr>
            <p:spPr>
              <a:xfrm flipV="1">
                <a:off x="6424388" y="3966086"/>
                <a:ext cx="0" cy="73301"/>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8BA43DD4-0752-A54E-8389-593950DD5683}"/>
                </a:ext>
                <a:ext uri="{C183D7F6-B498-43B3-948B-1728B52AA6E4}">
                  <adec:decorative xmlns:adec="http://schemas.microsoft.com/office/drawing/2017/decorative" xmlns="" val="1"/>
                </a:ext>
              </a:extLst>
            </p:cNvPr>
            <p:cNvSpPr/>
            <p:nvPr/>
          </p:nvSpPr>
          <p:spPr>
            <a:xfrm>
              <a:off x="3987271" y="2183294"/>
              <a:ext cx="540903" cy="540903"/>
            </a:xfrm>
            <a:prstGeom prst="ellipse">
              <a:avLst/>
            </a:prstGeom>
            <a:solidFill>
              <a:schemeClr val="accent4">
                <a:lumMod val="75000"/>
                <a:alpha val="60000"/>
              </a:schemeClr>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black"/>
                </a:solidFill>
                <a:latin typeface="Calibri"/>
              </a:endParaRPr>
            </a:p>
          </p:txBody>
        </p:sp>
        <p:sp>
          <p:nvSpPr>
            <p:cNvPr id="54" name="Oval 53">
              <a:extLst>
                <a:ext uri="{FF2B5EF4-FFF2-40B4-BE49-F238E27FC236}">
                  <a16:creationId xmlns:a16="http://schemas.microsoft.com/office/drawing/2014/main" id="{512A67B2-B148-D542-84F9-021C12BB7C60}"/>
                </a:ext>
                <a:ext uri="{C183D7F6-B498-43B3-948B-1728B52AA6E4}">
                  <adec:decorative xmlns:adec="http://schemas.microsoft.com/office/drawing/2017/decorative" xmlns="" val="1"/>
                </a:ext>
              </a:extLst>
            </p:cNvPr>
            <p:cNvSpPr/>
            <p:nvPr/>
          </p:nvSpPr>
          <p:spPr>
            <a:xfrm>
              <a:off x="5355611" y="2402750"/>
              <a:ext cx="540903" cy="540903"/>
            </a:xfrm>
            <a:prstGeom prst="ellipse">
              <a:avLst/>
            </a:prstGeom>
            <a:solidFill>
              <a:schemeClr val="accent4">
                <a:lumMod val="75000"/>
                <a:alpha val="6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black"/>
                </a:solidFill>
                <a:latin typeface="Calibri"/>
              </a:endParaRPr>
            </a:p>
          </p:txBody>
        </p:sp>
        <p:sp>
          <p:nvSpPr>
            <p:cNvPr id="55" name="Oval 54">
              <a:extLst>
                <a:ext uri="{FF2B5EF4-FFF2-40B4-BE49-F238E27FC236}">
                  <a16:creationId xmlns:a16="http://schemas.microsoft.com/office/drawing/2014/main" id="{B506FA1D-106C-1242-A804-FA2571AEBE48}"/>
                </a:ext>
                <a:ext uri="{C183D7F6-B498-43B3-948B-1728B52AA6E4}">
                  <adec:decorative xmlns:adec="http://schemas.microsoft.com/office/drawing/2017/decorative" xmlns="" val="1"/>
                </a:ext>
              </a:extLst>
            </p:cNvPr>
            <p:cNvSpPr/>
            <p:nvPr/>
          </p:nvSpPr>
          <p:spPr>
            <a:xfrm>
              <a:off x="4753363" y="3750442"/>
              <a:ext cx="540903" cy="540903"/>
            </a:xfrm>
            <a:prstGeom prst="ellipse">
              <a:avLst/>
            </a:prstGeom>
            <a:solidFill>
              <a:schemeClr val="accent4">
                <a:lumMod val="75000"/>
                <a:alpha val="6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black"/>
                </a:solidFill>
                <a:latin typeface="Calibri"/>
              </a:endParaRPr>
            </a:p>
          </p:txBody>
        </p:sp>
        <p:sp>
          <p:nvSpPr>
            <p:cNvPr id="56" name="Oval 55">
              <a:extLst>
                <a:ext uri="{FF2B5EF4-FFF2-40B4-BE49-F238E27FC236}">
                  <a16:creationId xmlns:a16="http://schemas.microsoft.com/office/drawing/2014/main" id="{F248824B-E8B9-6B4E-B6B0-60438BDD0A85}"/>
                </a:ext>
                <a:ext uri="{C183D7F6-B498-43B3-948B-1728B52AA6E4}">
                  <adec:decorative xmlns:adec="http://schemas.microsoft.com/office/drawing/2017/decorative" xmlns="" val="1"/>
                </a:ext>
              </a:extLst>
            </p:cNvPr>
            <p:cNvSpPr/>
            <p:nvPr/>
          </p:nvSpPr>
          <p:spPr>
            <a:xfrm>
              <a:off x="6394139" y="2479819"/>
              <a:ext cx="540903" cy="540903"/>
            </a:xfrm>
            <a:prstGeom prst="ellipse">
              <a:avLst/>
            </a:prstGeom>
            <a:solidFill>
              <a:schemeClr val="accent4">
                <a:lumMod val="75000"/>
                <a:alpha val="6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black"/>
                </a:solidFill>
                <a:latin typeface="Calibri"/>
              </a:endParaRPr>
            </a:p>
          </p:txBody>
        </p:sp>
        <p:sp>
          <p:nvSpPr>
            <p:cNvPr id="57" name="Oval 56">
              <a:extLst>
                <a:ext uri="{FF2B5EF4-FFF2-40B4-BE49-F238E27FC236}">
                  <a16:creationId xmlns:a16="http://schemas.microsoft.com/office/drawing/2014/main" id="{0732AE0A-4CED-1E43-957F-C66EB612E585}"/>
                </a:ext>
                <a:ext uri="{C183D7F6-B498-43B3-948B-1728B52AA6E4}">
                  <adec:decorative xmlns:adec="http://schemas.microsoft.com/office/drawing/2017/decorative" xmlns="" val="1"/>
                </a:ext>
              </a:extLst>
            </p:cNvPr>
            <p:cNvSpPr/>
            <p:nvPr/>
          </p:nvSpPr>
          <p:spPr>
            <a:xfrm>
              <a:off x="6971946" y="3139850"/>
              <a:ext cx="540903" cy="540903"/>
            </a:xfrm>
            <a:prstGeom prst="ellipse">
              <a:avLst/>
            </a:prstGeom>
            <a:solidFill>
              <a:schemeClr val="accent4">
                <a:lumMod val="75000"/>
                <a:alpha val="6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white"/>
                </a:solidFill>
                <a:latin typeface="Calibri"/>
              </a:endParaRPr>
            </a:p>
          </p:txBody>
        </p:sp>
        <p:sp>
          <p:nvSpPr>
            <p:cNvPr id="58" name="Oval 57">
              <a:extLst>
                <a:ext uri="{FF2B5EF4-FFF2-40B4-BE49-F238E27FC236}">
                  <a16:creationId xmlns:a16="http://schemas.microsoft.com/office/drawing/2014/main" id="{CB4D9E51-DB18-2641-A4E6-5B5FABD16528}"/>
                </a:ext>
                <a:ext uri="{C183D7F6-B498-43B3-948B-1728B52AA6E4}">
                  <adec:decorative xmlns:adec="http://schemas.microsoft.com/office/drawing/2017/decorative" xmlns="" val="1"/>
                </a:ext>
              </a:extLst>
            </p:cNvPr>
            <p:cNvSpPr/>
            <p:nvPr/>
          </p:nvSpPr>
          <p:spPr>
            <a:xfrm>
              <a:off x="6212303" y="3656183"/>
              <a:ext cx="540903" cy="540903"/>
            </a:xfrm>
            <a:prstGeom prst="ellipse">
              <a:avLst/>
            </a:prstGeom>
            <a:solidFill>
              <a:schemeClr val="accent4">
                <a:lumMod val="75000"/>
                <a:alpha val="6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black"/>
                </a:solidFill>
                <a:latin typeface="Calibri"/>
              </a:endParaRPr>
            </a:p>
          </p:txBody>
        </p:sp>
        <p:sp>
          <p:nvSpPr>
            <p:cNvPr id="59" name="Oval 58">
              <a:extLst>
                <a:ext uri="{FF2B5EF4-FFF2-40B4-BE49-F238E27FC236}">
                  <a16:creationId xmlns:a16="http://schemas.microsoft.com/office/drawing/2014/main" id="{A5330266-17FC-BF47-80B6-90091D495575}"/>
                </a:ext>
                <a:ext uri="{C183D7F6-B498-43B3-948B-1728B52AA6E4}">
                  <adec:decorative xmlns:adec="http://schemas.microsoft.com/office/drawing/2017/decorative" xmlns="" val="1"/>
                </a:ext>
              </a:extLst>
            </p:cNvPr>
            <p:cNvSpPr/>
            <p:nvPr/>
          </p:nvSpPr>
          <p:spPr>
            <a:xfrm>
              <a:off x="8202919" y="2716607"/>
              <a:ext cx="540903" cy="540903"/>
            </a:xfrm>
            <a:prstGeom prst="ellipse">
              <a:avLst/>
            </a:prstGeom>
            <a:solidFill>
              <a:schemeClr val="accent4">
                <a:lumMod val="75000"/>
                <a:alpha val="6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eaLnBrk="0" fontAlgn="base" hangingPunct="0">
                <a:spcBef>
                  <a:spcPct val="0"/>
                </a:spcBef>
                <a:spcAft>
                  <a:spcPct val="0"/>
                </a:spcAft>
              </a:pPr>
              <a:endParaRPr lang="en-US" sz="700" dirty="0">
                <a:solidFill>
                  <a:prstClr val="black"/>
                </a:solidFill>
                <a:latin typeface="Calibri"/>
              </a:endParaRPr>
            </a:p>
          </p:txBody>
        </p:sp>
        <p:sp>
          <p:nvSpPr>
            <p:cNvPr id="74" name="TextBox 73">
              <a:extLst>
                <a:ext uri="{FF2B5EF4-FFF2-40B4-BE49-F238E27FC236}">
                  <a16:creationId xmlns:a16="http://schemas.microsoft.com/office/drawing/2014/main" id="{962E9798-5CA5-7541-A706-1CEBC2DE594D}"/>
                </a:ext>
              </a:extLst>
            </p:cNvPr>
            <p:cNvSpPr txBox="1"/>
            <p:nvPr/>
          </p:nvSpPr>
          <p:spPr>
            <a:xfrm>
              <a:off x="3743238" y="2344180"/>
              <a:ext cx="1055711"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27,85 %</a:t>
              </a:r>
            </a:p>
          </p:txBody>
        </p:sp>
        <p:sp>
          <p:nvSpPr>
            <p:cNvPr id="75" name="TextBox 74">
              <a:extLst>
                <a:ext uri="{FF2B5EF4-FFF2-40B4-BE49-F238E27FC236}">
                  <a16:creationId xmlns:a16="http://schemas.microsoft.com/office/drawing/2014/main" id="{4AA6F705-CA5E-7B42-A0A7-CED98BEB25AC}"/>
                </a:ext>
              </a:extLst>
            </p:cNvPr>
            <p:cNvSpPr txBox="1"/>
            <p:nvPr/>
          </p:nvSpPr>
          <p:spPr>
            <a:xfrm>
              <a:off x="5085126" y="2549898"/>
              <a:ext cx="1055711"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4,66 %</a:t>
              </a:r>
            </a:p>
          </p:txBody>
        </p:sp>
        <p:sp>
          <p:nvSpPr>
            <p:cNvPr id="76" name="TextBox 75">
              <a:extLst>
                <a:ext uri="{FF2B5EF4-FFF2-40B4-BE49-F238E27FC236}">
                  <a16:creationId xmlns:a16="http://schemas.microsoft.com/office/drawing/2014/main" id="{0670F8B4-C70A-D745-B09B-2CEE4744A40B}"/>
                </a:ext>
              </a:extLst>
            </p:cNvPr>
            <p:cNvSpPr txBox="1"/>
            <p:nvPr/>
          </p:nvSpPr>
          <p:spPr>
            <a:xfrm>
              <a:off x="4516543" y="3917020"/>
              <a:ext cx="1055711"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47,84 %</a:t>
              </a:r>
            </a:p>
          </p:txBody>
        </p:sp>
        <p:sp>
          <p:nvSpPr>
            <p:cNvPr id="77" name="TextBox 76">
              <a:extLst>
                <a:ext uri="{FF2B5EF4-FFF2-40B4-BE49-F238E27FC236}">
                  <a16:creationId xmlns:a16="http://schemas.microsoft.com/office/drawing/2014/main" id="{2B941F48-9DA2-C244-8278-B904E95A4D54}"/>
                </a:ext>
              </a:extLst>
            </p:cNvPr>
            <p:cNvSpPr txBox="1"/>
            <p:nvPr/>
          </p:nvSpPr>
          <p:spPr>
            <a:xfrm>
              <a:off x="6206734" y="2630346"/>
              <a:ext cx="1055711"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7,28 %</a:t>
              </a:r>
            </a:p>
          </p:txBody>
        </p:sp>
        <p:sp>
          <p:nvSpPr>
            <p:cNvPr id="78" name="TextBox 77">
              <a:extLst>
                <a:ext uri="{FF2B5EF4-FFF2-40B4-BE49-F238E27FC236}">
                  <a16:creationId xmlns:a16="http://schemas.microsoft.com/office/drawing/2014/main" id="{91940E6C-3520-6547-A819-314B69467235}"/>
                </a:ext>
              </a:extLst>
            </p:cNvPr>
            <p:cNvSpPr txBox="1"/>
            <p:nvPr/>
          </p:nvSpPr>
          <p:spPr>
            <a:xfrm>
              <a:off x="6075190" y="3813043"/>
              <a:ext cx="864565"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0,45 %</a:t>
              </a:r>
            </a:p>
          </p:txBody>
        </p:sp>
        <p:sp>
          <p:nvSpPr>
            <p:cNvPr id="79" name="TextBox 78">
              <a:extLst>
                <a:ext uri="{FF2B5EF4-FFF2-40B4-BE49-F238E27FC236}">
                  <a16:creationId xmlns:a16="http://schemas.microsoft.com/office/drawing/2014/main" id="{020365F1-BA01-2043-B24B-E4010C4082A5}"/>
                </a:ext>
              </a:extLst>
            </p:cNvPr>
            <p:cNvSpPr txBox="1"/>
            <p:nvPr/>
          </p:nvSpPr>
          <p:spPr>
            <a:xfrm>
              <a:off x="6710722" y="3293751"/>
              <a:ext cx="1055711"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2,26 %</a:t>
              </a:r>
            </a:p>
          </p:txBody>
        </p:sp>
        <p:sp>
          <p:nvSpPr>
            <p:cNvPr id="80" name="TextBox 79">
              <a:extLst>
                <a:ext uri="{FF2B5EF4-FFF2-40B4-BE49-F238E27FC236}">
                  <a16:creationId xmlns:a16="http://schemas.microsoft.com/office/drawing/2014/main" id="{676DB570-4865-3747-B7F6-23E28ECF6B22}"/>
                </a:ext>
              </a:extLst>
            </p:cNvPr>
            <p:cNvSpPr txBox="1"/>
            <p:nvPr/>
          </p:nvSpPr>
          <p:spPr>
            <a:xfrm>
              <a:off x="7965831" y="2857126"/>
              <a:ext cx="1055711" cy="254044"/>
            </a:xfrm>
            <a:prstGeom prst="rect">
              <a:avLst/>
            </a:prstGeom>
            <a:noFill/>
          </p:spPr>
          <p:txBody>
            <a:bodyPr wrap="square">
              <a:spAutoFit/>
            </a:bodyPr>
            <a:lstStyle/>
            <a:p>
              <a:pPr algn="ctr" defTabSz="1217054" eaLnBrk="0" fontAlgn="base" hangingPunct="0">
                <a:spcBef>
                  <a:spcPct val="0"/>
                </a:spcBef>
                <a:spcAft>
                  <a:spcPct val="0"/>
                </a:spcAft>
              </a:pPr>
              <a:r>
                <a:rPr lang="en-US" sz="1051" dirty="0">
                  <a:solidFill>
                    <a:prstClr val="white"/>
                  </a:solidFill>
                  <a:latin typeface="Baskerville" panose="02020502070401020303" pitchFamily="18" charset="0"/>
                  <a:ea typeface="Baskerville" panose="02020502070401020303" pitchFamily="18" charset="0"/>
                  <a:cs typeface="Arial" panose="020B0604020202020204" pitchFamily="34" charset="0"/>
                </a:rPr>
                <a:t>9,66 %</a:t>
              </a:r>
            </a:p>
          </p:txBody>
        </p:sp>
      </p:grpSp>
      <p:cxnSp>
        <p:nvCxnSpPr>
          <p:cNvPr id="81" name="Straight Connector 80">
            <a:extLst>
              <a:ext uri="{FF2B5EF4-FFF2-40B4-BE49-F238E27FC236}">
                <a16:creationId xmlns:a16="http://schemas.microsoft.com/office/drawing/2014/main" id="{6DBDA2BB-A1A3-1E4F-BCDC-946747B61A47}"/>
              </a:ext>
            </a:extLst>
          </p:cNvPr>
          <p:cNvCxnSpPr/>
          <p:nvPr/>
        </p:nvCxnSpPr>
        <p:spPr>
          <a:xfrm>
            <a:off x="750615" y="1125615"/>
            <a:ext cx="4464000" cy="0"/>
          </a:xfrm>
          <a:prstGeom prst="line">
            <a:avLst/>
          </a:prstGeom>
          <a:solidFill>
            <a:schemeClr val="bg1"/>
          </a:solidFill>
        </p:spPr>
      </p:cxnSp>
      <p:sp>
        <p:nvSpPr>
          <p:cNvPr id="82" name="Title 1">
            <a:extLst>
              <a:ext uri="{FF2B5EF4-FFF2-40B4-BE49-F238E27FC236}">
                <a16:creationId xmlns:a16="http://schemas.microsoft.com/office/drawing/2014/main" id="{B3700D3B-1E53-864A-AA2C-7BC0253EF09A}"/>
              </a:ext>
            </a:extLst>
          </p:cNvPr>
          <p:cNvSpPr txBox="1">
            <a:spLocks/>
          </p:cNvSpPr>
          <p:nvPr/>
        </p:nvSpPr>
        <p:spPr>
          <a:xfrm>
            <a:off x="9718047" y="4001559"/>
            <a:ext cx="2094129" cy="1413754"/>
          </a:xfrm>
          <a:prstGeom prst="rect">
            <a:avLst/>
          </a:prstGeom>
          <a:solidFill>
            <a:schemeClr val="accent5">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fontAlgn="base">
              <a:spcAft>
                <a:spcPct val="0"/>
              </a:spcAft>
            </a:pPr>
            <a:r>
              <a:rPr lang="en-US" sz="2400" b="1" dirty="0" err="1">
                <a:solidFill>
                  <a:schemeClr val="bg1"/>
                </a:solidFill>
                <a:latin typeface="Calibri"/>
                <a:ea typeface="Adobe Fan Heiti Std B" panose="020B0700000000000000" pitchFamily="34" charset="-128"/>
              </a:rPr>
              <a:t>Produksi</a:t>
            </a:r>
            <a:r>
              <a:rPr lang="en-US" sz="2400" b="1" dirty="0">
                <a:solidFill>
                  <a:schemeClr val="bg1"/>
                </a:solidFill>
                <a:latin typeface="Calibri"/>
                <a:ea typeface="Adobe Fan Heiti Std B" panose="020B0700000000000000" pitchFamily="34" charset="-128"/>
              </a:rPr>
              <a:t> HHBK</a:t>
            </a:r>
          </a:p>
          <a:p>
            <a:pPr algn="ctr" defTabSz="1219170" fontAlgn="base">
              <a:spcAft>
                <a:spcPct val="0"/>
              </a:spcAft>
            </a:pPr>
            <a:r>
              <a:rPr lang="en-US" sz="2400" b="1" dirty="0">
                <a:solidFill>
                  <a:schemeClr val="bg1"/>
                </a:solidFill>
                <a:latin typeface="Calibri"/>
                <a:ea typeface="Adobe Fan Heiti Std B" panose="020B0700000000000000" pitchFamily="34" charset="-128"/>
              </a:rPr>
              <a:t>per Des 2021: </a:t>
            </a:r>
          </a:p>
          <a:p>
            <a:pPr algn="ctr" defTabSz="1219170" fontAlgn="base">
              <a:spcAft>
                <a:spcPct val="0"/>
              </a:spcAft>
            </a:pPr>
            <a:r>
              <a:rPr lang="en-US" sz="2800" b="1" dirty="0">
                <a:solidFill>
                  <a:schemeClr val="bg1"/>
                </a:solidFill>
                <a:latin typeface="+mn-lt"/>
                <a:ea typeface="Baskerville" panose="02020502070401020303" pitchFamily="18" charset="0"/>
              </a:rPr>
              <a:t>681.345 ton </a:t>
            </a:r>
          </a:p>
        </p:txBody>
      </p:sp>
      <p:sp>
        <p:nvSpPr>
          <p:cNvPr id="83" name="TextBox 82">
            <a:extLst>
              <a:ext uri="{FF2B5EF4-FFF2-40B4-BE49-F238E27FC236}">
                <a16:creationId xmlns:a16="http://schemas.microsoft.com/office/drawing/2014/main" id="{0C8FA5E9-FDD3-4C25-8B86-AD7AB7F3A75D}"/>
              </a:ext>
            </a:extLst>
          </p:cNvPr>
          <p:cNvSpPr txBox="1"/>
          <p:nvPr/>
        </p:nvSpPr>
        <p:spPr>
          <a:xfrm>
            <a:off x="5928678" y="817426"/>
            <a:ext cx="6193391" cy="3031599"/>
          </a:xfrm>
          <a:prstGeom prst="rect">
            <a:avLst/>
          </a:prstGeom>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pPr marL="12065" marR="69850" lvl="0" algn="l" defTabSz="914400" rtl="0" eaLnBrk="1" fontAlgn="auto" latinLnBrk="0" hangingPunct="1">
              <a:lnSpc>
                <a:spcPct val="100000"/>
              </a:lnSpc>
              <a:spcBef>
                <a:spcPts val="605"/>
              </a:spcBef>
              <a:spcAft>
                <a:spcPts val="0"/>
              </a:spcAft>
              <a:buClrTx/>
              <a:buSzTx/>
              <a:tabLst>
                <a:tab pos="299085" algn="l"/>
                <a:tab pos="299720" algn="l"/>
              </a:tabLst>
              <a:defRPr/>
            </a:pPr>
            <a:r>
              <a:rPr kumimoji="0" lang="en-US" sz="2200" b="0" i="0" u="none" strike="noStrike" kern="1200" cap="none" spc="-15" normalizeH="0" baseline="0" noProof="0" dirty="0" err="1">
                <a:ln>
                  <a:noFill/>
                </a:ln>
                <a:solidFill>
                  <a:schemeClr val="tx1"/>
                </a:solidFill>
                <a:effectLst/>
                <a:uLnTx/>
                <a:uFillTx/>
                <a:latin typeface="Calibri"/>
                <a:cs typeface="Calibri"/>
              </a:rPr>
              <a:t>Kebijakan</a:t>
            </a:r>
            <a:r>
              <a:rPr kumimoji="0" lang="en-US" sz="2200" b="0" i="0" u="none" strike="noStrike" kern="1200" cap="none" spc="-15" normalizeH="0" baseline="0" noProof="0" dirty="0">
                <a:ln>
                  <a:noFill/>
                </a:ln>
                <a:solidFill>
                  <a:schemeClr val="tx1"/>
                </a:solidFill>
                <a:effectLst/>
                <a:uLnTx/>
                <a:uFillTx/>
                <a:latin typeface="Calibri"/>
                <a:cs typeface="Calibri"/>
              </a:rPr>
              <a:t> Multi Usaha </a:t>
            </a:r>
            <a:r>
              <a:rPr kumimoji="0" lang="en-US" sz="2200" b="0" i="0" u="none" strike="noStrike" kern="1200" cap="none" spc="-15" normalizeH="0" baseline="0" noProof="0" dirty="0" err="1">
                <a:ln>
                  <a:noFill/>
                </a:ln>
                <a:solidFill>
                  <a:schemeClr val="tx1"/>
                </a:solidFill>
                <a:effectLst/>
                <a:uLnTx/>
                <a:uFillTx/>
                <a:latin typeface="Calibri"/>
                <a:cs typeface="Calibri"/>
              </a:rPr>
              <a:t>Kehutanan</a:t>
            </a:r>
            <a:r>
              <a:rPr kumimoji="0" lang="en-US" sz="2200" b="0" i="0" u="none" strike="noStrike" kern="1200" cap="none" spc="-15" normalizeH="0" baseline="0" noProof="0" dirty="0">
                <a:ln>
                  <a:noFill/>
                </a:ln>
                <a:solidFill>
                  <a:schemeClr val="tx1"/>
                </a:solidFill>
                <a:effectLst/>
                <a:uLnTx/>
                <a:uFillTx/>
                <a:latin typeface="Calibri"/>
                <a:cs typeface="Calibri"/>
              </a:rPr>
              <a:t> HHBK </a:t>
            </a:r>
            <a:r>
              <a:rPr kumimoji="0" lang="en-US" sz="2200" b="0" i="0" u="none" strike="noStrike" kern="1200" cap="none" spc="-15" normalizeH="0" baseline="0" noProof="0" dirty="0" err="1">
                <a:ln>
                  <a:noFill/>
                </a:ln>
                <a:solidFill>
                  <a:schemeClr val="tx1"/>
                </a:solidFill>
                <a:effectLst/>
                <a:uLnTx/>
                <a:uFillTx/>
                <a:latin typeface="Calibri"/>
                <a:cs typeface="Calibri"/>
              </a:rPr>
              <a:t>untuk</a:t>
            </a:r>
            <a:r>
              <a:rPr kumimoji="0" lang="en-US" sz="2200" b="0" i="0" u="none" strike="noStrike" kern="1200" cap="none" spc="-15" normalizeH="0" baseline="0" noProof="0" dirty="0">
                <a:ln>
                  <a:noFill/>
                </a:ln>
                <a:solidFill>
                  <a:schemeClr val="tx1"/>
                </a:solidFill>
                <a:effectLst/>
                <a:uLnTx/>
                <a:uFillTx/>
                <a:latin typeface="Calibri"/>
                <a:cs typeface="Calibri"/>
              </a:rPr>
              <a:t> </a:t>
            </a:r>
            <a:r>
              <a:rPr kumimoji="0" lang="en-US" sz="2200" b="0" i="0" u="none" strike="noStrike" kern="1200" cap="none" spc="-15" normalizeH="0" baseline="0" noProof="0" dirty="0" err="1">
                <a:ln>
                  <a:noFill/>
                </a:ln>
                <a:solidFill>
                  <a:schemeClr val="tx1"/>
                </a:solidFill>
                <a:effectLst/>
                <a:uLnTx/>
                <a:uFillTx/>
                <a:latin typeface="Calibri"/>
                <a:cs typeface="Calibri"/>
              </a:rPr>
              <a:t>meningkatkan</a:t>
            </a:r>
            <a:r>
              <a:rPr kumimoji="0" lang="en-US" sz="2200" b="0" i="0" u="none" strike="noStrike" kern="1200" cap="none" spc="-15" normalizeH="0" baseline="0" noProof="0" dirty="0">
                <a:ln>
                  <a:noFill/>
                </a:ln>
                <a:solidFill>
                  <a:schemeClr val="tx1"/>
                </a:solidFill>
                <a:effectLst/>
                <a:uLnTx/>
                <a:uFillTx/>
                <a:latin typeface="Calibri"/>
                <a:cs typeface="Calibri"/>
              </a:rPr>
              <a:t>:</a:t>
            </a:r>
          </a:p>
          <a:p>
            <a:pPr marL="299085" marR="69850" lvl="0" indent="-287020" algn="l" defTabSz="914400" rtl="0" eaLnBrk="1" fontAlgn="auto" latinLnBrk="0" hangingPunct="1">
              <a:lnSpc>
                <a:spcPct val="100000"/>
              </a:lnSpc>
              <a:spcBef>
                <a:spcPts val="605"/>
              </a:spcBef>
              <a:spcAft>
                <a:spcPts val="0"/>
              </a:spcAft>
              <a:buClrTx/>
              <a:buSzTx/>
              <a:buFont typeface="Wingdings" panose="05000000000000000000" pitchFamily="2" charset="2"/>
              <a:buChar char="§"/>
              <a:tabLst>
                <a:tab pos="299085" algn="l"/>
                <a:tab pos="299720" algn="l"/>
              </a:tabLst>
              <a:defRPr/>
            </a:pPr>
            <a:r>
              <a:rPr kumimoji="0" lang="en-US" sz="2200" b="0" i="0" u="none" strike="noStrike" kern="1200" cap="none" spc="-15" normalizeH="0" baseline="0" noProof="0" dirty="0" err="1">
                <a:ln>
                  <a:noFill/>
                </a:ln>
                <a:solidFill>
                  <a:schemeClr val="tx1"/>
                </a:solidFill>
                <a:effectLst/>
                <a:uLnTx/>
                <a:uFillTx/>
                <a:latin typeface="Calibri"/>
                <a:cs typeface="Calibri"/>
              </a:rPr>
              <a:t>Produksi</a:t>
            </a:r>
            <a:r>
              <a:rPr kumimoji="0" lang="en-US" sz="2200" b="0" i="0" u="none" strike="noStrike" kern="1200" cap="none" spc="-15" normalizeH="0" baseline="0" noProof="0" dirty="0">
                <a:ln>
                  <a:noFill/>
                </a:ln>
                <a:solidFill>
                  <a:schemeClr val="tx1"/>
                </a:solidFill>
                <a:effectLst/>
                <a:uLnTx/>
                <a:uFillTx/>
                <a:latin typeface="Calibri"/>
                <a:cs typeface="Calibri"/>
              </a:rPr>
              <a:t> HHBK;</a:t>
            </a:r>
          </a:p>
          <a:p>
            <a:pPr marL="299085" marR="69850" lvl="0" indent="-287020" algn="l" defTabSz="914400" rtl="0" eaLnBrk="1" fontAlgn="auto" latinLnBrk="0" hangingPunct="1">
              <a:lnSpc>
                <a:spcPct val="100000"/>
              </a:lnSpc>
              <a:spcBef>
                <a:spcPts val="605"/>
              </a:spcBef>
              <a:spcAft>
                <a:spcPts val="0"/>
              </a:spcAft>
              <a:buClrTx/>
              <a:buSzTx/>
              <a:buFont typeface="Wingdings" panose="05000000000000000000" pitchFamily="2" charset="2"/>
              <a:buChar char="§"/>
              <a:tabLst>
                <a:tab pos="299085" algn="l"/>
                <a:tab pos="299720" algn="l"/>
              </a:tabLst>
              <a:defRPr/>
            </a:pPr>
            <a:r>
              <a:rPr kumimoji="0" lang="en-US" sz="2200" b="0" i="0" u="none" strike="noStrike" kern="1200" cap="none" spc="-15" normalizeH="0" baseline="0" noProof="0" dirty="0">
                <a:ln>
                  <a:noFill/>
                </a:ln>
                <a:solidFill>
                  <a:schemeClr val="tx1"/>
                </a:solidFill>
                <a:effectLst/>
                <a:uLnTx/>
                <a:uFillTx/>
                <a:latin typeface="Calibri"/>
                <a:cs typeface="Calibri"/>
              </a:rPr>
              <a:t>Nilai </a:t>
            </a:r>
            <a:r>
              <a:rPr kumimoji="0" lang="en-US" sz="2200" b="0" i="0" u="none" strike="noStrike" kern="1200" cap="none" spc="-15" normalizeH="0" baseline="0" noProof="0" dirty="0" err="1">
                <a:ln>
                  <a:noFill/>
                </a:ln>
                <a:solidFill>
                  <a:schemeClr val="tx1"/>
                </a:solidFill>
                <a:effectLst/>
                <a:uLnTx/>
                <a:uFillTx/>
                <a:latin typeface="Calibri"/>
                <a:cs typeface="Calibri"/>
              </a:rPr>
              <a:t>lahan</a:t>
            </a:r>
            <a:r>
              <a:rPr kumimoji="0" lang="en-US" sz="2200" b="0" i="0" u="none" strike="noStrike" kern="1200" cap="none" spc="-15" normalizeH="0" baseline="0" noProof="0" dirty="0">
                <a:ln>
                  <a:noFill/>
                </a:ln>
                <a:solidFill>
                  <a:schemeClr val="tx1"/>
                </a:solidFill>
                <a:effectLst/>
                <a:uLnTx/>
                <a:uFillTx/>
                <a:latin typeface="Calibri"/>
                <a:cs typeface="Calibri"/>
              </a:rPr>
              <a:t> </a:t>
            </a:r>
            <a:r>
              <a:rPr kumimoji="0" lang="en-US" sz="2200" b="0" i="0" u="none" strike="noStrike" kern="1200" cap="none" spc="-15" normalizeH="0" baseline="0" noProof="0" dirty="0" err="1">
                <a:ln>
                  <a:noFill/>
                </a:ln>
                <a:solidFill>
                  <a:schemeClr val="tx1"/>
                </a:solidFill>
                <a:effectLst/>
                <a:uLnTx/>
                <a:uFillTx/>
                <a:latin typeface="Calibri"/>
                <a:cs typeface="Calibri"/>
              </a:rPr>
              <a:t>hutan</a:t>
            </a:r>
            <a:r>
              <a:rPr kumimoji="0" lang="en-US" sz="2200" b="0" i="0" u="none" strike="noStrike" kern="1200" cap="none" spc="-15" normalizeH="0" baseline="0" noProof="0" dirty="0">
                <a:ln>
                  <a:noFill/>
                </a:ln>
                <a:solidFill>
                  <a:schemeClr val="tx1"/>
                </a:solidFill>
                <a:effectLst/>
                <a:uLnTx/>
                <a:uFillTx/>
                <a:latin typeface="Calibri"/>
                <a:cs typeface="Calibri"/>
              </a:rPr>
              <a:t>;</a:t>
            </a:r>
          </a:p>
          <a:p>
            <a:pPr marL="299085" marR="69850" lvl="0" indent="-287020" algn="l" defTabSz="914400" rtl="0" eaLnBrk="1" fontAlgn="auto" latinLnBrk="0" hangingPunct="1">
              <a:lnSpc>
                <a:spcPct val="100000"/>
              </a:lnSpc>
              <a:spcBef>
                <a:spcPts val="605"/>
              </a:spcBef>
              <a:spcAft>
                <a:spcPts val="0"/>
              </a:spcAft>
              <a:buClrTx/>
              <a:buSzTx/>
              <a:buFont typeface="Wingdings" panose="05000000000000000000" pitchFamily="2" charset="2"/>
              <a:buChar char="§"/>
              <a:tabLst>
                <a:tab pos="299085" algn="l"/>
                <a:tab pos="299720" algn="l"/>
              </a:tabLst>
              <a:defRPr/>
            </a:pPr>
            <a:r>
              <a:rPr lang="en-US" sz="2200" spc="-15" dirty="0" err="1">
                <a:solidFill>
                  <a:schemeClr val="tx1"/>
                </a:solidFill>
                <a:latin typeface="Calibri"/>
                <a:cs typeface="Calibri"/>
              </a:rPr>
              <a:t>Tutupan</a:t>
            </a:r>
            <a:r>
              <a:rPr lang="en-US" sz="2200" spc="-15" dirty="0">
                <a:solidFill>
                  <a:schemeClr val="tx1"/>
                </a:solidFill>
                <a:latin typeface="Calibri"/>
                <a:cs typeface="Calibri"/>
              </a:rPr>
              <a:t> </a:t>
            </a:r>
            <a:r>
              <a:rPr lang="en-US" sz="2200" spc="-15" dirty="0" err="1">
                <a:solidFill>
                  <a:schemeClr val="tx1"/>
                </a:solidFill>
                <a:latin typeface="Calibri"/>
                <a:cs typeface="Calibri"/>
              </a:rPr>
              <a:t>hutan</a:t>
            </a:r>
            <a:r>
              <a:rPr lang="en-US" sz="2200" spc="-15" dirty="0">
                <a:solidFill>
                  <a:schemeClr val="tx1"/>
                </a:solidFill>
                <a:latin typeface="Calibri"/>
                <a:cs typeface="Calibri"/>
              </a:rPr>
              <a:t> (</a:t>
            </a:r>
            <a:r>
              <a:rPr lang="en-US" sz="2200" spc="-15" dirty="0" err="1">
                <a:solidFill>
                  <a:schemeClr val="tx1"/>
                </a:solidFill>
                <a:latin typeface="Calibri"/>
                <a:cs typeface="Calibri"/>
              </a:rPr>
              <a:t>memanfaatkan</a:t>
            </a:r>
            <a:r>
              <a:rPr lang="en-US" sz="2200" spc="-15" dirty="0">
                <a:solidFill>
                  <a:schemeClr val="tx1"/>
                </a:solidFill>
                <a:latin typeface="Calibri"/>
                <a:cs typeface="Calibri"/>
              </a:rPr>
              <a:t> areal di </a:t>
            </a:r>
            <a:r>
              <a:rPr lang="en-US" sz="2200" spc="-15" dirty="0" err="1">
                <a:solidFill>
                  <a:schemeClr val="tx1"/>
                </a:solidFill>
                <a:latin typeface="Calibri"/>
                <a:cs typeface="Calibri"/>
              </a:rPr>
              <a:t>bawah</a:t>
            </a:r>
            <a:r>
              <a:rPr lang="en-US" sz="2200" spc="-15" dirty="0">
                <a:solidFill>
                  <a:schemeClr val="tx1"/>
                </a:solidFill>
                <a:latin typeface="Calibri"/>
                <a:cs typeface="Calibri"/>
              </a:rPr>
              <a:t> </a:t>
            </a:r>
            <a:r>
              <a:rPr lang="en-US" sz="2200" spc="-15" dirty="0" err="1">
                <a:solidFill>
                  <a:schemeClr val="tx1"/>
                </a:solidFill>
                <a:latin typeface="Calibri"/>
                <a:cs typeface="Calibri"/>
              </a:rPr>
              <a:t>tegakan</a:t>
            </a:r>
            <a:r>
              <a:rPr lang="en-US" sz="2200" spc="-15" dirty="0">
                <a:solidFill>
                  <a:schemeClr val="tx1"/>
                </a:solidFill>
                <a:latin typeface="Calibri"/>
                <a:cs typeface="Calibri"/>
              </a:rPr>
              <a:t>, </a:t>
            </a:r>
            <a:r>
              <a:rPr lang="en-US" sz="2200" spc="-15" dirty="0" err="1">
                <a:solidFill>
                  <a:schemeClr val="tx1"/>
                </a:solidFill>
                <a:latin typeface="Calibri"/>
                <a:cs typeface="Calibri"/>
              </a:rPr>
              <a:t>pemanfaatan</a:t>
            </a:r>
            <a:r>
              <a:rPr lang="en-US" sz="2200" spc="-15" dirty="0">
                <a:solidFill>
                  <a:schemeClr val="tx1"/>
                </a:solidFill>
                <a:latin typeface="Calibri"/>
                <a:cs typeface="Calibri"/>
              </a:rPr>
              <a:t> </a:t>
            </a:r>
            <a:r>
              <a:rPr lang="en-US" sz="2200" spc="-15" dirty="0" err="1">
                <a:solidFill>
                  <a:schemeClr val="tx1"/>
                </a:solidFill>
                <a:latin typeface="Calibri"/>
                <a:cs typeface="Calibri"/>
              </a:rPr>
              <a:t>hasil</a:t>
            </a:r>
            <a:r>
              <a:rPr lang="en-US" sz="2200" spc="-15" dirty="0">
                <a:solidFill>
                  <a:schemeClr val="tx1"/>
                </a:solidFill>
                <a:latin typeface="Calibri"/>
                <a:cs typeface="Calibri"/>
              </a:rPr>
              <a:t> </a:t>
            </a:r>
            <a:r>
              <a:rPr lang="en-US" sz="2200" spc="-15" dirty="0" err="1">
                <a:solidFill>
                  <a:schemeClr val="tx1"/>
                </a:solidFill>
                <a:latin typeface="Calibri"/>
                <a:cs typeface="Calibri"/>
              </a:rPr>
              <a:t>hutan</a:t>
            </a:r>
            <a:r>
              <a:rPr lang="en-US" sz="2200" spc="-15" dirty="0">
                <a:solidFill>
                  <a:schemeClr val="tx1"/>
                </a:solidFill>
                <a:latin typeface="Calibri"/>
                <a:cs typeface="Calibri"/>
              </a:rPr>
              <a:t> </a:t>
            </a:r>
            <a:r>
              <a:rPr lang="en-US" sz="2200" spc="-15" dirty="0" err="1">
                <a:solidFill>
                  <a:schemeClr val="tx1"/>
                </a:solidFill>
                <a:latin typeface="Calibri"/>
                <a:cs typeface="Calibri"/>
              </a:rPr>
              <a:t>tanpa</a:t>
            </a:r>
            <a:r>
              <a:rPr lang="en-US" sz="2200" spc="-15" dirty="0">
                <a:solidFill>
                  <a:schemeClr val="tx1"/>
                </a:solidFill>
                <a:latin typeface="Calibri"/>
                <a:cs typeface="Calibri"/>
              </a:rPr>
              <a:t> </a:t>
            </a:r>
            <a:r>
              <a:rPr lang="en-US" sz="2200" spc="-15" dirty="0" err="1">
                <a:solidFill>
                  <a:schemeClr val="tx1"/>
                </a:solidFill>
                <a:latin typeface="Calibri"/>
                <a:cs typeface="Calibri"/>
              </a:rPr>
              <a:t>penebangan</a:t>
            </a:r>
            <a:r>
              <a:rPr lang="en-US" sz="2200" spc="-15" dirty="0">
                <a:solidFill>
                  <a:schemeClr val="tx1"/>
                </a:solidFill>
                <a:latin typeface="Calibri"/>
                <a:cs typeface="Calibri"/>
              </a:rPr>
              <a:t>) </a:t>
            </a:r>
            <a:r>
              <a:rPr lang="en-US" sz="2200" spc="-15" dirty="0" err="1">
                <a:solidFill>
                  <a:schemeClr val="tx1"/>
                </a:solidFill>
                <a:latin typeface="Calibri"/>
                <a:cs typeface="Calibri"/>
              </a:rPr>
              <a:t>dalam</a:t>
            </a:r>
            <a:r>
              <a:rPr lang="en-US" sz="2200" spc="-15" dirty="0">
                <a:solidFill>
                  <a:schemeClr val="tx1"/>
                </a:solidFill>
                <a:latin typeface="Calibri"/>
                <a:cs typeface="Calibri"/>
              </a:rPr>
              <a:t> </a:t>
            </a:r>
            <a:r>
              <a:rPr lang="en-US" sz="2200" spc="-15" dirty="0" err="1">
                <a:solidFill>
                  <a:schemeClr val="tx1"/>
                </a:solidFill>
                <a:latin typeface="Calibri"/>
                <a:cs typeface="Calibri"/>
              </a:rPr>
              <a:t>mencapai</a:t>
            </a:r>
            <a:r>
              <a:rPr lang="en-US" sz="2200" spc="-15" dirty="0">
                <a:solidFill>
                  <a:schemeClr val="tx1"/>
                </a:solidFill>
                <a:latin typeface="Calibri"/>
                <a:cs typeface="Calibri"/>
              </a:rPr>
              <a:t> Indonesia Net Sink FOLU 2030</a:t>
            </a:r>
            <a:endParaRPr kumimoji="0" lang="en-US" sz="2200" b="0" i="0" u="none" strike="noStrike" kern="1200" cap="none" spc="-15" normalizeH="0" baseline="0" noProof="0" dirty="0">
              <a:ln>
                <a:noFill/>
              </a:ln>
              <a:solidFill>
                <a:schemeClr val="tx1"/>
              </a:solidFill>
              <a:effectLst/>
              <a:uLnTx/>
              <a:uFillTx/>
              <a:latin typeface="Calibri"/>
              <a:cs typeface="Calibri"/>
            </a:endParaRPr>
          </a:p>
        </p:txBody>
      </p:sp>
      <p:sp>
        <p:nvSpPr>
          <p:cNvPr id="44" name="Slide Number Placeholder 43"/>
          <p:cNvSpPr>
            <a:spLocks noGrp="1"/>
          </p:cNvSpPr>
          <p:nvPr>
            <p:ph type="sldNum" sz="quarter" idx="12"/>
          </p:nvPr>
        </p:nvSpPr>
        <p:spPr>
          <a:xfrm>
            <a:off x="9129795" y="6517181"/>
            <a:ext cx="2844800" cy="366183"/>
          </a:xfrm>
        </p:spPr>
        <p:txBody>
          <a:bodyPr/>
          <a:lstStyle/>
          <a:p>
            <a:pPr defTabSz="1217054" fontAlgn="base">
              <a:spcBef>
                <a:spcPct val="0"/>
              </a:spcBef>
              <a:spcAft>
                <a:spcPct val="0"/>
              </a:spcAft>
              <a:defRPr/>
            </a:pPr>
            <a:fld id="{D34813B5-E80C-4E40-8D1E-FD5BD120CDFC}" type="slidenum">
              <a:rPr lang="id-ID" altLang="en-US">
                <a:latin typeface="Calibri" panose="020F0502020204030204" pitchFamily="34" charset="0"/>
              </a:rPr>
              <a:pPr defTabSz="1217054" fontAlgn="base">
                <a:spcBef>
                  <a:spcPct val="0"/>
                </a:spcBef>
                <a:spcAft>
                  <a:spcPct val="0"/>
                </a:spcAft>
                <a:defRPr/>
              </a:pPr>
              <a:t>17</a:t>
            </a:fld>
            <a:endParaRPr lang="id-ID" altLang="en-US" dirty="0">
              <a:latin typeface="Calibri" panose="020F0502020204030204" pitchFamily="34" charset="0"/>
            </a:endParaRPr>
          </a:p>
        </p:txBody>
      </p:sp>
      <p:sp>
        <p:nvSpPr>
          <p:cNvPr id="84" name="TextBox 83">
            <a:extLst>
              <a:ext uri="{FF2B5EF4-FFF2-40B4-BE49-F238E27FC236}">
                <a16:creationId xmlns:a16="http://schemas.microsoft.com/office/drawing/2014/main" id="{1C41F76E-BCDA-4E2F-B8EC-760D24978127}"/>
              </a:ext>
            </a:extLst>
          </p:cNvPr>
          <p:cNvSpPr txBox="1"/>
          <p:nvPr/>
        </p:nvSpPr>
        <p:spPr>
          <a:xfrm>
            <a:off x="0" y="6597352"/>
            <a:ext cx="12192000" cy="297454"/>
          </a:xfrm>
          <a:prstGeom prst="rect">
            <a:avLst/>
          </a:prstGeom>
          <a:solidFill>
            <a:schemeClr val="accent3">
              <a:lumMod val="75000"/>
            </a:schemeClr>
          </a:solidFill>
        </p:spPr>
        <p:txBody>
          <a:bodyPr wrap="square" rtlCol="0">
            <a:spAutoFit/>
          </a:bodyPr>
          <a:lstStyle/>
          <a:p>
            <a:pPr defTabSz="1217054" eaLnBrk="0" fontAlgn="base" hangingPunct="0">
              <a:spcBef>
                <a:spcPct val="0"/>
              </a:spcBef>
              <a:spcAft>
                <a:spcPct val="0"/>
              </a:spcAft>
            </a:pPr>
            <a:r>
              <a:rPr lang="en-US" sz="1333" dirty="0">
                <a:solidFill>
                  <a:prstClr val="white"/>
                </a:solidFill>
                <a:latin typeface="Biome" panose="020B0502040204020203" pitchFamily="34" charset="0"/>
                <a:cs typeface="Biome" panose="020B0502040204020203" pitchFamily="34" charset="0"/>
              </a:rPr>
              <a:t>DIREKTORAT JENDERAL PENGELOLAAN HUTAN LESTARI KEMENTERIAN LHK</a:t>
            </a:r>
            <a:endParaRPr lang="en-ID" sz="1333" dirty="0">
              <a:solidFill>
                <a:prstClr val="white"/>
              </a:solidFill>
              <a:latin typeface="Biome" panose="020B0502040204020203" pitchFamily="34" charset="0"/>
              <a:cs typeface="Biome" panose="020B0502040204020203" pitchFamily="34" charset="0"/>
            </a:endParaRPr>
          </a:p>
        </p:txBody>
      </p:sp>
      <p:pic>
        <p:nvPicPr>
          <p:cNvPr id="67" name="Picture 66">
            <a:extLst>
              <a:ext uri="{FF2B5EF4-FFF2-40B4-BE49-F238E27FC236}">
                <a16:creationId xmlns:a16="http://schemas.microsoft.com/office/drawing/2014/main" id="{E34EBE1F-B1D7-4007-B5CF-9D98EC86AC95}"/>
              </a:ext>
            </a:extLst>
          </p:cNvPr>
          <p:cNvPicPr>
            <a:picLocks noChangeAspect="1"/>
          </p:cNvPicPr>
          <p:nvPr/>
        </p:nvPicPr>
        <p:blipFill>
          <a:blip r:embed="rId2"/>
          <a:stretch>
            <a:fillRect/>
          </a:stretch>
        </p:blipFill>
        <p:spPr>
          <a:xfrm>
            <a:off x="2638" y="3927372"/>
            <a:ext cx="9552990" cy="2671284"/>
          </a:xfrm>
          <a:prstGeom prst="rect">
            <a:avLst/>
          </a:prstGeom>
        </p:spPr>
      </p:pic>
      <p:sp>
        <p:nvSpPr>
          <p:cNvPr id="46" name="TextBox 45"/>
          <p:cNvSpPr txBox="1"/>
          <p:nvPr/>
        </p:nvSpPr>
        <p:spPr>
          <a:xfrm>
            <a:off x="9452429" y="5466531"/>
            <a:ext cx="2746457" cy="338554"/>
          </a:xfrm>
          <a:prstGeom prst="rect">
            <a:avLst/>
          </a:prstGeom>
          <a:noFill/>
        </p:spPr>
        <p:txBody>
          <a:bodyPr wrap="none" rtlCol="0">
            <a:spAutoFit/>
          </a:bodyPr>
          <a:lstStyle/>
          <a:p>
            <a:r>
              <a:rPr lang="en-GB" sz="1600" i="1" dirty="0"/>
              <a:t>(</a:t>
            </a:r>
            <a:r>
              <a:rPr lang="en-GB" sz="1600" i="1" dirty="0" err="1"/>
              <a:t>Sumber</a:t>
            </a:r>
            <a:r>
              <a:rPr lang="en-GB" sz="1600" i="1" dirty="0"/>
              <a:t> : </a:t>
            </a:r>
            <a:r>
              <a:rPr lang="en-GB" sz="1600" i="1" dirty="0" err="1"/>
              <a:t>Satu</a:t>
            </a:r>
            <a:r>
              <a:rPr lang="en-GB" sz="1600" i="1" dirty="0"/>
              <a:t> Data </a:t>
            </a:r>
            <a:r>
              <a:rPr lang="en-GB" sz="1600" i="1" dirty="0" err="1"/>
              <a:t>Ditjen</a:t>
            </a:r>
            <a:r>
              <a:rPr lang="en-GB" sz="1600" i="1" dirty="0"/>
              <a:t> PHL)</a:t>
            </a:r>
            <a:endParaRPr lang="id-ID" sz="1600" i="1" dirty="0"/>
          </a:p>
        </p:txBody>
      </p:sp>
    </p:spTree>
    <p:extLst>
      <p:ext uri="{BB962C8B-B14F-4D97-AF65-F5344CB8AC3E}">
        <p14:creationId xmlns:p14="http://schemas.microsoft.com/office/powerpoint/2010/main" val="18510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1000" autoRev="1" fill="remove"/>
                                        <p:tgtEl>
                                          <p:spTgt spid="83"/>
                                        </p:tgtEl>
                                        <p:attrNameLst>
                                          <p:attrName>style.color</p:attrName>
                                        </p:attrNameLst>
                                      </p:cBhvr>
                                      <p:to>
                                        <a:schemeClr val="bg1"/>
                                      </p:to>
                                    </p:animClr>
                                    <p:animClr clrSpc="rgb" dir="cw">
                                      <p:cBhvr>
                                        <p:cTn id="7" dur="1000" autoRev="1" fill="remove"/>
                                        <p:tgtEl>
                                          <p:spTgt spid="83"/>
                                        </p:tgtEl>
                                        <p:attrNameLst>
                                          <p:attrName>fillcolor</p:attrName>
                                        </p:attrNameLst>
                                      </p:cBhvr>
                                      <p:to>
                                        <a:schemeClr val="bg1"/>
                                      </p:to>
                                    </p:animClr>
                                    <p:set>
                                      <p:cBhvr>
                                        <p:cTn id="8" dur="1000" autoRev="1" fill="remove"/>
                                        <p:tgtEl>
                                          <p:spTgt spid="83"/>
                                        </p:tgtEl>
                                        <p:attrNameLst>
                                          <p:attrName>fill.type</p:attrName>
                                        </p:attrNameLst>
                                      </p:cBhvr>
                                      <p:to>
                                        <p:strVal val="solid"/>
                                      </p:to>
                                    </p:set>
                                    <p:set>
                                      <p:cBhvr>
                                        <p:cTn id="9" dur="1000" autoRev="1" fill="remove"/>
                                        <p:tgtEl>
                                          <p:spTgt spid="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0C2838B8-4B24-47D3-928A-21CF78393D68}"/>
              </a:ext>
            </a:extLst>
          </p:cNvPr>
          <p:cNvPicPr>
            <a:picLocks noChangeAspect="1"/>
          </p:cNvPicPr>
          <p:nvPr/>
        </p:nvPicPr>
        <p:blipFill>
          <a:blip r:embed="rId2"/>
          <a:stretch>
            <a:fillRect/>
          </a:stretch>
        </p:blipFill>
        <p:spPr>
          <a:xfrm>
            <a:off x="69628" y="4757250"/>
            <a:ext cx="2417432" cy="1759991"/>
          </a:xfrm>
          <a:prstGeom prst="rect">
            <a:avLst/>
          </a:prstGeom>
        </p:spPr>
      </p:pic>
      <p:grpSp>
        <p:nvGrpSpPr>
          <p:cNvPr id="3" name="Group 2">
            <a:extLst>
              <a:ext uri="{FF2B5EF4-FFF2-40B4-BE49-F238E27FC236}">
                <a16:creationId xmlns:a16="http://schemas.microsoft.com/office/drawing/2014/main" id="{92B2FADE-7F6E-4838-8C94-321E9D12C643}"/>
              </a:ext>
            </a:extLst>
          </p:cNvPr>
          <p:cNvGrpSpPr/>
          <p:nvPr/>
        </p:nvGrpSpPr>
        <p:grpSpPr>
          <a:xfrm>
            <a:off x="889586" y="954859"/>
            <a:ext cx="11232786" cy="5515074"/>
            <a:chOff x="300188" y="638179"/>
            <a:chExt cx="11762634" cy="5959174"/>
          </a:xfrm>
        </p:grpSpPr>
        <p:sp>
          <p:nvSpPr>
            <p:cNvPr id="54" name="Freeform 16">
              <a:extLst>
                <a:ext uri="{FF2B5EF4-FFF2-40B4-BE49-F238E27FC236}">
                  <a16:creationId xmlns:a16="http://schemas.microsoft.com/office/drawing/2014/main" id="{2A0E1F6A-00CD-4FCD-A466-A30753C14F11}"/>
                </a:ext>
              </a:extLst>
            </p:cNvPr>
            <p:cNvSpPr/>
            <p:nvPr/>
          </p:nvSpPr>
          <p:spPr>
            <a:xfrm>
              <a:off x="3286354" y="5165237"/>
              <a:ext cx="4922661" cy="1432116"/>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sp>
          <p:nvSpPr>
            <p:cNvPr id="55" name="Freeform 20">
              <a:extLst>
                <a:ext uri="{FF2B5EF4-FFF2-40B4-BE49-F238E27FC236}">
                  <a16:creationId xmlns:a16="http://schemas.microsoft.com/office/drawing/2014/main" id="{30529A36-4955-4285-AC7D-114F280340DC}"/>
                </a:ext>
              </a:extLst>
            </p:cNvPr>
            <p:cNvSpPr/>
            <p:nvPr/>
          </p:nvSpPr>
          <p:spPr>
            <a:xfrm rot="10800000">
              <a:off x="300188" y="1220755"/>
              <a:ext cx="4922661" cy="1432116"/>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grpSp>
          <p:nvGrpSpPr>
            <p:cNvPr id="2" name="Group 1">
              <a:extLst>
                <a:ext uri="{FF2B5EF4-FFF2-40B4-BE49-F238E27FC236}">
                  <a16:creationId xmlns:a16="http://schemas.microsoft.com/office/drawing/2014/main" id="{96404F44-1ED6-4F72-ABDB-40E2DC2E1DC6}"/>
                </a:ext>
              </a:extLst>
            </p:cNvPr>
            <p:cNvGrpSpPr/>
            <p:nvPr/>
          </p:nvGrpSpPr>
          <p:grpSpPr>
            <a:xfrm>
              <a:off x="2473291" y="638179"/>
              <a:ext cx="9589531" cy="5645194"/>
              <a:chOff x="1794742" y="755438"/>
              <a:chExt cx="7192148" cy="4233896"/>
            </a:xfrm>
          </p:grpSpPr>
          <p:grpSp>
            <p:nvGrpSpPr>
              <p:cNvPr id="70" name="Group 25">
                <a:extLst>
                  <a:ext uri="{FF2B5EF4-FFF2-40B4-BE49-F238E27FC236}">
                    <a16:creationId xmlns:a16="http://schemas.microsoft.com/office/drawing/2014/main" id="{DFCED7C6-DA68-402F-9D80-5C5751A8B9B6}"/>
                  </a:ext>
                </a:extLst>
              </p:cNvPr>
              <p:cNvGrpSpPr/>
              <p:nvPr/>
            </p:nvGrpSpPr>
            <p:grpSpPr>
              <a:xfrm>
                <a:off x="4247422" y="1493888"/>
                <a:ext cx="1848104" cy="2935066"/>
                <a:chOff x="4722461" y="1907611"/>
                <a:chExt cx="2138040" cy="3395528"/>
              </a:xfrm>
            </p:grpSpPr>
            <p:sp>
              <p:nvSpPr>
                <p:cNvPr id="72" name="Oval 97">
                  <a:extLst>
                    <a:ext uri="{FF2B5EF4-FFF2-40B4-BE49-F238E27FC236}">
                      <a16:creationId xmlns:a16="http://schemas.microsoft.com/office/drawing/2014/main" id="{BDA777EC-5DFA-4E12-BD3A-679C7F7E6952}"/>
                    </a:ext>
                  </a:extLst>
                </p:cNvPr>
                <p:cNvSpPr/>
                <p:nvPr/>
              </p:nvSpPr>
              <p:spPr>
                <a:xfrm>
                  <a:off x="5659823" y="4682720"/>
                  <a:ext cx="620419" cy="6204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dirty="0">
                    <a:solidFill>
                      <a:prstClr val="white"/>
                    </a:solidFill>
                    <a:latin typeface="Arial"/>
                    <a:ea typeface="맑은 고딕" panose="020B0503020000020004" pitchFamily="34" charset="-127"/>
                  </a:endParaRPr>
                </a:p>
              </p:txBody>
            </p:sp>
            <p:grpSp>
              <p:nvGrpSpPr>
                <p:cNvPr id="71" name="Group 23">
                  <a:extLst>
                    <a:ext uri="{FF2B5EF4-FFF2-40B4-BE49-F238E27FC236}">
                      <a16:creationId xmlns:a16="http://schemas.microsoft.com/office/drawing/2014/main" id="{55392B57-8B8D-4221-9AF8-4948ECE3310A}"/>
                    </a:ext>
                  </a:extLst>
                </p:cNvPr>
                <p:cNvGrpSpPr/>
                <p:nvPr/>
              </p:nvGrpSpPr>
              <p:grpSpPr>
                <a:xfrm>
                  <a:off x="4722461" y="2154570"/>
                  <a:ext cx="1410284" cy="2457710"/>
                  <a:chOff x="4764849" y="1896442"/>
                  <a:chExt cx="1630399" cy="2841304"/>
                </a:xfrm>
              </p:grpSpPr>
              <p:sp>
                <p:nvSpPr>
                  <p:cNvPr id="75" name="Rectangle 15">
                    <a:extLst>
                      <a:ext uri="{FF2B5EF4-FFF2-40B4-BE49-F238E27FC236}">
                        <a16:creationId xmlns:a16="http://schemas.microsoft.com/office/drawing/2014/main" id="{FEB3A4A5-BCEA-493F-A95F-D5C170F1AB8C}"/>
                      </a:ext>
                    </a:extLst>
                  </p:cNvPr>
                  <p:cNvSpPr/>
                  <p:nvPr/>
                </p:nvSpPr>
                <p:spPr>
                  <a:xfrm rot="2633242">
                    <a:off x="5392926" y="3840524"/>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grpSp>
                <p:nvGrpSpPr>
                  <p:cNvPr id="76" name="Group 88">
                    <a:extLst>
                      <a:ext uri="{FF2B5EF4-FFF2-40B4-BE49-F238E27FC236}">
                        <a16:creationId xmlns:a16="http://schemas.microsoft.com/office/drawing/2014/main" id="{B7B3DD53-EBCC-4F81-9F1C-07AD32AA04AD}"/>
                      </a:ext>
                    </a:extLst>
                  </p:cNvPr>
                  <p:cNvGrpSpPr/>
                  <p:nvPr/>
                </p:nvGrpSpPr>
                <p:grpSpPr>
                  <a:xfrm rot="5400000">
                    <a:off x="4707913" y="1953378"/>
                    <a:ext cx="1744272" cy="1630399"/>
                    <a:chOff x="2827731" y="1829193"/>
                    <a:chExt cx="1744272" cy="1630399"/>
                  </a:xfrm>
                </p:grpSpPr>
                <p:sp>
                  <p:nvSpPr>
                    <p:cNvPr id="77" name="Rectangle 15">
                      <a:extLst>
                        <a:ext uri="{FF2B5EF4-FFF2-40B4-BE49-F238E27FC236}">
                          <a16:creationId xmlns:a16="http://schemas.microsoft.com/office/drawing/2014/main" id="{8351002C-5822-477A-B95D-044743BC8FA6}"/>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sp>
                  <p:nvSpPr>
                    <p:cNvPr id="78" name="Rectangle 15">
                      <a:extLst>
                        <a:ext uri="{FF2B5EF4-FFF2-40B4-BE49-F238E27FC236}">
                          <a16:creationId xmlns:a16="http://schemas.microsoft.com/office/drawing/2014/main" id="{780DB48F-29FD-4B09-8620-D18733BB47CA}"/>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grpSp>
            </p:grpSp>
            <p:sp>
              <p:nvSpPr>
                <p:cNvPr id="73" name="Oval 98">
                  <a:extLst>
                    <a:ext uri="{FF2B5EF4-FFF2-40B4-BE49-F238E27FC236}">
                      <a16:creationId xmlns:a16="http://schemas.microsoft.com/office/drawing/2014/main" id="{4E69E8CC-CCA9-4698-8DEB-86364D073625}"/>
                    </a:ext>
                  </a:extLst>
                </p:cNvPr>
                <p:cNvSpPr/>
                <p:nvPr/>
              </p:nvSpPr>
              <p:spPr>
                <a:xfrm>
                  <a:off x="6240082" y="3275308"/>
                  <a:ext cx="620419" cy="6204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sp>
              <p:nvSpPr>
                <p:cNvPr id="74" name="Oval 99">
                  <a:extLst>
                    <a:ext uri="{FF2B5EF4-FFF2-40B4-BE49-F238E27FC236}">
                      <a16:creationId xmlns:a16="http://schemas.microsoft.com/office/drawing/2014/main" id="{F4613ECF-04BC-425C-8192-01875205D63C}"/>
                    </a:ext>
                  </a:extLst>
                </p:cNvPr>
                <p:cNvSpPr/>
                <p:nvPr/>
              </p:nvSpPr>
              <p:spPr>
                <a:xfrm>
                  <a:off x="5577548" y="1907611"/>
                  <a:ext cx="620419" cy="6204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ko-KR" altLang="en-US">
                    <a:solidFill>
                      <a:prstClr val="white"/>
                    </a:solidFill>
                    <a:latin typeface="Arial"/>
                    <a:ea typeface="맑은 고딕" panose="020B0503020000020004" pitchFamily="34" charset="-127"/>
                  </a:endParaRPr>
                </a:p>
              </p:txBody>
            </p:sp>
          </p:grpSp>
          <p:grpSp>
            <p:nvGrpSpPr>
              <p:cNvPr id="82" name="Group 103">
                <a:extLst>
                  <a:ext uri="{FF2B5EF4-FFF2-40B4-BE49-F238E27FC236}">
                    <a16:creationId xmlns:a16="http://schemas.microsoft.com/office/drawing/2014/main" id="{D6CE3CE2-A411-4BEE-8AD9-8C3F2D501D59}"/>
                  </a:ext>
                </a:extLst>
              </p:cNvPr>
              <p:cNvGrpSpPr/>
              <p:nvPr/>
            </p:nvGrpSpPr>
            <p:grpSpPr>
              <a:xfrm>
                <a:off x="5606466" y="755438"/>
                <a:ext cx="3321768" cy="1333841"/>
                <a:chOff x="4921520" y="1289948"/>
                <a:chExt cx="2252277" cy="1778454"/>
              </a:xfrm>
            </p:grpSpPr>
            <p:sp>
              <p:nvSpPr>
                <p:cNvPr id="83" name="TextBox 82">
                  <a:extLst>
                    <a:ext uri="{FF2B5EF4-FFF2-40B4-BE49-F238E27FC236}">
                      <a16:creationId xmlns:a16="http://schemas.microsoft.com/office/drawing/2014/main" id="{9130E44B-2B14-49A8-93EA-FF00CD62DD4D}"/>
                    </a:ext>
                  </a:extLst>
                </p:cNvPr>
                <p:cNvSpPr txBox="1"/>
                <p:nvPr/>
              </p:nvSpPr>
              <p:spPr>
                <a:xfrm>
                  <a:off x="4921520" y="1744963"/>
                  <a:ext cx="2252277" cy="1323439"/>
                </a:xfrm>
                <a:prstGeom prst="rect">
                  <a:avLst/>
                </a:prstGeom>
                <a:noFill/>
                <a:ln>
                  <a:solidFill>
                    <a:schemeClr val="bg1"/>
                  </a:solidFill>
                </a:ln>
              </p:spPr>
              <p:txBody>
                <a:bodyPr wrap="square" rtlCol="0">
                  <a:spAutoFit/>
                </a:bodyPr>
                <a:lstStyle/>
                <a:p>
                  <a:pPr defTabSz="914354">
                    <a:defRPr/>
                  </a:pPr>
                  <a:r>
                    <a:rPr lang="id-ID" sz="2000" dirty="0">
                      <a:solidFill>
                        <a:prstClr val="black"/>
                      </a:solidFill>
                      <a:latin typeface="Cambria" panose="02040503050406030204" pitchFamily="18" charset="0"/>
                      <a:ea typeface="Cambria" panose="02040503050406030204" pitchFamily="18" charset="0"/>
                      <a:cs typeface="Arial" panose="020B0604020202020204" pitchFamily="34" charset="0"/>
                    </a:rPr>
                    <a:t>Menjamin ketahanan pangan, meningkatkan produktivitas dan nilai ekonomi hutan produksi serta menyediakan lapangan kerja</a:t>
                  </a:r>
                  <a:endParaRPr lang="ko-KR" altLang="en-US" sz="2000" dirty="0">
                    <a:solidFill>
                      <a:prstClr val="white"/>
                    </a:solidFill>
                    <a:latin typeface="Cambria" panose="02040503050406030204" pitchFamily="18" charset="0"/>
                    <a:ea typeface="맑은 고딕" panose="020B0503020000020004" pitchFamily="34" charset="-127"/>
                    <a:cs typeface="Arial" panose="020B0604020202020204" pitchFamily="34" charset="0"/>
                  </a:endParaRPr>
                </a:p>
              </p:txBody>
            </p:sp>
            <p:sp>
              <p:nvSpPr>
                <p:cNvPr id="84" name="TextBox 83">
                  <a:extLst>
                    <a:ext uri="{FF2B5EF4-FFF2-40B4-BE49-F238E27FC236}">
                      <a16:creationId xmlns:a16="http://schemas.microsoft.com/office/drawing/2014/main" id="{B7613A9E-79F8-43B8-A343-F6F84FF34FCA}"/>
                    </a:ext>
                  </a:extLst>
                </p:cNvPr>
                <p:cNvSpPr txBox="1"/>
                <p:nvPr/>
              </p:nvSpPr>
              <p:spPr>
                <a:xfrm>
                  <a:off x="4928721" y="1289948"/>
                  <a:ext cx="2245076" cy="461665"/>
                </a:xfrm>
                <a:prstGeom prst="rect">
                  <a:avLst/>
                </a:prstGeom>
                <a:solidFill>
                  <a:srgbClr val="FFFF00"/>
                </a:solidFill>
                <a:ln>
                  <a:solidFill>
                    <a:schemeClr val="bg1"/>
                  </a:solidFill>
                </a:ln>
              </p:spPr>
              <p:txBody>
                <a:bodyPr wrap="square" rtlCol="0">
                  <a:spAutoFit/>
                </a:bodyPr>
                <a:lstStyle/>
                <a:p>
                  <a:pPr defTabSz="914354">
                    <a:defRPr/>
                  </a:pPr>
                  <a:r>
                    <a:rPr lang="id-ID" altLang="ko-KR" sz="2400" b="1" dirty="0">
                      <a:solidFill>
                        <a:prstClr val="black"/>
                      </a:solidFill>
                      <a:latin typeface="Cambria" panose="02040503050406030204" pitchFamily="18" charset="0"/>
                      <a:ea typeface="Cambria" panose="02040503050406030204" pitchFamily="18" charset="0"/>
                      <a:cs typeface="Arial" panose="020B0604020202020204" pitchFamily="34" charset="0"/>
                    </a:rPr>
                    <a:t>1. MANFAAT EKONOMI</a:t>
                  </a:r>
                  <a:endParaRPr lang="ko-KR" altLang="en-US" sz="2400" b="1" dirty="0">
                    <a:solidFill>
                      <a:prstClr val="black"/>
                    </a:solidFill>
                    <a:latin typeface="Cambria" panose="02040503050406030204" pitchFamily="18" charset="0"/>
                    <a:ea typeface="맑은 고딕" panose="020B0503020000020004" pitchFamily="34" charset="-127"/>
                    <a:cs typeface="Arial" panose="020B0604020202020204" pitchFamily="34" charset="0"/>
                  </a:endParaRPr>
                </a:p>
              </p:txBody>
            </p:sp>
          </p:grpSp>
          <p:sp>
            <p:nvSpPr>
              <p:cNvPr id="85" name="Oval 84">
                <a:extLst>
                  <a:ext uri="{FF2B5EF4-FFF2-40B4-BE49-F238E27FC236}">
                    <a16:creationId xmlns:a16="http://schemas.microsoft.com/office/drawing/2014/main" id="{AE32B736-9C1A-46A1-B1D5-A49FE23CCFDA}"/>
                  </a:ext>
                </a:extLst>
              </p:cNvPr>
              <p:cNvSpPr/>
              <p:nvPr/>
            </p:nvSpPr>
            <p:spPr>
              <a:xfrm>
                <a:off x="1794742" y="2283364"/>
                <a:ext cx="3072248" cy="1767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mbria" panose="02040503050406030204" pitchFamily="18" charset="0"/>
                    <a:ea typeface="Cambria" panose="02040503050406030204" pitchFamily="18" charset="0"/>
                  </a:rPr>
                  <a:t>M</a:t>
                </a:r>
                <a:r>
                  <a:rPr lang="id-ID" sz="2800" b="1" dirty="0">
                    <a:solidFill>
                      <a:prstClr val="black"/>
                    </a:solidFill>
                    <a:latin typeface="Cambria" panose="02040503050406030204" pitchFamily="18" charset="0"/>
                    <a:ea typeface="Cambria" panose="02040503050406030204" pitchFamily="18" charset="0"/>
                  </a:rPr>
                  <a:t>ANFAAT </a:t>
                </a:r>
              </a:p>
              <a:p>
                <a:pPr algn="ctr" defTabSz="914354">
                  <a:defRPr/>
                </a:pPr>
                <a:r>
                  <a:rPr lang="id-ID" sz="2800" b="1" i="1" dirty="0">
                    <a:solidFill>
                      <a:prstClr val="black"/>
                    </a:solidFill>
                    <a:latin typeface="Cambria" panose="02040503050406030204" pitchFamily="18" charset="0"/>
                    <a:ea typeface="Cambria" panose="02040503050406030204" pitchFamily="18" charset="0"/>
                  </a:rPr>
                  <a:t>AGROFORESTRY</a:t>
                </a:r>
              </a:p>
            </p:txBody>
          </p:sp>
          <p:grpSp>
            <p:nvGrpSpPr>
              <p:cNvPr id="86" name="Group 103">
                <a:extLst>
                  <a:ext uri="{FF2B5EF4-FFF2-40B4-BE49-F238E27FC236}">
                    <a16:creationId xmlns:a16="http://schemas.microsoft.com/office/drawing/2014/main" id="{C18961FC-2093-4267-B8B2-CD1C06D62078}"/>
                  </a:ext>
                </a:extLst>
              </p:cNvPr>
              <p:cNvGrpSpPr/>
              <p:nvPr/>
            </p:nvGrpSpPr>
            <p:grpSpPr>
              <a:xfrm>
                <a:off x="6137694" y="2230026"/>
                <a:ext cx="2790540" cy="1333840"/>
                <a:chOff x="4921520" y="1289948"/>
                <a:chExt cx="2252277" cy="1778453"/>
              </a:xfrm>
            </p:grpSpPr>
            <p:sp>
              <p:nvSpPr>
                <p:cNvPr id="87" name="TextBox 86">
                  <a:extLst>
                    <a:ext uri="{FF2B5EF4-FFF2-40B4-BE49-F238E27FC236}">
                      <a16:creationId xmlns:a16="http://schemas.microsoft.com/office/drawing/2014/main" id="{6D02190E-378A-4900-B86D-BC40CBD8A3A9}"/>
                    </a:ext>
                  </a:extLst>
                </p:cNvPr>
                <p:cNvSpPr txBox="1"/>
                <p:nvPr/>
              </p:nvSpPr>
              <p:spPr>
                <a:xfrm>
                  <a:off x="4921520" y="1744963"/>
                  <a:ext cx="2252277" cy="1323438"/>
                </a:xfrm>
                <a:prstGeom prst="rect">
                  <a:avLst/>
                </a:prstGeom>
                <a:noFill/>
                <a:ln>
                  <a:solidFill>
                    <a:schemeClr val="bg1"/>
                  </a:solidFill>
                </a:ln>
              </p:spPr>
              <p:txBody>
                <a:bodyPr wrap="square" rtlCol="0">
                  <a:spAutoFit/>
                </a:bodyPr>
                <a:lstStyle/>
                <a:p>
                  <a:pPr defTabSz="914354">
                    <a:defRPr/>
                  </a:pPr>
                  <a:r>
                    <a:rPr lang="id-ID" sz="2000" dirty="0">
                      <a:solidFill>
                        <a:prstClr val="black"/>
                      </a:solidFill>
                      <a:latin typeface="Cambria" panose="02040503050406030204" pitchFamily="18" charset="0"/>
                      <a:ea typeface="Cambria" panose="02040503050406030204" pitchFamily="18" charset="0"/>
                      <a:cs typeface="Arial" panose="020B0604020202020204" pitchFamily="34" charset="0"/>
                    </a:rPr>
                    <a:t>Meningkatkan </a:t>
                  </a:r>
                  <a:r>
                    <a:rPr lang="en-US" sz="2000" dirty="0" err="1">
                      <a:solidFill>
                        <a:prstClr val="black"/>
                      </a:solidFill>
                      <a:latin typeface="Cambria" panose="02040503050406030204" pitchFamily="18" charset="0"/>
                      <a:ea typeface="Cambria" panose="02040503050406030204" pitchFamily="18" charset="0"/>
                      <a:cs typeface="Arial" panose="020B0604020202020204" pitchFamily="34" charset="0"/>
                    </a:rPr>
                    <a:t>tutupan</a:t>
                  </a:r>
                  <a:r>
                    <a:rPr lang="en-US" sz="2000" dirty="0">
                      <a:solidFill>
                        <a:prstClr val="black"/>
                      </a:solidFill>
                      <a:latin typeface="Cambria" panose="02040503050406030204" pitchFamily="18" charset="0"/>
                      <a:ea typeface="Cambria" panose="02040503050406030204" pitchFamily="18" charset="0"/>
                      <a:cs typeface="Arial" panose="020B0604020202020204" pitchFamily="34" charset="0"/>
                    </a:rPr>
                    <a:t> dan </a:t>
                  </a:r>
                  <a:r>
                    <a:rPr lang="id-ID" sz="2000" dirty="0">
                      <a:solidFill>
                        <a:prstClr val="black"/>
                      </a:solidFill>
                      <a:latin typeface="Cambria" panose="02040503050406030204" pitchFamily="18" charset="0"/>
                      <a:ea typeface="Cambria" panose="02040503050406030204" pitchFamily="18" charset="0"/>
                      <a:cs typeface="Arial" panose="020B0604020202020204" pitchFamily="34" charset="0"/>
                    </a:rPr>
                    <a:t>kualitas hutan dalam meningkatkan daya dukung dan daya tampung lingkungan.</a:t>
                  </a:r>
                  <a:endParaRPr lang="ko-KR" altLang="en-US" sz="2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8" name="TextBox 87">
                  <a:extLst>
                    <a:ext uri="{FF2B5EF4-FFF2-40B4-BE49-F238E27FC236}">
                      <a16:creationId xmlns:a16="http://schemas.microsoft.com/office/drawing/2014/main" id="{864BFF7C-5E2E-4FA6-9CCE-BAD855E682D9}"/>
                    </a:ext>
                  </a:extLst>
                </p:cNvPr>
                <p:cNvSpPr txBox="1"/>
                <p:nvPr/>
              </p:nvSpPr>
              <p:spPr>
                <a:xfrm>
                  <a:off x="4928721" y="1289948"/>
                  <a:ext cx="2245076" cy="461665"/>
                </a:xfrm>
                <a:prstGeom prst="rect">
                  <a:avLst/>
                </a:prstGeom>
                <a:solidFill>
                  <a:srgbClr val="92D050"/>
                </a:solidFill>
                <a:ln>
                  <a:solidFill>
                    <a:schemeClr val="bg1"/>
                  </a:solidFill>
                </a:ln>
              </p:spPr>
              <p:txBody>
                <a:bodyPr wrap="square" rtlCol="0">
                  <a:spAutoFit/>
                </a:bodyPr>
                <a:lstStyle/>
                <a:p>
                  <a:pPr defTabSz="914354">
                    <a:defRPr/>
                  </a:pPr>
                  <a:r>
                    <a:rPr lang="id-ID" altLang="ko-KR" sz="2400" b="1" dirty="0">
                      <a:solidFill>
                        <a:prstClr val="black"/>
                      </a:solidFill>
                      <a:latin typeface="Cambria" panose="02040503050406030204" pitchFamily="18" charset="0"/>
                      <a:ea typeface="Cambria" panose="02040503050406030204" pitchFamily="18" charset="0"/>
                      <a:cs typeface="Arial" panose="020B0604020202020204" pitchFamily="34" charset="0"/>
                    </a:rPr>
                    <a:t>2. MANFAAT EKOLOGI</a:t>
                  </a:r>
                  <a:endParaRPr lang="ko-KR" altLang="en-US" sz="2400" b="1" dirty="0">
                    <a:solidFill>
                      <a:prstClr val="black"/>
                    </a:solidFill>
                    <a:latin typeface="Cambria" panose="02040503050406030204" pitchFamily="18" charset="0"/>
                    <a:ea typeface="맑은 고딕" panose="020B0503020000020004" pitchFamily="34" charset="-127"/>
                    <a:cs typeface="Arial" panose="020B0604020202020204" pitchFamily="34" charset="0"/>
                  </a:endParaRPr>
                </a:p>
              </p:txBody>
            </p:sp>
          </p:grpSp>
          <p:grpSp>
            <p:nvGrpSpPr>
              <p:cNvPr id="90" name="Group 103">
                <a:extLst>
                  <a:ext uri="{FF2B5EF4-FFF2-40B4-BE49-F238E27FC236}">
                    <a16:creationId xmlns:a16="http://schemas.microsoft.com/office/drawing/2014/main" id="{42A47F09-7DC1-4832-BCB3-16EC29A51C49}"/>
                  </a:ext>
                </a:extLst>
              </p:cNvPr>
              <p:cNvGrpSpPr/>
              <p:nvPr/>
            </p:nvGrpSpPr>
            <p:grpSpPr>
              <a:xfrm>
                <a:off x="5665122" y="3652348"/>
                <a:ext cx="3321768" cy="1336986"/>
                <a:chOff x="4928721" y="1386599"/>
                <a:chExt cx="2252277" cy="1782644"/>
              </a:xfrm>
            </p:grpSpPr>
            <p:sp>
              <p:nvSpPr>
                <p:cNvPr id="91" name="TextBox 90">
                  <a:extLst>
                    <a:ext uri="{FF2B5EF4-FFF2-40B4-BE49-F238E27FC236}">
                      <a16:creationId xmlns:a16="http://schemas.microsoft.com/office/drawing/2014/main" id="{AC86995E-00C2-41CC-97E7-F950A5BBDB2D}"/>
                    </a:ext>
                  </a:extLst>
                </p:cNvPr>
                <p:cNvSpPr txBox="1"/>
                <p:nvPr/>
              </p:nvSpPr>
              <p:spPr>
                <a:xfrm>
                  <a:off x="4928721" y="1845804"/>
                  <a:ext cx="2252277" cy="1323439"/>
                </a:xfrm>
                <a:prstGeom prst="rect">
                  <a:avLst/>
                </a:prstGeom>
                <a:noFill/>
                <a:ln>
                  <a:solidFill>
                    <a:schemeClr val="bg1"/>
                  </a:solidFill>
                </a:ln>
              </p:spPr>
              <p:txBody>
                <a:bodyPr wrap="square" rtlCol="0">
                  <a:spAutoFit/>
                </a:bodyPr>
                <a:lstStyle/>
                <a:p>
                  <a:pPr defTabSz="914354">
                    <a:defRPr/>
                  </a:pPr>
                  <a:r>
                    <a:rPr lang="id-ID" sz="2000" dirty="0">
                      <a:solidFill>
                        <a:prstClr val="black"/>
                      </a:solidFill>
                      <a:latin typeface="Cambria" panose="02040503050406030204" pitchFamily="18" charset="0"/>
                      <a:ea typeface="Cambria" panose="02040503050406030204" pitchFamily="18" charset="0"/>
                      <a:cs typeface="Arial" panose="020B0604020202020204" pitchFamily="34" charset="0"/>
                    </a:rPr>
                    <a:t>Meningkatkan kemandirian &amp; kesejahteraan serta kualitas hidup masyarakat dengan tetap menjaga kondisi sosial  dan  nilai budaya lokal</a:t>
                  </a:r>
                  <a:endParaRPr lang="ko-KR" altLang="en-US" sz="2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92" name="TextBox 91">
                  <a:extLst>
                    <a:ext uri="{FF2B5EF4-FFF2-40B4-BE49-F238E27FC236}">
                      <a16:creationId xmlns:a16="http://schemas.microsoft.com/office/drawing/2014/main" id="{DEBF0F90-9326-43F8-B89B-0F4F071DFABE}"/>
                    </a:ext>
                  </a:extLst>
                </p:cNvPr>
                <p:cNvSpPr txBox="1"/>
                <p:nvPr/>
              </p:nvSpPr>
              <p:spPr>
                <a:xfrm>
                  <a:off x="4928721" y="1386599"/>
                  <a:ext cx="2245076" cy="461665"/>
                </a:xfrm>
                <a:prstGeom prst="rect">
                  <a:avLst/>
                </a:prstGeom>
                <a:solidFill>
                  <a:srgbClr val="00B0F0"/>
                </a:solidFill>
                <a:ln>
                  <a:solidFill>
                    <a:schemeClr val="bg1"/>
                  </a:solidFill>
                </a:ln>
              </p:spPr>
              <p:txBody>
                <a:bodyPr wrap="square" rtlCol="0">
                  <a:spAutoFit/>
                </a:bodyPr>
                <a:lstStyle/>
                <a:p>
                  <a:pPr defTabSz="914354">
                    <a:defRPr/>
                  </a:pPr>
                  <a:r>
                    <a:rPr lang="id-ID" altLang="ko-KR" sz="2400" b="1" dirty="0">
                      <a:solidFill>
                        <a:prstClr val="black"/>
                      </a:solidFill>
                      <a:latin typeface="Cambria" panose="02040503050406030204" pitchFamily="18" charset="0"/>
                      <a:ea typeface="Cambria" panose="02040503050406030204" pitchFamily="18" charset="0"/>
                      <a:cs typeface="Arial" panose="020B0604020202020204" pitchFamily="34" charset="0"/>
                    </a:rPr>
                    <a:t>3. MANFAAT SOSIAL</a:t>
                  </a:r>
                  <a:endParaRPr lang="ko-KR" altLang="en-US" sz="2400" b="1" dirty="0">
                    <a:solidFill>
                      <a:prstClr val="black"/>
                    </a:solidFill>
                    <a:latin typeface="Cambria" panose="02040503050406030204" pitchFamily="18" charset="0"/>
                    <a:ea typeface="맑은 고딕" panose="020B0503020000020004" pitchFamily="34" charset="-127"/>
                    <a:cs typeface="Arial" panose="020B0604020202020204" pitchFamily="34" charset="0"/>
                  </a:endParaRPr>
                </a:p>
              </p:txBody>
            </p:sp>
          </p:grpSp>
        </p:grpSp>
        <p:sp>
          <p:nvSpPr>
            <p:cNvPr id="99" name="Shape 33">
              <a:extLst>
                <a:ext uri="{FF2B5EF4-FFF2-40B4-BE49-F238E27FC236}">
                  <a16:creationId xmlns:a16="http://schemas.microsoft.com/office/drawing/2014/main" id="{941FCFB6-77EE-4A95-98B7-6B574DD6A477}"/>
                </a:ext>
              </a:extLst>
            </p:cNvPr>
            <p:cNvSpPr/>
            <p:nvPr/>
          </p:nvSpPr>
          <p:spPr>
            <a:xfrm>
              <a:off x="4980083" y="4706337"/>
              <a:ext cx="700980" cy="5323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125" y="0"/>
                    <a:pt x="7093" y="10111"/>
                    <a:pt x="7093" y="10111"/>
                  </a:cubicBezTo>
                  <a:cubicBezTo>
                    <a:pt x="18376" y="9191"/>
                    <a:pt x="21600" y="14706"/>
                    <a:pt x="21600" y="14706"/>
                  </a:cubicBezTo>
                  <a:cubicBezTo>
                    <a:pt x="10633" y="9555"/>
                    <a:pt x="3546" y="21600"/>
                    <a:pt x="3546" y="21600"/>
                  </a:cubicBezTo>
                  <a:cubicBezTo>
                    <a:pt x="6583" y="4679"/>
                    <a:pt x="0" y="0"/>
                    <a:pt x="0" y="0"/>
                  </a:cubicBezTo>
                  <a:close/>
                </a:path>
              </a:pathLst>
            </a:custGeom>
            <a:solidFill>
              <a:srgbClr val="000000">
                <a:alpha val="12000"/>
              </a:srgbClr>
            </a:solidFill>
            <a:ln w="12700">
              <a:miter lim="400000"/>
            </a:ln>
          </p:spPr>
          <p:txBody>
            <a:bodyPr lIns="0" tIns="0" rIns="0" bIns="0" anchor="ctr"/>
            <a:lstStyle/>
            <a:p>
              <a:pPr defTabSz="685783">
                <a:defRPr sz="3000">
                  <a:solidFill>
                    <a:srgbClr val="FFFFFF"/>
                  </a:solidFill>
                  <a:effectLst>
                    <a:outerShdw blurRad="38100" dist="12700" dir="5400000" rotWithShape="0">
                      <a:srgbClr val="000000">
                        <a:alpha val="50000"/>
                      </a:srgbClr>
                    </a:outerShdw>
                  </a:effectLst>
                </a:defRPr>
              </a:pPr>
              <a:endParaRPr sz="1688" kern="0">
                <a:solidFill>
                  <a:srgbClr val="FFFFFF"/>
                </a:solidFill>
                <a:effectLst>
                  <a:outerShdw blurRad="38100" dist="12700" dir="5400000" rotWithShape="0">
                    <a:srgbClr val="000000">
                      <a:alpha val="50000"/>
                    </a:srgbClr>
                  </a:outerShdw>
                </a:effectLst>
                <a:latin typeface="Montserrat"/>
                <a:cs typeface="Arial" panose="020B0604020202020204" pitchFamily="34" charset="0"/>
              </a:endParaRPr>
            </a:p>
          </p:txBody>
        </p:sp>
        <p:sp>
          <p:nvSpPr>
            <p:cNvPr id="101" name="Shape 33">
              <a:extLst>
                <a:ext uri="{FF2B5EF4-FFF2-40B4-BE49-F238E27FC236}">
                  <a16:creationId xmlns:a16="http://schemas.microsoft.com/office/drawing/2014/main" id="{285914E9-C34A-4AC8-A591-A818F002FE4E}"/>
                </a:ext>
              </a:extLst>
            </p:cNvPr>
            <p:cNvSpPr/>
            <p:nvPr/>
          </p:nvSpPr>
          <p:spPr>
            <a:xfrm>
              <a:off x="3577124" y="4720036"/>
              <a:ext cx="486915" cy="462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125" y="0"/>
                    <a:pt x="7093" y="10111"/>
                    <a:pt x="7093" y="10111"/>
                  </a:cubicBezTo>
                  <a:cubicBezTo>
                    <a:pt x="18376" y="9191"/>
                    <a:pt x="21600" y="14706"/>
                    <a:pt x="21600" y="14706"/>
                  </a:cubicBezTo>
                  <a:cubicBezTo>
                    <a:pt x="10633" y="9555"/>
                    <a:pt x="3546" y="21600"/>
                    <a:pt x="3546" y="21600"/>
                  </a:cubicBezTo>
                  <a:cubicBezTo>
                    <a:pt x="6583" y="4679"/>
                    <a:pt x="0" y="0"/>
                    <a:pt x="0" y="0"/>
                  </a:cubicBezTo>
                  <a:close/>
                </a:path>
              </a:pathLst>
            </a:custGeom>
            <a:solidFill>
              <a:srgbClr val="000000">
                <a:alpha val="12000"/>
              </a:srgbClr>
            </a:solidFill>
            <a:ln w="12700">
              <a:miter lim="400000"/>
            </a:ln>
          </p:spPr>
          <p:txBody>
            <a:bodyPr lIns="0" tIns="0" rIns="0" bIns="0" anchor="ctr"/>
            <a:lstStyle/>
            <a:p>
              <a:pPr defTabSz="685783">
                <a:defRPr sz="3000">
                  <a:solidFill>
                    <a:srgbClr val="FFFFFF"/>
                  </a:solidFill>
                  <a:effectLst>
                    <a:outerShdw blurRad="38100" dist="12700" dir="5400000" rotWithShape="0">
                      <a:srgbClr val="000000">
                        <a:alpha val="50000"/>
                      </a:srgbClr>
                    </a:outerShdw>
                  </a:effectLst>
                </a:defRPr>
              </a:pPr>
              <a:endParaRPr sz="1688" kern="0">
                <a:solidFill>
                  <a:srgbClr val="FFFFFF"/>
                </a:solidFill>
                <a:effectLst>
                  <a:outerShdw blurRad="38100" dist="12700" dir="5400000" rotWithShape="0">
                    <a:srgbClr val="000000">
                      <a:alpha val="50000"/>
                    </a:srgbClr>
                  </a:outerShdw>
                </a:effectLst>
                <a:latin typeface="Montserrat"/>
                <a:cs typeface="Arial" panose="020B0604020202020204" pitchFamily="34" charset="0"/>
              </a:endParaRPr>
            </a:p>
          </p:txBody>
        </p:sp>
      </p:grpSp>
      <p:sp>
        <p:nvSpPr>
          <p:cNvPr id="102" name="TextBox 101">
            <a:extLst>
              <a:ext uri="{FF2B5EF4-FFF2-40B4-BE49-F238E27FC236}">
                <a16:creationId xmlns:a16="http://schemas.microsoft.com/office/drawing/2014/main" id="{DDF6C9AD-A696-4D95-8838-D693E7690D40}"/>
              </a:ext>
            </a:extLst>
          </p:cNvPr>
          <p:cNvSpPr txBox="1"/>
          <p:nvPr/>
        </p:nvSpPr>
        <p:spPr>
          <a:xfrm>
            <a:off x="0" y="6597352"/>
            <a:ext cx="12192000" cy="338554"/>
          </a:xfrm>
          <a:prstGeom prst="rect">
            <a:avLst/>
          </a:prstGeom>
          <a:solidFill>
            <a:schemeClr val="accent3">
              <a:lumMod val="75000"/>
            </a:schemeClr>
          </a:solidFill>
        </p:spPr>
        <p:txBody>
          <a:bodyPr wrap="square" rtlCol="0">
            <a:spAutoFit/>
          </a:bodyPr>
          <a:lstStyle/>
          <a:p>
            <a:pPr defTabSz="1217054" eaLnBrk="0" fontAlgn="base" hangingPunct="0">
              <a:spcBef>
                <a:spcPct val="0"/>
              </a:spcBef>
              <a:spcAft>
                <a:spcPct val="0"/>
              </a:spcAft>
            </a:pPr>
            <a:r>
              <a:rPr lang="en-US" sz="1600" dirty="0">
                <a:solidFill>
                  <a:prstClr val="white"/>
                </a:solidFill>
                <a:latin typeface="Biome" panose="020B0502040204020203" pitchFamily="34" charset="0"/>
                <a:cs typeface="Biome" panose="020B0502040204020203" pitchFamily="34" charset="0"/>
              </a:rPr>
              <a:t>DIREKTORAT JENDERAL PENGELOLAAN HUTAN LESTARI KEMENTERIAN LHK</a:t>
            </a:r>
            <a:endParaRPr lang="en-ID" sz="1600" dirty="0">
              <a:solidFill>
                <a:prstClr val="white"/>
              </a:solidFill>
              <a:latin typeface="Biome" panose="020B0502040204020203" pitchFamily="34" charset="0"/>
              <a:cs typeface="Biome" panose="020B0502040204020203" pitchFamily="34" charset="0"/>
            </a:endParaRPr>
          </a:p>
        </p:txBody>
      </p:sp>
      <p:sp>
        <p:nvSpPr>
          <p:cNvPr id="33" name="Title 1">
            <a:extLst>
              <a:ext uri="{FF2B5EF4-FFF2-40B4-BE49-F238E27FC236}">
                <a16:creationId xmlns:a16="http://schemas.microsoft.com/office/drawing/2014/main" id="{2A82F99A-A436-409D-BD23-42D8C2D92EE6}"/>
              </a:ext>
            </a:extLst>
          </p:cNvPr>
          <p:cNvSpPr>
            <a:spLocks noGrp="1"/>
          </p:cNvSpPr>
          <p:nvPr>
            <p:ph type="title"/>
          </p:nvPr>
        </p:nvSpPr>
        <p:spPr>
          <a:xfrm>
            <a:off x="3240046" y="-36058"/>
            <a:ext cx="3830839" cy="1012987"/>
          </a:xfrm>
        </p:spPr>
        <p:txBody>
          <a:bodyPr>
            <a:normAutofit/>
          </a:bodyPr>
          <a:lstStyle/>
          <a:p>
            <a:r>
              <a:rPr lang="en-US" sz="4000" b="1" spc="300" dirty="0">
                <a:solidFill>
                  <a:schemeClr val="tx2">
                    <a:lumMod val="75000"/>
                  </a:schemeClr>
                </a:solidFill>
              </a:rPr>
              <a:t>AGROFORESTRI</a:t>
            </a:r>
          </a:p>
        </p:txBody>
      </p:sp>
      <p:pic>
        <p:nvPicPr>
          <p:cNvPr id="93" name="Picture 92">
            <a:extLst>
              <a:ext uri="{FF2B5EF4-FFF2-40B4-BE49-F238E27FC236}">
                <a16:creationId xmlns:a16="http://schemas.microsoft.com/office/drawing/2014/main" id="{1E325ECE-8649-4394-98D0-6E0264E43D12}"/>
              </a:ext>
            </a:extLst>
          </p:cNvPr>
          <p:cNvPicPr>
            <a:picLocks noChangeAspect="1"/>
          </p:cNvPicPr>
          <p:nvPr/>
        </p:nvPicPr>
        <p:blipFill>
          <a:blip r:embed="rId3"/>
          <a:stretch>
            <a:fillRect/>
          </a:stretch>
        </p:blipFill>
        <p:spPr>
          <a:xfrm>
            <a:off x="62749" y="69292"/>
            <a:ext cx="2371553" cy="1600200"/>
          </a:xfrm>
          <a:prstGeom prst="rect">
            <a:avLst/>
          </a:prstGeom>
        </p:spPr>
      </p:pic>
      <p:pic>
        <p:nvPicPr>
          <p:cNvPr id="53" name="Picture 52">
            <a:extLst>
              <a:ext uri="{FF2B5EF4-FFF2-40B4-BE49-F238E27FC236}">
                <a16:creationId xmlns:a16="http://schemas.microsoft.com/office/drawing/2014/main" id="{5045627F-6FFC-4891-BCF5-5D77E373AD36}"/>
              </a:ext>
            </a:extLst>
          </p:cNvPr>
          <p:cNvPicPr>
            <a:picLocks noChangeAspect="1"/>
          </p:cNvPicPr>
          <p:nvPr/>
        </p:nvPicPr>
        <p:blipFill rotWithShape="1">
          <a:blip r:embed="rId4"/>
          <a:srcRect r="12944"/>
          <a:stretch/>
        </p:blipFill>
        <p:spPr>
          <a:xfrm>
            <a:off x="65117" y="1980302"/>
            <a:ext cx="2371553" cy="2527341"/>
          </a:xfrm>
          <a:prstGeom prst="rect">
            <a:avLst/>
          </a:prstGeom>
        </p:spPr>
      </p:pic>
    </p:spTree>
    <p:extLst>
      <p:ext uri="{BB962C8B-B14F-4D97-AF65-F5344CB8AC3E}">
        <p14:creationId xmlns:p14="http://schemas.microsoft.com/office/powerpoint/2010/main" val="4225783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77" y="-107257"/>
            <a:ext cx="12919483" cy="7271823"/>
          </a:xfrm>
          <a:prstGeom prst="rect">
            <a:avLst/>
          </a:prstGeom>
        </p:spPr>
      </p:pic>
      <p:sp>
        <p:nvSpPr>
          <p:cNvPr id="8" name="Rectangle 7"/>
          <p:cNvSpPr/>
          <p:nvPr/>
        </p:nvSpPr>
        <p:spPr>
          <a:xfrm>
            <a:off x="-373377" y="-107257"/>
            <a:ext cx="12919483" cy="7271823"/>
          </a:xfrm>
          <a:prstGeom prst="rect">
            <a:avLst/>
          </a:prstGeom>
          <a:gradFill>
            <a:gsLst>
              <a:gs pos="0">
                <a:schemeClr val="accent6">
                  <a:lumMod val="20000"/>
                  <a:lumOff val="80000"/>
                </a:schemeClr>
              </a:gs>
              <a:gs pos="0">
                <a:schemeClr val="accent6">
                  <a:lumMod val="75000"/>
                </a:schemeClr>
              </a:gs>
              <a:gs pos="17000">
                <a:schemeClr val="accent6">
                  <a:lumMod val="60000"/>
                  <a:lumOff val="40000"/>
                </a:schemeClr>
              </a:gs>
              <a:gs pos="100000">
                <a:schemeClr val="accent6">
                  <a:lumMod val="50000"/>
                  <a:alpha val="41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Rectangle 3"/>
          <p:cNvSpPr/>
          <p:nvPr/>
        </p:nvSpPr>
        <p:spPr>
          <a:xfrm>
            <a:off x="-373377" y="731703"/>
            <a:ext cx="12919483" cy="5053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5D48DC52-7488-4E83-A754-AE537DF73A64}"/>
              </a:ext>
            </a:extLst>
          </p:cNvPr>
          <p:cNvSpPr>
            <a:spLocks noGrp="1"/>
          </p:cNvSpPr>
          <p:nvPr>
            <p:ph type="title"/>
          </p:nvPr>
        </p:nvSpPr>
        <p:spPr>
          <a:xfrm>
            <a:off x="2706109" y="731703"/>
            <a:ext cx="6537459" cy="632000"/>
          </a:xfrm>
        </p:spPr>
        <p:txBody>
          <a:bodyPr/>
          <a:lstStyle/>
          <a:p>
            <a:r>
              <a:rPr lang="id-ID" sz="3200" b="1" dirty="0"/>
              <a:t>PEMANFAATAN </a:t>
            </a:r>
            <a:r>
              <a:rPr lang="en-GB" sz="3200" b="1" dirty="0"/>
              <a:t>JASA LINGKUNGAN</a:t>
            </a:r>
            <a:endParaRPr lang="en-ID" sz="3200" b="1" dirty="0">
              <a:latin typeface="Arial" panose="020B06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71D2B3B-73D0-4F50-A056-F211CE49D4FC}"/>
              </a:ext>
            </a:extLst>
          </p:cNvPr>
          <p:cNvSpPr>
            <a:spLocks noGrp="1"/>
          </p:cNvSpPr>
          <p:nvPr>
            <p:ph idx="1"/>
          </p:nvPr>
        </p:nvSpPr>
        <p:spPr>
          <a:xfrm>
            <a:off x="1389663" y="1362656"/>
            <a:ext cx="9170353" cy="5607888"/>
          </a:xfrm>
          <a:solidFill>
            <a:srgbClr val="FFFFFF">
              <a:alpha val="61961"/>
            </a:srgbClr>
          </a:solidFill>
        </p:spPr>
        <p:txBody>
          <a:bodyPr>
            <a:normAutofit/>
          </a:bodyPr>
          <a:lstStyle/>
          <a:p>
            <a:pPr marL="88900" lvl="1" indent="0">
              <a:lnSpc>
                <a:spcPct val="100000"/>
              </a:lnSpc>
              <a:spcBef>
                <a:spcPts val="600"/>
              </a:spcBef>
              <a:spcAft>
                <a:spcPts val="600"/>
              </a:spcAft>
              <a:buNone/>
            </a:pPr>
            <a:r>
              <a:rPr lang="en-GB" sz="3200" dirty="0"/>
              <a:t>	</a:t>
            </a:r>
            <a:r>
              <a:rPr lang="id-ID" sz="3200" dirty="0">
                <a:solidFill>
                  <a:srgbClr val="FF0000"/>
                </a:solidFill>
              </a:rPr>
              <a:t>Pemanfaatan Jasa Lingkungan </a:t>
            </a:r>
            <a:r>
              <a:rPr lang="id-ID" sz="3200" dirty="0"/>
              <a:t>adalah kegiatan untuk memanfaatkan potensi jasa lingkungan dengan tidak merusak lingkungan dan mengurangi fungsi utamanya. </a:t>
            </a:r>
            <a:endParaRPr lang="en-GB" sz="3200" dirty="0"/>
          </a:p>
          <a:p>
            <a:pPr marL="88900" lvl="1" indent="0">
              <a:lnSpc>
                <a:spcPct val="100000"/>
              </a:lnSpc>
              <a:spcBef>
                <a:spcPts val="0"/>
              </a:spcBef>
              <a:spcAft>
                <a:spcPts val="0"/>
              </a:spcAft>
              <a:buNone/>
            </a:pPr>
            <a:r>
              <a:rPr lang="id-ID" sz="3200" dirty="0"/>
              <a:t>melalui kegiatan:</a:t>
            </a:r>
            <a:endParaRPr lang="en-GB" sz="3200" dirty="0"/>
          </a:p>
          <a:p>
            <a:pPr marL="603250" lvl="1" indent="-514350">
              <a:lnSpc>
                <a:spcPct val="100000"/>
              </a:lnSpc>
              <a:spcBef>
                <a:spcPts val="0"/>
              </a:spcBef>
              <a:spcAft>
                <a:spcPts val="0"/>
              </a:spcAft>
              <a:buAutoNum type="alphaLcPeriod"/>
            </a:pPr>
            <a:r>
              <a:rPr lang="id-ID" sz="3200" dirty="0"/>
              <a:t>pemanfaatan aliran air; </a:t>
            </a:r>
            <a:endParaRPr lang="en-GB" sz="3200" dirty="0"/>
          </a:p>
          <a:p>
            <a:pPr marL="603250" lvl="1" indent="-514350">
              <a:lnSpc>
                <a:spcPct val="100000"/>
              </a:lnSpc>
              <a:spcBef>
                <a:spcPts val="0"/>
              </a:spcBef>
              <a:spcAft>
                <a:spcPts val="0"/>
              </a:spcAft>
              <a:buAutoNum type="alphaLcPeriod"/>
            </a:pPr>
            <a:r>
              <a:rPr lang="id-ID" sz="3200" dirty="0"/>
              <a:t>pemanfaatan air; </a:t>
            </a:r>
            <a:endParaRPr lang="en-GB" sz="3200" dirty="0"/>
          </a:p>
          <a:p>
            <a:pPr marL="603250" lvl="1" indent="-514350">
              <a:lnSpc>
                <a:spcPct val="100000"/>
              </a:lnSpc>
              <a:spcBef>
                <a:spcPts val="0"/>
              </a:spcBef>
              <a:spcAft>
                <a:spcPts val="0"/>
              </a:spcAft>
              <a:buAutoNum type="alphaLcPeriod"/>
            </a:pPr>
            <a:r>
              <a:rPr lang="id-ID" sz="3200" dirty="0"/>
              <a:t>wisata alam; </a:t>
            </a:r>
            <a:endParaRPr lang="en-GB" sz="3200" dirty="0"/>
          </a:p>
          <a:p>
            <a:pPr marL="603250" lvl="1" indent="-514350">
              <a:lnSpc>
                <a:spcPct val="100000"/>
              </a:lnSpc>
              <a:spcBef>
                <a:spcPts val="0"/>
              </a:spcBef>
              <a:spcAft>
                <a:spcPts val="0"/>
              </a:spcAft>
              <a:buAutoNum type="alphaLcPeriod"/>
            </a:pPr>
            <a:r>
              <a:rPr lang="id-ID" sz="3200" dirty="0"/>
              <a:t>perlindungan keanekaragaman hayati; </a:t>
            </a:r>
            <a:endParaRPr lang="en-GB" sz="3200" dirty="0"/>
          </a:p>
          <a:p>
            <a:pPr marL="603250" lvl="1" indent="-514350">
              <a:lnSpc>
                <a:spcPct val="100000"/>
              </a:lnSpc>
              <a:spcBef>
                <a:spcPts val="0"/>
              </a:spcBef>
              <a:spcAft>
                <a:spcPts val="0"/>
              </a:spcAft>
              <a:buAutoNum type="alphaLcPeriod"/>
            </a:pPr>
            <a:r>
              <a:rPr lang="id-ID" sz="3200" dirty="0"/>
              <a:t>pemulihan lingkungan; atau </a:t>
            </a:r>
            <a:endParaRPr lang="en-GB" sz="3200" dirty="0"/>
          </a:p>
          <a:p>
            <a:pPr marL="603250" lvl="1" indent="-514350">
              <a:lnSpc>
                <a:spcPct val="100000"/>
              </a:lnSpc>
              <a:spcBef>
                <a:spcPts val="0"/>
              </a:spcBef>
              <a:spcAft>
                <a:spcPts val="0"/>
              </a:spcAft>
              <a:buAutoNum type="alphaLcPeriod"/>
            </a:pPr>
            <a:r>
              <a:rPr lang="id-ID" sz="3200" dirty="0"/>
              <a:t>penyerapan dan/atau penyimpanan karbon. </a:t>
            </a:r>
            <a:endParaRPr lang="en-ID" sz="3200" dirty="0"/>
          </a:p>
        </p:txBody>
      </p:sp>
      <p:pic>
        <p:nvPicPr>
          <p:cNvPr id="9" name="Picture 15" descr="Logo&#10;&#10;Description automatically generated">
            <a:extLst>
              <a:ext uri="{FF2B5EF4-FFF2-40B4-BE49-F238E27FC236}">
                <a16:creationId xmlns:a16="http://schemas.microsoft.com/office/drawing/2014/main" id="{3EC87E6F-AA4F-4859-9F55-4A98D8AC73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1225" y="111213"/>
            <a:ext cx="1116068" cy="4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A picture containing text, sign&#10;&#10;Description automatically generated">
            <a:extLst>
              <a:ext uri="{FF2B5EF4-FFF2-40B4-BE49-F238E27FC236}">
                <a16:creationId xmlns:a16="http://schemas.microsoft.com/office/drawing/2014/main" id="{389DE839-C8BF-43DA-8C0B-5E5265B954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0285" y="183828"/>
            <a:ext cx="727867" cy="31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ambar 14">
            <a:extLst>
              <a:ext uri="{FF2B5EF4-FFF2-40B4-BE49-F238E27FC236}">
                <a16:creationId xmlns:a16="http://schemas.microsoft.com/office/drawing/2014/main" id="{23CAE859-E13D-420F-8ACB-03DECAFDE5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543" y="128112"/>
            <a:ext cx="353144" cy="566253"/>
          </a:xfrm>
          <a:prstGeom prst="rect">
            <a:avLst/>
          </a:prstGeom>
        </p:spPr>
      </p:pic>
      <p:pic>
        <p:nvPicPr>
          <p:cNvPr id="12" name="Picture 11">
            <a:extLst>
              <a:ext uri="{FF2B5EF4-FFF2-40B4-BE49-F238E27FC236}">
                <a16:creationId xmlns:a16="http://schemas.microsoft.com/office/drawing/2014/main" id="{C35A9948-D02D-4F3C-AA28-A2EA071468E3}"/>
              </a:ext>
            </a:extLst>
          </p:cNvPr>
          <p:cNvPicPr>
            <a:picLocks noChangeAspect="1"/>
          </p:cNvPicPr>
          <p:nvPr/>
        </p:nvPicPr>
        <p:blipFill>
          <a:blip r:embed="rId6"/>
          <a:stretch>
            <a:fillRect/>
          </a:stretch>
        </p:blipFill>
        <p:spPr>
          <a:xfrm>
            <a:off x="40887" y="94817"/>
            <a:ext cx="570619" cy="594681"/>
          </a:xfrm>
          <a:prstGeom prst="rect">
            <a:avLst/>
          </a:prstGeom>
        </p:spPr>
      </p:pic>
    </p:spTree>
    <p:extLst>
      <p:ext uri="{BB962C8B-B14F-4D97-AF65-F5344CB8AC3E}">
        <p14:creationId xmlns:p14="http://schemas.microsoft.com/office/powerpoint/2010/main" val="19870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4A94C8E-909E-41F0-906F-31FAAFD0BB6C}"/>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16" name="Picture Placeholder 15">
            <a:extLst>
              <a:ext uri="{FF2B5EF4-FFF2-40B4-BE49-F238E27FC236}">
                <a16:creationId xmlns:a16="http://schemas.microsoft.com/office/drawing/2014/main" id="{5BFCE04A-A409-488F-BA63-4CEFB6E7FB2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2438129" y="1450773"/>
            <a:ext cx="2152153" cy="2650800"/>
          </a:xfrm>
          <a:ln w="76200">
            <a:solidFill>
              <a:schemeClr val="bg1"/>
            </a:solidFill>
            <a:miter lim="800000"/>
          </a:ln>
          <a:effectLst>
            <a:outerShdw blurRad="50800" dist="38100" dir="2700000" algn="tl" rotWithShape="0">
              <a:prstClr val="black">
                <a:alpha val="40000"/>
              </a:prstClr>
            </a:outerShdw>
          </a:effectLst>
        </p:spPr>
      </p:pic>
      <p:pic>
        <p:nvPicPr>
          <p:cNvPr id="20" name="Picture Placeholder 19">
            <a:extLst>
              <a:ext uri="{FF2B5EF4-FFF2-40B4-BE49-F238E27FC236}">
                <a16:creationId xmlns:a16="http://schemas.microsoft.com/office/drawing/2014/main" id="{9851639C-D436-49C4-99DC-16A54018F53D}"/>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rot="21371983">
            <a:off x="3574298" y="3928214"/>
            <a:ext cx="1515007" cy="1863591"/>
          </a:xfrm>
          <a:ln w="76200">
            <a:solidFill>
              <a:schemeClr val="bg1"/>
            </a:solidFill>
            <a:miter lim="800000"/>
          </a:ln>
          <a:effectLst>
            <a:outerShdw blurRad="50800" dist="38100" dir="2700000" algn="tl" rotWithShape="0">
              <a:prstClr val="black">
                <a:alpha val="40000"/>
              </a:prstClr>
            </a:outerShdw>
          </a:effectLst>
        </p:spPr>
      </p:pic>
      <p:pic>
        <p:nvPicPr>
          <p:cNvPr id="18" name="Picture Placeholder 17">
            <a:extLst>
              <a:ext uri="{FF2B5EF4-FFF2-40B4-BE49-F238E27FC236}">
                <a16:creationId xmlns:a16="http://schemas.microsoft.com/office/drawing/2014/main" id="{0DFE9E9E-B35F-4AAD-879A-96E3D784D17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xfrm rot="182524">
            <a:off x="1044313" y="3661900"/>
            <a:ext cx="1666506" cy="2084139"/>
          </a:xfrm>
          <a:ln w="76200">
            <a:solidFill>
              <a:schemeClr val="bg1"/>
            </a:solidFill>
            <a:miter lim="800000"/>
          </a:ln>
          <a:effectLst>
            <a:outerShdw blurRad="50800" dist="38100" dir="2700000" algn="tl" rotWithShape="0">
              <a:prstClr val="black">
                <a:alpha val="40000"/>
              </a:prstClr>
            </a:outerShdw>
          </a:effectLst>
        </p:spPr>
      </p:pic>
      <p:pic>
        <p:nvPicPr>
          <p:cNvPr id="14" name="Picture Placeholder 13">
            <a:extLst>
              <a:ext uri="{FF2B5EF4-FFF2-40B4-BE49-F238E27FC236}">
                <a16:creationId xmlns:a16="http://schemas.microsoft.com/office/drawing/2014/main" id="{40CDE939-2F10-4361-A799-E7AF39B76563}"/>
              </a:ext>
            </a:extLst>
          </p:cNvPr>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a:xfrm>
            <a:off x="710139" y="1077714"/>
            <a:ext cx="1763896" cy="2151587"/>
          </a:xfrm>
          <a:ln w="76200">
            <a:solidFill>
              <a:schemeClr val="bg1"/>
            </a:solidFill>
            <a:miter lim="800000"/>
          </a:ln>
          <a:effectLst>
            <a:outerShdw blurRad="50800" dist="38100" dir="2700000" algn="tl" rotWithShape="0">
              <a:prstClr val="black">
                <a:alpha val="40000"/>
              </a:prstClr>
            </a:outerShdw>
          </a:effectLst>
        </p:spPr>
      </p:pic>
      <p:graphicFrame>
        <p:nvGraphicFramePr>
          <p:cNvPr id="2" name="Diagram 1">
            <a:extLst>
              <a:ext uri="{FF2B5EF4-FFF2-40B4-BE49-F238E27FC236}">
                <a16:creationId xmlns:a16="http://schemas.microsoft.com/office/drawing/2014/main" id="{50004249-7CAA-44C3-9958-4392933DDDB8}"/>
              </a:ext>
            </a:extLst>
          </p:cNvPr>
          <p:cNvGraphicFramePr/>
          <p:nvPr>
            <p:extLst>
              <p:ext uri="{D42A27DB-BD31-4B8C-83A1-F6EECF244321}">
                <p14:modId xmlns:p14="http://schemas.microsoft.com/office/powerpoint/2010/main" val="2369282056"/>
              </p:ext>
            </p:extLst>
          </p:nvPr>
        </p:nvGraphicFramePr>
        <p:xfrm>
          <a:off x="4636135" y="1694384"/>
          <a:ext cx="7678493" cy="42787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Google Shape;292;p2">
            <a:extLst>
              <a:ext uri="{FF2B5EF4-FFF2-40B4-BE49-F238E27FC236}">
                <a16:creationId xmlns:a16="http://schemas.microsoft.com/office/drawing/2014/main" id="{D3EAC41C-D28C-4559-A998-19C6700CBE79}"/>
              </a:ext>
            </a:extLst>
          </p:cNvPr>
          <p:cNvSpPr txBox="1"/>
          <p:nvPr/>
        </p:nvSpPr>
        <p:spPr>
          <a:xfrm>
            <a:off x="6916458" y="681372"/>
            <a:ext cx="405444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600" normalizeH="0" baseline="0" noProof="0" dirty="0">
                <a:ln>
                  <a:noFill/>
                </a:ln>
                <a:solidFill>
                  <a:schemeClr val="bg1"/>
                </a:solidFill>
                <a:effectLst>
                  <a:glow rad="228600">
                    <a:schemeClr val="accent3">
                      <a:satMod val="175000"/>
                      <a:alpha val="40000"/>
                    </a:scheme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rebuchet MS"/>
                <a:sym typeface="Trebuchet MS"/>
              </a:rPr>
              <a:t>OUTLINE</a:t>
            </a:r>
            <a:endParaRPr kumimoji="0" sz="4400" b="1" i="0" u="none" strike="noStrike" kern="0" cap="none" spc="600" normalizeH="0" baseline="0" noProof="0" dirty="0">
              <a:ln>
                <a:noFill/>
              </a:ln>
              <a:solidFill>
                <a:schemeClr val="bg1"/>
              </a:solidFill>
              <a:effectLst>
                <a:glow rad="228600">
                  <a:schemeClr val="accent3">
                    <a:satMod val="175000"/>
                    <a:alpha val="40000"/>
                  </a:scheme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rebuchet MS"/>
              <a:sym typeface="Trebuchet MS"/>
            </a:endParaRPr>
          </a:p>
        </p:txBody>
      </p:sp>
    </p:spTree>
    <p:extLst>
      <p:ext uri="{BB962C8B-B14F-4D97-AF65-F5344CB8AC3E}">
        <p14:creationId xmlns:p14="http://schemas.microsoft.com/office/powerpoint/2010/main" val="1091976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70120" y="1554480"/>
            <a:ext cx="6797040" cy="455676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759739" y="546067"/>
            <a:ext cx="6778155" cy="548640"/>
          </a:xfrm>
        </p:spPr>
        <p:txBody>
          <a:bodyPr>
            <a:normAutofit fontScale="90000"/>
          </a:bodyPr>
          <a:lstStyle/>
          <a:p>
            <a:r>
              <a:rPr lang="en-ID" b="1" dirty="0" err="1">
                <a:solidFill>
                  <a:srgbClr val="009999"/>
                </a:solidFill>
                <a:latin typeface="Tw Cen MT" panose="020B0602020104020603" pitchFamily="34" charset="0"/>
              </a:rPr>
              <a:t>Dukungan</a:t>
            </a:r>
            <a:r>
              <a:rPr lang="en-ID" b="1" dirty="0">
                <a:solidFill>
                  <a:srgbClr val="009999"/>
                </a:solidFill>
                <a:latin typeface="Tw Cen MT" panose="020B0602020104020603" pitchFamily="34" charset="0"/>
              </a:rPr>
              <a:t> </a:t>
            </a:r>
            <a:r>
              <a:rPr lang="en-ID" b="1" dirty="0" err="1">
                <a:solidFill>
                  <a:srgbClr val="009999"/>
                </a:solidFill>
                <a:latin typeface="Tw Cen MT" panose="020B0602020104020603" pitchFamily="34" charset="0"/>
              </a:rPr>
              <a:t>Regulasi</a:t>
            </a:r>
            <a:endParaRPr lang="en-US" b="1" dirty="0">
              <a:solidFill>
                <a:srgbClr val="009999"/>
              </a:solidFill>
              <a:latin typeface="Tw Cen MT" panose="020B0602020104020603" pitchFamily="34" charset="0"/>
            </a:endParaRPr>
          </a:p>
        </p:txBody>
      </p:sp>
      <p:sp>
        <p:nvSpPr>
          <p:cNvPr id="12" name="Content Placeholder 2"/>
          <p:cNvSpPr txBox="1">
            <a:spLocks/>
          </p:cNvSpPr>
          <p:nvPr/>
        </p:nvSpPr>
        <p:spPr>
          <a:xfrm>
            <a:off x="5700190" y="1698189"/>
            <a:ext cx="781019" cy="7443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8000" b="0" i="0" u="none" strike="noStrike" kern="1200" cap="none" spc="0" normalizeH="0" baseline="0" noProof="0" dirty="0">
                <a:ln>
                  <a:noFill/>
                </a:ln>
                <a:solidFill>
                  <a:srgbClr val="44546A">
                    <a:lumMod val="60000"/>
                    <a:lumOff val="40000"/>
                  </a:srgbClr>
                </a:solidFill>
                <a:effectLst/>
                <a:uLnTx/>
                <a:uFillTx/>
                <a:latin typeface="Arial Black" panose="020B0A04020102020204" pitchFamily="34" charset="0"/>
                <a:ea typeface="+mn-ea"/>
                <a:cs typeface="+mn-cs"/>
              </a:rPr>
              <a:t>“</a:t>
            </a:r>
            <a:endParaRPr kumimoji="0" lang="en-US" sz="8000" b="0" i="0" u="none" strike="noStrike" kern="1200" cap="none" spc="0" normalizeH="0" baseline="0" noProof="0" dirty="0">
              <a:ln>
                <a:noFill/>
              </a:ln>
              <a:solidFill>
                <a:srgbClr val="44546A">
                  <a:lumMod val="60000"/>
                  <a:lumOff val="40000"/>
                </a:srgbClr>
              </a:solidFill>
              <a:effectLst/>
              <a:uLnTx/>
              <a:uFillTx/>
              <a:latin typeface="Arial Black" panose="020B0A04020102020204" pitchFamily="34" charset="0"/>
              <a:ea typeface="+mn-ea"/>
              <a:cs typeface="+mn-cs"/>
            </a:endParaRPr>
          </a:p>
        </p:txBody>
      </p:sp>
      <p:sp>
        <p:nvSpPr>
          <p:cNvPr id="3" name="Content Placeholder 2"/>
          <p:cNvSpPr>
            <a:spLocks noGrp="1"/>
          </p:cNvSpPr>
          <p:nvPr>
            <p:ph idx="1"/>
          </p:nvPr>
        </p:nvSpPr>
        <p:spPr>
          <a:xfrm>
            <a:off x="5632837" y="1698189"/>
            <a:ext cx="6065520" cy="3967163"/>
          </a:xfrm>
        </p:spPr>
        <p:txBody>
          <a:bodyPr anchor="ctr">
            <a:noAutofit/>
          </a:bodyPr>
          <a:lstStyle/>
          <a:p>
            <a:pPr marL="0" indent="0" algn="ctr">
              <a:lnSpc>
                <a:spcPct val="100000"/>
              </a:lnSpc>
              <a:spcBef>
                <a:spcPts val="600"/>
              </a:spcBef>
              <a:buNone/>
            </a:pPr>
            <a:r>
              <a:rPr lang="en-ID" sz="3200" b="1" dirty="0" err="1">
                <a:solidFill>
                  <a:srgbClr val="00B050"/>
                </a:solidFill>
                <a:latin typeface="Tw Cen MT" panose="020B0602020104020603" pitchFamily="34" charset="0"/>
              </a:rPr>
              <a:t>Perpres</a:t>
            </a:r>
            <a:r>
              <a:rPr lang="en-ID" sz="3200" b="1" dirty="0">
                <a:solidFill>
                  <a:srgbClr val="00B050"/>
                </a:solidFill>
                <a:latin typeface="Tw Cen MT" panose="020B0602020104020603" pitchFamily="34" charset="0"/>
              </a:rPr>
              <a:t> 98 </a:t>
            </a:r>
            <a:r>
              <a:rPr lang="en-ID" sz="3200" b="1" dirty="0" err="1">
                <a:solidFill>
                  <a:srgbClr val="00B050"/>
                </a:solidFill>
                <a:latin typeface="Tw Cen MT" panose="020B0602020104020603" pitchFamily="34" charset="0"/>
              </a:rPr>
              <a:t>tahun</a:t>
            </a:r>
            <a:r>
              <a:rPr lang="en-ID" sz="3200" b="1" dirty="0">
                <a:solidFill>
                  <a:srgbClr val="00B050"/>
                </a:solidFill>
                <a:latin typeface="Tw Cen MT" panose="020B0602020104020603" pitchFamily="34" charset="0"/>
              </a:rPr>
              <a:t> 2021 </a:t>
            </a:r>
          </a:p>
          <a:p>
            <a:pPr marL="0" indent="0" algn="ctr">
              <a:lnSpc>
                <a:spcPct val="100000"/>
              </a:lnSpc>
              <a:spcBef>
                <a:spcPts val="600"/>
              </a:spcBef>
              <a:buNone/>
            </a:pPr>
            <a:r>
              <a:rPr lang="en-ID" sz="3200" dirty="0" err="1">
                <a:latin typeface="Tw Cen MT" panose="020B0602020104020603" pitchFamily="34" charset="0"/>
              </a:rPr>
              <a:t>tentang</a:t>
            </a:r>
            <a:r>
              <a:rPr lang="en-ID" sz="3200" dirty="0">
                <a:latin typeface="Tw Cen MT" panose="020B0602020104020603" pitchFamily="34" charset="0"/>
              </a:rPr>
              <a:t> </a:t>
            </a:r>
            <a:r>
              <a:rPr lang="en-ID" sz="3200" dirty="0" err="1">
                <a:latin typeface="Tw Cen MT" panose="020B0602020104020603" pitchFamily="34" charset="0"/>
              </a:rPr>
              <a:t>Penyelenggaraan</a:t>
            </a:r>
            <a:r>
              <a:rPr lang="en-ID" sz="3200" dirty="0">
                <a:latin typeface="Tw Cen MT" panose="020B0602020104020603" pitchFamily="34" charset="0"/>
              </a:rPr>
              <a:t> </a:t>
            </a:r>
            <a:r>
              <a:rPr lang="en-ID" sz="3200" dirty="0" err="1">
                <a:latin typeface="Tw Cen MT" panose="020B0602020104020603" pitchFamily="34" charset="0"/>
              </a:rPr>
              <a:t>Nilai</a:t>
            </a:r>
            <a:r>
              <a:rPr lang="en-ID" sz="3200" dirty="0">
                <a:latin typeface="Tw Cen MT" panose="020B0602020104020603" pitchFamily="34" charset="0"/>
              </a:rPr>
              <a:t> </a:t>
            </a:r>
            <a:r>
              <a:rPr lang="en-ID" sz="3200" dirty="0" err="1">
                <a:latin typeface="Tw Cen MT" panose="020B0602020104020603" pitchFamily="34" charset="0"/>
              </a:rPr>
              <a:t>Ekonomi</a:t>
            </a:r>
            <a:r>
              <a:rPr lang="en-ID" sz="3200" dirty="0">
                <a:latin typeface="Tw Cen MT" panose="020B0602020104020603" pitchFamily="34" charset="0"/>
              </a:rPr>
              <a:t> </a:t>
            </a:r>
            <a:r>
              <a:rPr lang="en-ID" sz="3200" dirty="0" err="1">
                <a:latin typeface="Tw Cen MT" panose="020B0602020104020603" pitchFamily="34" charset="0"/>
              </a:rPr>
              <a:t>Karbon</a:t>
            </a:r>
            <a:r>
              <a:rPr lang="en-ID" sz="3200" dirty="0">
                <a:latin typeface="Tw Cen MT" panose="020B0602020104020603" pitchFamily="34" charset="0"/>
              </a:rPr>
              <a:t> </a:t>
            </a:r>
            <a:r>
              <a:rPr lang="en-ID" sz="3200" dirty="0" err="1">
                <a:latin typeface="Tw Cen MT" panose="020B0602020104020603" pitchFamily="34" charset="0"/>
              </a:rPr>
              <a:t>untuk</a:t>
            </a:r>
            <a:r>
              <a:rPr lang="en-ID" sz="3200" dirty="0">
                <a:latin typeface="Tw Cen MT" panose="020B0602020104020603" pitchFamily="34" charset="0"/>
              </a:rPr>
              <a:t> </a:t>
            </a:r>
            <a:r>
              <a:rPr lang="en-ID" sz="3200" dirty="0" err="1">
                <a:latin typeface="Tw Cen MT" panose="020B0602020104020603" pitchFamily="34" charset="0"/>
              </a:rPr>
              <a:t>Pencapaian</a:t>
            </a:r>
            <a:r>
              <a:rPr lang="en-ID" sz="3200" dirty="0">
                <a:latin typeface="Tw Cen MT" panose="020B0602020104020603" pitchFamily="34" charset="0"/>
              </a:rPr>
              <a:t> Target </a:t>
            </a:r>
            <a:r>
              <a:rPr lang="en-ID" sz="3200" dirty="0" err="1">
                <a:latin typeface="Tw Cen MT" panose="020B0602020104020603" pitchFamily="34" charset="0"/>
              </a:rPr>
              <a:t>Kontribusi</a:t>
            </a:r>
            <a:r>
              <a:rPr lang="en-ID" sz="3200" dirty="0">
                <a:latin typeface="Tw Cen MT" panose="020B0602020104020603" pitchFamily="34" charset="0"/>
              </a:rPr>
              <a:t> yang </a:t>
            </a:r>
            <a:r>
              <a:rPr lang="en-ID" sz="3200" dirty="0" err="1">
                <a:latin typeface="Tw Cen MT" panose="020B0602020104020603" pitchFamily="34" charset="0"/>
              </a:rPr>
              <a:t>Ditetapkan</a:t>
            </a:r>
            <a:r>
              <a:rPr lang="en-ID" sz="3200" dirty="0">
                <a:latin typeface="Tw Cen MT" panose="020B0602020104020603" pitchFamily="34" charset="0"/>
              </a:rPr>
              <a:t> </a:t>
            </a:r>
            <a:r>
              <a:rPr lang="en-ID" sz="3200" dirty="0" err="1">
                <a:latin typeface="Tw Cen MT" panose="020B0602020104020603" pitchFamily="34" charset="0"/>
              </a:rPr>
              <a:t>Secara</a:t>
            </a:r>
            <a:r>
              <a:rPr lang="en-ID" sz="3200" dirty="0">
                <a:latin typeface="Tw Cen MT" panose="020B0602020104020603" pitchFamily="34" charset="0"/>
              </a:rPr>
              <a:t> </a:t>
            </a:r>
            <a:r>
              <a:rPr lang="en-ID" sz="3200" dirty="0" err="1">
                <a:latin typeface="Tw Cen MT" panose="020B0602020104020603" pitchFamily="34" charset="0"/>
              </a:rPr>
              <a:t>Nasional</a:t>
            </a:r>
            <a:r>
              <a:rPr lang="en-ID" sz="3200" dirty="0">
                <a:latin typeface="Tw Cen MT" panose="020B0602020104020603" pitchFamily="34" charset="0"/>
              </a:rPr>
              <a:t> </a:t>
            </a:r>
            <a:r>
              <a:rPr lang="en-ID" sz="3200" dirty="0" err="1">
                <a:latin typeface="Tw Cen MT" panose="020B0602020104020603" pitchFamily="34" charset="0"/>
              </a:rPr>
              <a:t>dan</a:t>
            </a:r>
            <a:r>
              <a:rPr lang="en-ID" sz="3200" dirty="0">
                <a:latin typeface="Tw Cen MT" panose="020B0602020104020603" pitchFamily="34" charset="0"/>
              </a:rPr>
              <a:t> </a:t>
            </a:r>
            <a:r>
              <a:rPr lang="en-ID" sz="3200" dirty="0" err="1">
                <a:latin typeface="Tw Cen MT" panose="020B0602020104020603" pitchFamily="34" charset="0"/>
              </a:rPr>
              <a:t>Pengendalian</a:t>
            </a:r>
            <a:r>
              <a:rPr lang="en-ID" sz="3200" dirty="0">
                <a:latin typeface="Tw Cen MT" panose="020B0602020104020603" pitchFamily="34" charset="0"/>
              </a:rPr>
              <a:t> </a:t>
            </a:r>
            <a:r>
              <a:rPr lang="en-ID" sz="3200" dirty="0" err="1">
                <a:latin typeface="Tw Cen MT" panose="020B0602020104020603" pitchFamily="34" charset="0"/>
              </a:rPr>
              <a:t>Emisi</a:t>
            </a:r>
            <a:r>
              <a:rPr lang="en-ID" sz="3200" dirty="0">
                <a:latin typeface="Tw Cen MT" panose="020B0602020104020603" pitchFamily="34" charset="0"/>
              </a:rPr>
              <a:t> Gas </a:t>
            </a:r>
            <a:r>
              <a:rPr lang="en-ID" sz="3200" dirty="0" err="1">
                <a:latin typeface="Tw Cen MT" panose="020B0602020104020603" pitchFamily="34" charset="0"/>
              </a:rPr>
              <a:t>Rumah</a:t>
            </a:r>
            <a:r>
              <a:rPr lang="en-ID" sz="3200" dirty="0">
                <a:latin typeface="Tw Cen MT" panose="020B0602020104020603" pitchFamily="34" charset="0"/>
              </a:rPr>
              <a:t> </a:t>
            </a:r>
            <a:r>
              <a:rPr lang="en-ID" sz="3200" dirty="0" err="1">
                <a:latin typeface="Tw Cen MT" panose="020B0602020104020603" pitchFamily="34" charset="0"/>
              </a:rPr>
              <a:t>Kaca</a:t>
            </a:r>
            <a:r>
              <a:rPr lang="en-ID" sz="3200" dirty="0">
                <a:latin typeface="Tw Cen MT" panose="020B0602020104020603" pitchFamily="34" charset="0"/>
              </a:rPr>
              <a:t> </a:t>
            </a:r>
            <a:r>
              <a:rPr lang="en-ID" sz="3200" dirty="0" err="1">
                <a:latin typeface="Tw Cen MT" panose="020B0602020104020603" pitchFamily="34" charset="0"/>
              </a:rPr>
              <a:t>dalam</a:t>
            </a:r>
            <a:r>
              <a:rPr lang="en-ID" sz="3200" dirty="0">
                <a:latin typeface="Tw Cen MT" panose="020B0602020104020603" pitchFamily="34" charset="0"/>
              </a:rPr>
              <a:t> Pembangunan </a:t>
            </a:r>
            <a:r>
              <a:rPr lang="en-ID" sz="3200" dirty="0" err="1">
                <a:latin typeface="Tw Cen MT" panose="020B0602020104020603" pitchFamily="34" charset="0"/>
              </a:rPr>
              <a:t>Nasional</a:t>
            </a:r>
            <a:endParaRPr lang="en-US" sz="3200" dirty="0">
              <a:latin typeface="Tw Cen MT" panose="020B0602020104020603" pitchFamily="34" charset="0"/>
            </a:endParaRPr>
          </a:p>
        </p:txBody>
      </p:sp>
      <p:sp>
        <p:nvSpPr>
          <p:cNvPr id="15" name="Content Placeholder 2"/>
          <p:cNvSpPr txBox="1">
            <a:spLocks/>
          </p:cNvSpPr>
          <p:nvPr/>
        </p:nvSpPr>
        <p:spPr>
          <a:xfrm>
            <a:off x="10850880" y="5665352"/>
            <a:ext cx="716280" cy="596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8000" b="0" i="0" u="none" strike="noStrike" kern="1200" cap="none" spc="0" normalizeH="0" baseline="0" noProof="0" dirty="0">
                <a:ln>
                  <a:noFill/>
                </a:ln>
                <a:solidFill>
                  <a:srgbClr val="44546A">
                    <a:lumMod val="60000"/>
                    <a:lumOff val="40000"/>
                  </a:srgbClr>
                </a:solidFill>
                <a:effectLst/>
                <a:uLnTx/>
                <a:uFillTx/>
                <a:latin typeface="Arial Black" panose="020B0A04020102020204" pitchFamily="34" charset="0"/>
                <a:ea typeface="+mn-ea"/>
                <a:cs typeface="+mn-cs"/>
              </a:rPr>
              <a:t>“</a:t>
            </a:r>
            <a:endParaRPr kumimoji="0" lang="en-US" sz="8000" b="0" i="0" u="none" strike="noStrike" kern="1200" cap="none" spc="0" normalizeH="0" baseline="0" noProof="0" dirty="0">
              <a:ln>
                <a:noFill/>
              </a:ln>
              <a:solidFill>
                <a:srgbClr val="44546A">
                  <a:lumMod val="60000"/>
                  <a:lumOff val="40000"/>
                </a:srgbClr>
              </a:solidFill>
              <a:effectLst/>
              <a:uLnTx/>
              <a:uFillTx/>
              <a:latin typeface="Arial Black" panose="020B0A04020102020204" pitchFamily="34" charset="0"/>
              <a:ea typeface="+mn-ea"/>
              <a:cs typeface="+mn-cs"/>
            </a:endParaRPr>
          </a:p>
        </p:txBody>
      </p:sp>
      <p:pic>
        <p:nvPicPr>
          <p:cNvPr id="7" name="Picture 6">
            <a:extLst>
              <a:ext uri="{FF2B5EF4-FFF2-40B4-BE49-F238E27FC236}">
                <a16:creationId xmlns:a16="http://schemas.microsoft.com/office/drawing/2014/main" id="{53C05D98-6B0A-4865-9DBE-33508B7C1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873" y="1664321"/>
            <a:ext cx="5420139" cy="4065104"/>
          </a:xfrm>
          <a:prstGeom prst="rect">
            <a:avLst/>
          </a:prstGeom>
        </p:spPr>
      </p:pic>
    </p:spTree>
    <p:extLst>
      <p:ext uri="{BB962C8B-B14F-4D97-AF65-F5344CB8AC3E}">
        <p14:creationId xmlns:p14="http://schemas.microsoft.com/office/powerpoint/2010/main" val="17733022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그룹 55">
            <a:extLst>
              <a:ext uri="{FF2B5EF4-FFF2-40B4-BE49-F238E27FC236}">
                <a16:creationId xmlns:a16="http://schemas.microsoft.com/office/drawing/2014/main" id="{07180CBA-17B7-4614-810D-D9EBEAEA4838}"/>
              </a:ext>
            </a:extLst>
          </p:cNvPr>
          <p:cNvGrpSpPr>
            <a:grpSpLocks/>
          </p:cNvGrpSpPr>
          <p:nvPr/>
        </p:nvGrpSpPr>
        <p:grpSpPr bwMode="auto">
          <a:xfrm>
            <a:off x="2605088" y="971551"/>
            <a:ext cx="7820025" cy="1232686"/>
            <a:chOff x="498754" y="2471091"/>
            <a:chExt cx="4546958" cy="1235101"/>
          </a:xfrm>
        </p:grpSpPr>
        <p:sp>
          <p:nvSpPr>
            <p:cNvPr id="117784" name="Rectangle 16">
              <a:extLst>
                <a:ext uri="{FF2B5EF4-FFF2-40B4-BE49-F238E27FC236}">
                  <a16:creationId xmlns:a16="http://schemas.microsoft.com/office/drawing/2014/main" id="{CD916654-90C2-4B9A-850E-A3B0B7D7E808}"/>
                </a:ext>
              </a:extLst>
            </p:cNvPr>
            <p:cNvSpPr>
              <a:spLocks noChangeArrowheads="1"/>
            </p:cNvSpPr>
            <p:nvPr/>
          </p:nvSpPr>
          <p:spPr bwMode="auto">
            <a:xfrm>
              <a:off x="583861" y="2781053"/>
              <a:ext cx="4194019" cy="9251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rIns="7200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Mengintegrasikan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pemuliaan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pohon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manipulasi</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lingkungan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dan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pengelolaan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organisme</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pengganggu</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tanaman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pada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tegakan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pohon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dan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lingkungannya</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untuk</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mempercepat</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pertumbuhan</a:t>
              </a:r>
              <a:r>
                <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800" b="1" i="0" u="none" strike="noStrike" kern="1200" cap="none" spc="0" normalizeH="0" baseline="0" noProof="0" dirty="0" err="1">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rPr>
                <a:t>tanaman</a:t>
              </a:r>
              <a:endParaRPr kumimoji="0" lang="en-US" altLang="ko-KR" sz="1800" b="1" i="0" u="none" strike="noStrike" kern="1200" cap="none" spc="0" normalizeH="0" baseline="0" noProof="0" dirty="0">
                <a:ln>
                  <a:noFill/>
                </a:ln>
                <a:solidFill>
                  <a:srgbClr val="7030A0"/>
                </a:solidFill>
                <a:effectLst/>
                <a:uLnTx/>
                <a:uFillTx/>
                <a:latin typeface="Cambria" panose="02040503050406030204"/>
                <a:ea typeface="맑은 고딕" panose="020B0503020000020004" pitchFamily="34" charset="-127"/>
                <a:cs typeface="Arial" panose="020B0604020202020204" pitchFamily="34" charset="0"/>
              </a:endParaRPr>
            </a:p>
          </p:txBody>
        </p:sp>
        <p:sp>
          <p:nvSpPr>
            <p:cNvPr id="117785" name="Rectangle 17">
              <a:extLst>
                <a:ext uri="{FF2B5EF4-FFF2-40B4-BE49-F238E27FC236}">
                  <a16:creationId xmlns:a16="http://schemas.microsoft.com/office/drawing/2014/main" id="{4C950371-E048-4DF8-A400-89F813FF755B}"/>
                </a:ext>
              </a:extLst>
            </p:cNvPr>
            <p:cNvSpPr>
              <a:spLocks noChangeArrowheads="1"/>
            </p:cNvSpPr>
            <p:nvPr/>
          </p:nvSpPr>
          <p:spPr bwMode="auto">
            <a:xfrm>
              <a:off x="498754" y="2471091"/>
              <a:ext cx="4546958" cy="40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000" b="1" i="0" u="none" strike="noStrike" kern="1200" cap="none" spc="0" normalizeH="0" baseline="0" noProof="0">
                  <a:ln>
                    <a:noFill/>
                  </a:ln>
                  <a:solidFill>
                    <a:srgbClr val="FBA200"/>
                  </a:solidFill>
                  <a:effectLst/>
                  <a:uLnTx/>
                  <a:uFillTx/>
                  <a:latin typeface="Cambria" panose="02040503050406030204"/>
                  <a:ea typeface="맑은 고딕" panose="020B0503020000020004" pitchFamily="34" charset="-127"/>
                  <a:cs typeface="Arial" panose="020B0604020202020204" pitchFamily="34" charset="0"/>
                </a:rPr>
                <a:t> Teknik SILIN</a:t>
              </a:r>
              <a:endParaRPr kumimoji="0" lang="ko-KR" altLang="en-US" sz="1800" b="1" i="0" u="none" strike="noStrike" kern="1200" cap="none" spc="0" normalizeH="0" baseline="0" noProof="0">
                <a:ln>
                  <a:noFill/>
                </a:ln>
                <a:solidFill>
                  <a:srgbClr val="FBA200"/>
                </a:solidFill>
                <a:effectLst/>
                <a:uLnTx/>
                <a:uFillTx/>
                <a:latin typeface="Cambria" panose="02040503050406030204"/>
                <a:ea typeface="맑은 고딕" panose="020B0503020000020004" pitchFamily="34" charset="-127"/>
                <a:cs typeface="Arial" panose="020B0604020202020204" pitchFamily="34" charset="0"/>
              </a:endParaRPr>
            </a:p>
          </p:txBody>
        </p:sp>
      </p:grpSp>
      <p:grpSp>
        <p:nvGrpSpPr>
          <p:cNvPr id="117763" name="그룹 58">
            <a:extLst>
              <a:ext uri="{FF2B5EF4-FFF2-40B4-BE49-F238E27FC236}">
                <a16:creationId xmlns:a16="http://schemas.microsoft.com/office/drawing/2014/main" id="{3941FBB7-9462-4488-8A5A-8C0CE7780C2F}"/>
              </a:ext>
            </a:extLst>
          </p:cNvPr>
          <p:cNvGrpSpPr>
            <a:grpSpLocks/>
          </p:cNvGrpSpPr>
          <p:nvPr/>
        </p:nvGrpSpPr>
        <p:grpSpPr bwMode="auto">
          <a:xfrm>
            <a:off x="122238" y="2523667"/>
            <a:ext cx="6315075" cy="1337786"/>
            <a:chOff x="467545" y="3302740"/>
            <a:chExt cx="4225490" cy="1628153"/>
          </a:xfrm>
        </p:grpSpPr>
        <p:sp>
          <p:nvSpPr>
            <p:cNvPr id="117782" name="Rectangle 18">
              <a:extLst>
                <a:ext uri="{FF2B5EF4-FFF2-40B4-BE49-F238E27FC236}">
                  <a16:creationId xmlns:a16="http://schemas.microsoft.com/office/drawing/2014/main" id="{2204320D-A504-4EAC-B2BF-CAD24119CDD6}"/>
                </a:ext>
              </a:extLst>
            </p:cNvPr>
            <p:cNvSpPr>
              <a:spLocks noChangeArrowheads="1"/>
            </p:cNvSpPr>
            <p:nvPr/>
          </p:nvSpPr>
          <p:spPr bwMode="auto">
            <a:xfrm>
              <a:off x="506133" y="3694780"/>
              <a:ext cx="4186902" cy="12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marL="228600" indent="-2286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tabLst/>
                <a:defRPr/>
              </a:pP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Meningkatkan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produktivitas</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hutan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alam</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sekunder</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sebagai</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pasokan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industri</a:t>
              </a:r>
              <a:endPar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tabLst/>
                <a:defRPr/>
              </a:pP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Membantu</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menyelamatkan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hutan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alam</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yang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tersisa</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beserta</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fungsinya</a:t>
              </a:r>
              <a:endPar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Calibri Light" panose="020F0302020204030204" pitchFamily="34" charset="0"/>
                <a:buAutoNum type="arabicPeriod"/>
                <a:tabLst/>
                <a:defRPr/>
              </a:pP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Memperbaiki</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lingkungan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dengan</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kemampuannya</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untuk</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5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menyerap</a:t>
              </a:r>
              <a:r>
                <a:rPr kumimoji="0" lang="en-US" altLang="ko-KR" sz="15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CO2</a:t>
              </a:r>
            </a:p>
          </p:txBody>
        </p:sp>
        <p:sp>
          <p:nvSpPr>
            <p:cNvPr id="117783" name="Rectangle 19">
              <a:extLst>
                <a:ext uri="{FF2B5EF4-FFF2-40B4-BE49-F238E27FC236}">
                  <a16:creationId xmlns:a16="http://schemas.microsoft.com/office/drawing/2014/main" id="{D9115219-1F51-4B4A-BA17-272FFB88EF7D}"/>
                </a:ext>
              </a:extLst>
            </p:cNvPr>
            <p:cNvSpPr>
              <a:spLocks noChangeArrowheads="1"/>
            </p:cNvSpPr>
            <p:nvPr/>
          </p:nvSpPr>
          <p:spPr bwMode="auto">
            <a:xfrm>
              <a:off x="467545" y="3302740"/>
              <a:ext cx="3352180" cy="48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000" b="1" i="0" u="none" strike="noStrike" kern="1200" cap="none" spc="0" normalizeH="0" baseline="0" noProof="0" dirty="0">
                  <a:ln>
                    <a:noFill/>
                  </a:ln>
                  <a:solidFill>
                    <a:srgbClr val="90C221"/>
                  </a:solidFill>
                  <a:effectLst/>
                  <a:uLnTx/>
                  <a:uFillTx/>
                  <a:latin typeface="Cambria" panose="02040503050406030204"/>
                  <a:ea typeface="맑은 고딕" panose="020B0503020000020004" pitchFamily="34" charset="-127"/>
                  <a:cs typeface="Arial" panose="020B0604020202020204" pitchFamily="34" charset="0"/>
                </a:rPr>
                <a:t>MANFAAT</a:t>
              </a:r>
              <a:endParaRPr kumimoji="0" lang="ko-KR" altLang="en-US" sz="2000" b="1" i="0" u="none" strike="noStrike" kern="1200" cap="none" spc="0" normalizeH="0" baseline="0" noProof="0" dirty="0">
                <a:ln>
                  <a:noFill/>
                </a:ln>
                <a:solidFill>
                  <a:srgbClr val="90C221"/>
                </a:solidFill>
                <a:effectLst/>
                <a:uLnTx/>
                <a:uFillTx/>
                <a:latin typeface="Cambria" panose="02040503050406030204"/>
                <a:ea typeface="맑은 고딕" panose="020B0503020000020004" pitchFamily="34" charset="-127"/>
                <a:cs typeface="Arial" panose="020B0604020202020204" pitchFamily="34" charset="0"/>
              </a:endParaRPr>
            </a:p>
          </p:txBody>
        </p:sp>
      </p:grpSp>
      <p:sp>
        <p:nvSpPr>
          <p:cNvPr id="32" name="Title 3">
            <a:extLst>
              <a:ext uri="{FF2B5EF4-FFF2-40B4-BE49-F238E27FC236}">
                <a16:creationId xmlns:a16="http://schemas.microsoft.com/office/drawing/2014/main" id="{8ACB81E8-5928-48B8-9C7B-E3DE5B713497}"/>
              </a:ext>
            </a:extLst>
          </p:cNvPr>
          <p:cNvSpPr>
            <a:spLocks noGrp="1"/>
          </p:cNvSpPr>
          <p:nvPr>
            <p:ph type="title"/>
          </p:nvPr>
        </p:nvSpPr>
        <p:spPr>
          <a:xfrm>
            <a:off x="2214563" y="112713"/>
            <a:ext cx="2355850" cy="776287"/>
          </a:xfrm>
        </p:spPr>
        <p:txBody>
          <a:bodyPr>
            <a:noAutofit/>
          </a:bodyPr>
          <a:lstStyle/>
          <a:p>
            <a:pPr eaLnBrk="1" fontAlgn="auto" hangingPunct="1">
              <a:spcAft>
                <a:spcPts val="0"/>
              </a:spcAft>
              <a:defRPr/>
            </a:pPr>
            <a:r>
              <a:rPr lang="en-US" sz="5400" dirty="0">
                <a:solidFill>
                  <a:schemeClr val="accent1">
                    <a:lumMod val="75000"/>
                  </a:schemeClr>
                </a:solidFill>
                <a:effectLst>
                  <a:outerShdw blurRad="38100" dist="38100" dir="2700000" algn="tl">
                    <a:srgbClr val="000000">
                      <a:alpha val="43137"/>
                    </a:srgbClr>
                  </a:outerShdw>
                </a:effectLst>
                <a:latin typeface="Univers Condensed" panose="020B0506020202050204" pitchFamily="34" charset="0"/>
              </a:rPr>
              <a:t>SILIN </a:t>
            </a:r>
          </a:p>
        </p:txBody>
      </p:sp>
      <p:grpSp>
        <p:nvGrpSpPr>
          <p:cNvPr id="117765" name="그룹 58">
            <a:extLst>
              <a:ext uri="{FF2B5EF4-FFF2-40B4-BE49-F238E27FC236}">
                <a16:creationId xmlns:a16="http://schemas.microsoft.com/office/drawing/2014/main" id="{9B4A7257-19E2-4D94-BA5C-EF68D4528327}"/>
              </a:ext>
            </a:extLst>
          </p:cNvPr>
          <p:cNvGrpSpPr>
            <a:grpSpLocks/>
          </p:cNvGrpSpPr>
          <p:nvPr/>
        </p:nvGrpSpPr>
        <p:grpSpPr bwMode="auto">
          <a:xfrm>
            <a:off x="144463" y="4014983"/>
            <a:ext cx="11686236" cy="2386258"/>
            <a:chOff x="467544" y="3302740"/>
            <a:chExt cx="4581442" cy="2386148"/>
          </a:xfrm>
        </p:grpSpPr>
        <p:sp>
          <p:nvSpPr>
            <p:cNvPr id="117780" name="Rectangle 18">
              <a:extLst>
                <a:ext uri="{FF2B5EF4-FFF2-40B4-BE49-F238E27FC236}">
                  <a16:creationId xmlns:a16="http://schemas.microsoft.com/office/drawing/2014/main" id="{05E94A02-0DFE-450B-B342-85801550754B}"/>
                </a:ext>
              </a:extLst>
            </p:cNvPr>
            <p:cNvSpPr>
              <a:spLocks noChangeArrowheads="1"/>
            </p:cNvSpPr>
            <p:nvPr/>
          </p:nvSpPr>
          <p:spPr bwMode="auto">
            <a:xfrm>
              <a:off x="489773" y="3626880"/>
              <a:ext cx="4559213" cy="206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600" b="1" i="0" u="sng"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Aspek</a:t>
              </a:r>
              <a:r>
                <a:rPr kumimoji="0" lang="en-US" altLang="ko-KR" sz="1600" b="1" i="0" u="sng"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1" i="0" u="sng"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Penyerapan</a:t>
              </a:r>
              <a:r>
                <a:rPr kumimoji="0" lang="en-US" altLang="ko-KR" sz="1600" b="1" i="0" u="sng"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Karbon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Mampu menyerap karbon hingga 250 ton C/Ha dalam kurun waktu 25 tahun, dua kali lipat dari kemampuan sistem TPTI yang hanya 115 ton C/Ha</a:t>
              </a:r>
              <a:endPar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600" b="1" i="0" u="sng"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Aspek</a:t>
              </a:r>
              <a:r>
                <a:rPr kumimoji="0" lang="en-US" altLang="ko-KR" sz="1600" b="1" i="0" u="sng"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1" i="0" u="sng"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Vegetasi</a:t>
              </a:r>
              <a:endParaRPr kumimoji="0" lang="en-US" altLang="ko-KR" sz="1600" b="1" i="0" u="sng"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1. Teknik SILIN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tidak</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mengubah</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struktur</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vegetasi</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hutan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alam</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menggunakan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ras</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unggul</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lokal</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2.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Meningkatkan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nilai</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variabilitas</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genetik</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sebesar</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12%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dibandingkan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dengan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regenerasi</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alami</a:t>
              </a:r>
              <a:endPar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3.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Mengurangi</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laju</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erosi</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tanah</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hingga</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76% dan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aliran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air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permukaan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tanah</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menjadi</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62%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4.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Menjaga</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tingkat</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kesuburan</a:t>
              </a:r>
              <a:r>
                <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 </a:t>
              </a:r>
              <a:r>
                <a:rPr kumimoji="0" lang="en-US" altLang="ko-KR" sz="1600" b="0"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rPr>
                <a:t>tanah</a:t>
              </a:r>
              <a:endParaRPr kumimoji="0" lang="en-US" altLang="ko-KR" sz="1600" b="0"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34" charset="-127"/>
                <a:cs typeface="Arial" panose="020B0604020202020204" pitchFamily="34" charset="0"/>
              </a:endParaRPr>
            </a:p>
          </p:txBody>
        </p:sp>
        <p:sp>
          <p:nvSpPr>
            <p:cNvPr id="117781" name="Rectangle 19">
              <a:extLst>
                <a:ext uri="{FF2B5EF4-FFF2-40B4-BE49-F238E27FC236}">
                  <a16:creationId xmlns:a16="http://schemas.microsoft.com/office/drawing/2014/main" id="{3A6BC379-4244-4FAF-8838-F892300736E5}"/>
                </a:ext>
              </a:extLst>
            </p:cNvPr>
            <p:cNvSpPr>
              <a:spLocks noChangeArrowheads="1"/>
            </p:cNvSpPr>
            <p:nvPr/>
          </p:nvSpPr>
          <p:spPr bwMode="auto">
            <a:xfrm>
              <a:off x="467544" y="3302740"/>
              <a:ext cx="4546958" cy="4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000" b="1" i="0" u="none" strike="noStrike" kern="1200" cap="none" spc="0" normalizeH="0" baseline="0" noProof="0">
                  <a:ln>
                    <a:noFill/>
                  </a:ln>
                  <a:solidFill>
                    <a:srgbClr val="90C221"/>
                  </a:solidFill>
                  <a:effectLst/>
                  <a:uLnTx/>
                  <a:uFillTx/>
                  <a:latin typeface="Cambria" panose="02040503050406030204"/>
                  <a:ea typeface="맑은 고딕" panose="020B0503020000020004" pitchFamily="34" charset="-127"/>
                  <a:cs typeface="Arial" panose="020B0604020202020204" pitchFamily="34" charset="0"/>
                </a:rPr>
                <a:t>DAMPAK</a:t>
              </a:r>
              <a:endParaRPr kumimoji="0" lang="ko-KR" altLang="en-US" sz="2000" b="1" i="0" u="none" strike="noStrike" kern="1200" cap="none" spc="0" normalizeH="0" baseline="0" noProof="0">
                <a:ln>
                  <a:noFill/>
                </a:ln>
                <a:solidFill>
                  <a:srgbClr val="90C221"/>
                </a:solidFill>
                <a:effectLst/>
                <a:uLnTx/>
                <a:uFillTx/>
                <a:latin typeface="Cambria" panose="02040503050406030204"/>
                <a:ea typeface="맑은 고딕" panose="020B0503020000020004" pitchFamily="34" charset="-127"/>
                <a:cs typeface="Arial" panose="020B0604020202020204" pitchFamily="34" charset="0"/>
              </a:endParaRPr>
            </a:p>
          </p:txBody>
        </p:sp>
      </p:grpSp>
      <p:pic>
        <p:nvPicPr>
          <p:cNvPr id="117766" name="Picture 13">
            <a:extLst>
              <a:ext uri="{FF2B5EF4-FFF2-40B4-BE49-F238E27FC236}">
                <a16:creationId xmlns:a16="http://schemas.microsoft.com/office/drawing/2014/main" id="{9A2CCFF9-38D7-4B1F-9568-FB57F296E4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8124" y="2439897"/>
            <a:ext cx="53625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14">
            <a:extLst>
              <a:ext uri="{FF2B5EF4-FFF2-40B4-BE49-F238E27FC236}">
                <a16:creationId xmlns:a16="http://schemas.microsoft.com/office/drawing/2014/main" id="{48A95608-D611-4740-A967-3013533A89B0}"/>
              </a:ext>
            </a:extLst>
          </p:cNvPr>
          <p:cNvSpPr txBox="1">
            <a:spLocks noChangeArrowheads="1"/>
          </p:cNvSpPr>
          <p:nvPr/>
        </p:nvSpPr>
        <p:spPr bwMode="auto">
          <a:xfrm>
            <a:off x="6466537" y="3928972"/>
            <a:ext cx="5456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d-ID" sz="900" b="0" i="0" u="none" strike="noStrike" kern="1200" cap="none" spc="0" normalizeH="0" baseline="0" noProof="0">
                <a:ln>
                  <a:noFill/>
                </a:ln>
                <a:solidFill>
                  <a:srgbClr val="282F39"/>
                </a:solidFill>
                <a:effectLst/>
                <a:uLnTx/>
                <a:uFillTx/>
                <a:latin typeface="Calibri" panose="020F0502020204030204" pitchFamily="34" charset="0"/>
                <a:ea typeface="+mn-ea"/>
                <a:cs typeface="Arial" panose="020B0604020202020204" pitchFamily="34" charset="0"/>
              </a:rPr>
              <a:t>     penyiapan lahan                      tanaman 1 tahun                             tanaman 20 tahun  menuju hutan alam</a:t>
            </a:r>
          </a:p>
        </p:txBody>
      </p:sp>
      <p:sp>
        <p:nvSpPr>
          <p:cNvPr id="117772" name="Rectangle 1">
            <a:extLst>
              <a:ext uri="{FF2B5EF4-FFF2-40B4-BE49-F238E27FC236}">
                <a16:creationId xmlns:a16="http://schemas.microsoft.com/office/drawing/2014/main" id="{3A089856-E104-4525-B431-8BC09E182DC7}"/>
              </a:ext>
            </a:extLst>
          </p:cNvPr>
          <p:cNvSpPr>
            <a:spLocks noChangeArrowheads="1"/>
          </p:cNvSpPr>
          <p:nvPr/>
        </p:nvSpPr>
        <p:spPr bwMode="auto">
          <a:xfrm>
            <a:off x="10647363" y="1228725"/>
            <a:ext cx="1268412" cy="519113"/>
          </a:xfrm>
          <a:prstGeom prst="rect">
            <a:avLst/>
          </a:prstGeom>
          <a:solidFill>
            <a:srgbClr val="F8F9F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7457" rIns="0" bIns="-17457" anchor="ct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202124"/>
                </a:solidFill>
                <a:effectLst/>
                <a:uLnTx/>
                <a:uFillTx/>
                <a:latin typeface="inherit"/>
                <a:ea typeface="+mn-ea"/>
                <a:cs typeface="Arial" panose="020B0604020202020204" pitchFamily="34" charset="0"/>
              </a:rPr>
              <a:t>100 BEST INNOVATIONS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202124"/>
                </a:solidFill>
                <a:effectLst/>
                <a:uLnTx/>
                <a:uFillTx/>
                <a:latin typeface="inherit"/>
                <a:ea typeface="+mn-ea"/>
                <a:cs typeface="Arial" panose="020B0604020202020204" pitchFamily="34" charset="0"/>
              </a:rPr>
              <a:t>MINISTRY OF RESEARCH AND TECHNOLOGY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202124"/>
                </a:solidFill>
                <a:effectLst/>
                <a:uLnTx/>
                <a:uFillTx/>
                <a:latin typeface="inherit"/>
                <a:ea typeface="+mn-ea"/>
                <a:cs typeface="Arial" panose="020B0604020202020204" pitchFamily="34" charset="0"/>
              </a:rPr>
              <a:t> IN 2008</a:t>
            </a:r>
            <a:r>
              <a:rPr kumimoji="0" lang="en-US" altLang="en-US" sz="900" b="0" i="0" u="none" strike="noStrike" kern="1200" cap="none" spc="0" normalizeH="0" baseline="0" noProof="0">
                <a:ln>
                  <a:noFill/>
                </a:ln>
                <a:solidFill>
                  <a:srgbClr val="282F39"/>
                </a:solidFill>
                <a:effectLst/>
                <a:uLnTx/>
                <a:uFillTx/>
                <a:latin typeface="Calibri" panose="020F0502020204030204" pitchFamily="34" charset="0"/>
                <a:ea typeface="+mn-ea"/>
                <a:cs typeface="Arial" panose="020B0604020202020204" pitchFamily="34" charset="0"/>
              </a:rPr>
              <a:t> </a:t>
            </a:r>
            <a:endParaRPr kumimoji="0" lang="en-US" altLang="en-US" sz="900" b="0" i="0" u="none" strike="noStrike" kern="1200" cap="none" spc="0" normalizeH="0" baseline="0" noProof="0">
              <a:ln>
                <a:noFill/>
              </a:ln>
              <a:solidFill>
                <a:srgbClr val="282F39"/>
              </a:solidFill>
              <a:effectLst/>
              <a:uLnTx/>
              <a:uFillTx/>
              <a:latin typeface="Arial" panose="020B0604020202020204" pitchFamily="34" charset="0"/>
              <a:ea typeface="+mn-ea"/>
              <a:cs typeface="Arial" panose="020B0604020202020204" pitchFamily="34" charset="0"/>
            </a:endParaRPr>
          </a:p>
        </p:txBody>
      </p:sp>
      <p:pic>
        <p:nvPicPr>
          <p:cNvPr id="117773" name="Picture 32">
            <a:extLst>
              <a:ext uri="{FF2B5EF4-FFF2-40B4-BE49-F238E27FC236}">
                <a16:creationId xmlns:a16="http://schemas.microsoft.com/office/drawing/2014/main" id="{7EF89182-91B1-47C9-AF82-F7CDE207D7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550" y="293688"/>
            <a:ext cx="992188"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4" name="TextBox 67">
            <a:extLst>
              <a:ext uri="{FF2B5EF4-FFF2-40B4-BE49-F238E27FC236}">
                <a16:creationId xmlns:a16="http://schemas.microsoft.com/office/drawing/2014/main" id="{43B55068-4D38-494F-8BF5-E5BD9A393843}"/>
              </a:ext>
            </a:extLst>
          </p:cNvPr>
          <p:cNvSpPr txBox="1">
            <a:spLocks noChangeArrowheads="1"/>
          </p:cNvSpPr>
          <p:nvPr/>
        </p:nvSpPr>
        <p:spPr bwMode="auto">
          <a:xfrm>
            <a:off x="4321175" y="50800"/>
            <a:ext cx="6094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d-ID" sz="2400" b="1" i="0" u="none" strike="noStrike" kern="1200" cap="none" spc="0" normalizeH="0" baseline="0" noProof="0">
                <a:ln>
                  <a:noFill/>
                </a:ln>
                <a:solidFill>
                  <a:srgbClr val="595959"/>
                </a:solidFill>
                <a:effectLst/>
                <a:uLnTx/>
                <a:uFillTx/>
                <a:latin typeface="Univers Condensed" panose="020B0506020202050204" pitchFamily="34" charset="0"/>
                <a:ea typeface="+mn-ea"/>
                <a:cs typeface="Arial" panose="020B0604020202020204" pitchFamily="34" charset="0"/>
              </a:rPr>
              <a:t>MENUJU PELESTARIAN DAN PENINGKATAN MANFAAT HUTAN ALAM</a:t>
            </a:r>
            <a:endParaRPr kumimoji="0" lang="en-US" altLang="id-ID" sz="2400" b="0" i="0" u="none" strike="noStrike" kern="1200" cap="none" spc="0" normalizeH="0" baseline="0" noProof="0">
              <a:ln>
                <a:noFill/>
              </a:ln>
              <a:solidFill>
                <a:srgbClr val="282F39"/>
              </a:solidFill>
              <a:effectLst/>
              <a:uLnTx/>
              <a:uFillTx/>
              <a:latin typeface="Calibri" panose="020F0502020204030204" pitchFamily="34" charset="0"/>
              <a:ea typeface="+mn-ea"/>
              <a:cs typeface="Arial" panose="020B0604020202020204" pitchFamily="34" charset="0"/>
            </a:endParaRPr>
          </a:p>
        </p:txBody>
      </p:sp>
      <p:pic>
        <p:nvPicPr>
          <p:cNvPr id="117775" name="Picture 1">
            <a:extLst>
              <a:ext uri="{FF2B5EF4-FFF2-40B4-BE49-F238E27FC236}">
                <a16:creationId xmlns:a16="http://schemas.microsoft.com/office/drawing/2014/main" id="{F9C827F5-0C73-4502-B658-1D5D7E0BBF64}"/>
              </a:ext>
            </a:extLst>
          </p:cNvPr>
          <p:cNvPicPr>
            <a:picLocks noChangeAspect="1"/>
          </p:cNvPicPr>
          <p:nvPr/>
        </p:nvPicPr>
        <p:blipFill>
          <a:blip r:embed="rId4">
            <a:extLst>
              <a:ext uri="{28A0092B-C50C-407E-A947-70E740481C1C}">
                <a14:useLocalDpi xmlns:a14="http://schemas.microsoft.com/office/drawing/2010/main" val="0"/>
              </a:ext>
            </a:extLst>
          </a:blip>
          <a:srcRect l="8620" t="10822" r="35127" b="11610"/>
          <a:stretch>
            <a:fillRect/>
          </a:stretch>
        </p:blipFill>
        <p:spPr bwMode="auto">
          <a:xfrm>
            <a:off x="3970" y="-19050"/>
            <a:ext cx="253365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078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6519" y="26988"/>
            <a:ext cx="9644063" cy="6858000"/>
          </a:xfrm>
          <a:prstGeom prst="rect">
            <a:avLst/>
          </a:prstGeom>
          <a:noFill/>
          <a:ln>
            <a:noFill/>
          </a:ln>
        </p:spPr>
      </p:pic>
      <p:sp>
        <p:nvSpPr>
          <p:cNvPr id="554" name="Google Shape;554;p22"/>
          <p:cNvSpPr txBox="1"/>
          <p:nvPr/>
        </p:nvSpPr>
        <p:spPr>
          <a:xfrm>
            <a:off x="9637713" y="26988"/>
            <a:ext cx="2522537" cy="1077912"/>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r>
              <a:rPr kumimoji="0" lang="en-US" sz="2400" b="1" i="0" u="none" strike="noStrike" kern="0" cap="none" spc="0" normalizeH="0" baseline="0" noProof="0" dirty="0">
                <a:ln>
                  <a:noFill/>
                </a:ln>
                <a:solidFill>
                  <a:srgbClr val="FFFFFF"/>
                </a:solidFill>
                <a:effectLst/>
                <a:uLnTx/>
                <a:uFillTx/>
                <a:latin typeface="Trebuchet MS" panose="020B0603020202020204" pitchFamily="34" charset="0"/>
                <a:ea typeface="Calibri"/>
                <a:cs typeface="Calibri"/>
                <a:sym typeface="Calibri"/>
              </a:rPr>
              <a:t>PBPH YANG MENERAPKAN </a:t>
            </a:r>
            <a:endParaRPr kumimoji="0"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r>
              <a:rPr kumimoji="0" lang="en-US" sz="2400" b="1" i="0" u="none" strike="noStrike" kern="0" cap="none" spc="0" normalizeH="0" baseline="0" noProof="0" dirty="0">
                <a:ln>
                  <a:noFill/>
                </a:ln>
                <a:solidFill>
                  <a:srgbClr val="FFFFFF"/>
                </a:solidFill>
                <a:effectLst/>
                <a:uLnTx/>
                <a:uFillTx/>
                <a:latin typeface="Trebuchet MS" panose="020B0603020202020204" pitchFamily="34" charset="0"/>
                <a:ea typeface="Calibri"/>
                <a:cs typeface="Calibri"/>
                <a:sym typeface="Calibri"/>
              </a:rPr>
              <a:t>TEKNIK SILIN</a:t>
            </a:r>
            <a:endParaRPr kumimoji="0" sz="2400" b="1" i="0" u="none" strike="noStrike" kern="0" cap="none" spc="0" normalizeH="0" baseline="0" noProof="0" dirty="0">
              <a:ln>
                <a:noFill/>
              </a:ln>
              <a:solidFill>
                <a:srgbClr val="FFFFFF"/>
              </a:solidFill>
              <a:effectLst/>
              <a:uLnTx/>
              <a:uFillTx/>
              <a:latin typeface="Trebuchet MS" panose="020B0603020202020204" pitchFamily="34" charset="0"/>
              <a:ea typeface="Calibri"/>
              <a:cs typeface="Calibri"/>
              <a:sym typeface="Calibri"/>
            </a:endParaRPr>
          </a:p>
        </p:txBody>
      </p:sp>
      <p:sp>
        <p:nvSpPr>
          <p:cNvPr id="555" name="Google Shape;555;p22"/>
          <p:cNvSpPr txBox="1"/>
          <p:nvPr/>
        </p:nvSpPr>
        <p:spPr>
          <a:xfrm>
            <a:off x="9601200" y="1155993"/>
            <a:ext cx="2522538" cy="5426075"/>
          </a:xfrm>
          <a:prstGeom prst="rect">
            <a:avLst/>
          </a:prstGeom>
          <a:noFill/>
          <a:ln>
            <a:noFill/>
          </a:ln>
        </p:spPr>
        <p:txBody>
          <a:bodyPr spcFirstLastPara="1" wrap="square" lIns="91425" tIns="45700" rIns="91425" bIns="45700" anchor="t" anchorCtr="0">
            <a:noAutofit/>
          </a:bodyPr>
          <a:lstStyle/>
          <a:p>
            <a:pPr marL="237060" marR="0" lvl="0" indent="-230710" algn="l" defTabSz="914400" rtl="0" eaLnBrk="1" fontAlgn="auto" latinLnBrk="0" hangingPunct="1">
              <a:lnSpc>
                <a:spcPct val="100000"/>
              </a:lnSpc>
              <a:spcBef>
                <a:spcPts val="0"/>
              </a:spcBef>
              <a:spcAft>
                <a:spcPts val="0"/>
              </a:spcAft>
              <a:buClr>
                <a:srgbClr val="000000"/>
              </a:buClr>
              <a:buSzPts val="1500"/>
              <a:buFont typeface="Calibri"/>
              <a:buAutoNum type="arabi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Teknik SILIN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telah</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diterapkan</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di  119 </a:t>
            </a:r>
            <a:r>
              <a:rPr kumimoji="0" lang="en-US" sz="15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unit PBPH </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s.d</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Juni</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2022)</a:t>
            </a:r>
            <a:r>
              <a:rPr kumimoji="0" lang="en-US" sz="15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237060" marR="0" lvl="0" indent="-230710" algn="l" defTabSz="914400" rtl="0" eaLnBrk="1" fontAlgn="auto" latinLnBrk="0" hangingPunct="1">
              <a:lnSpc>
                <a:spcPct val="100000"/>
              </a:lnSpc>
              <a:spcBef>
                <a:spcPts val="800"/>
              </a:spcBef>
              <a:spcAft>
                <a:spcPts val="0"/>
              </a:spcAft>
              <a:buClr>
                <a:srgbClr val="000000"/>
              </a:buClr>
              <a:buSzPts val="1500"/>
              <a:buFont typeface="Trebuchet MS"/>
              <a:buAutoNum type="arabi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Realisasi</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tanaman</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1999 –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Juni</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2022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seluas</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164.730 ha.</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237060" marR="0" lvl="0" indent="-230710" algn="l" defTabSz="914400" rtl="0" eaLnBrk="1" fontAlgn="auto" latinLnBrk="0" hangingPunct="1">
              <a:lnSpc>
                <a:spcPct val="100000"/>
              </a:lnSpc>
              <a:spcBef>
                <a:spcPts val="800"/>
              </a:spcBef>
              <a:spcAft>
                <a:spcPts val="0"/>
              </a:spcAft>
              <a:buClr>
                <a:srgbClr val="000000"/>
              </a:buClr>
              <a:buSzPts val="1500"/>
              <a:buFont typeface="Trebuchet MS"/>
              <a:buAutoNum type="arabi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Sebaran</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a:t>
            </a: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Pelaksana</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SILIN:</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80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Kaltim</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28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Kaltara</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10 UM </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Kalbar</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6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Kalteng</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33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Kalsel</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3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Sulteng</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1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Sumut</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2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Sumbar</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1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Bengkulu 2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Maluku 5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err="1">
                <a:ln>
                  <a:noFill/>
                </a:ln>
                <a:solidFill>
                  <a:srgbClr val="000000"/>
                </a:solidFill>
                <a:effectLst/>
                <a:uLnTx/>
                <a:uFillTx/>
                <a:latin typeface="Trebuchet MS"/>
                <a:ea typeface="Trebuchet MS"/>
                <a:cs typeface="Trebuchet MS"/>
                <a:sym typeface="Trebuchet MS"/>
              </a:rPr>
              <a:t>Malut</a:t>
            </a: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5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Papua 8 UM </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Papua Barat 12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Riau 1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482588" marR="0" lvl="0" indent="-230710" algn="l" defTabSz="914400" rtl="0" eaLnBrk="1" fontAlgn="auto" latinLnBrk="0" hangingPunct="1">
              <a:lnSpc>
                <a:spcPct val="100000"/>
              </a:lnSpc>
              <a:spcBef>
                <a:spcPts val="0"/>
              </a:spcBef>
              <a:spcAft>
                <a:spcPts val="0"/>
              </a:spcAft>
              <a:buClr>
                <a:srgbClr val="000000"/>
              </a:buClr>
              <a:buSzPts val="1500"/>
              <a:buFont typeface="Trebuchet MS"/>
              <a:buAutoNum type="alphaLcPeriod"/>
              <a:tabLst/>
              <a:defRPr/>
            </a:pPr>
            <a:r>
              <a:rPr kumimoji="0" lang="en-US"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Jambi 2 UM</a:t>
            </a:r>
            <a:endParaRPr kumimoji="0" sz="13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endParaRPr kumimoji="0" sz="15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556" name="Google Shape;556;p22"/>
          <p:cNvSpPr/>
          <p:nvPr/>
        </p:nvSpPr>
        <p:spPr>
          <a:xfrm>
            <a:off x="3854768" y="2914064"/>
            <a:ext cx="434365" cy="424517"/>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7" name="Google Shape;557;p22"/>
          <p:cNvSpPr/>
          <p:nvPr/>
        </p:nvSpPr>
        <p:spPr>
          <a:xfrm>
            <a:off x="8592281" y="3717032"/>
            <a:ext cx="579081" cy="578976"/>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8" name="Google Shape;558;p22"/>
          <p:cNvSpPr/>
          <p:nvPr/>
        </p:nvSpPr>
        <p:spPr>
          <a:xfrm>
            <a:off x="4406458" y="2675147"/>
            <a:ext cx="422367" cy="407164"/>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9" name="Google Shape;559;p22"/>
          <p:cNvSpPr/>
          <p:nvPr/>
        </p:nvSpPr>
        <p:spPr>
          <a:xfrm>
            <a:off x="6466355" y="2663925"/>
            <a:ext cx="478812" cy="461579"/>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0" name="Google Shape;560;p22"/>
          <p:cNvSpPr/>
          <p:nvPr/>
        </p:nvSpPr>
        <p:spPr>
          <a:xfrm>
            <a:off x="1022582" y="2341331"/>
            <a:ext cx="373084" cy="359656"/>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1" name="Google Shape;561;p22"/>
          <p:cNvSpPr/>
          <p:nvPr/>
        </p:nvSpPr>
        <p:spPr>
          <a:xfrm>
            <a:off x="1588458" y="3429000"/>
            <a:ext cx="298097" cy="287368"/>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22"/>
          <p:cNvSpPr/>
          <p:nvPr/>
        </p:nvSpPr>
        <p:spPr>
          <a:xfrm>
            <a:off x="3305848" y="2700988"/>
            <a:ext cx="434365" cy="424517"/>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3" name="Google Shape;563;p22"/>
          <p:cNvSpPr/>
          <p:nvPr/>
        </p:nvSpPr>
        <p:spPr>
          <a:xfrm>
            <a:off x="4192504" y="3338579"/>
            <a:ext cx="290995" cy="280520"/>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4" name="Google Shape;564;p22"/>
          <p:cNvSpPr/>
          <p:nvPr/>
        </p:nvSpPr>
        <p:spPr>
          <a:xfrm>
            <a:off x="6673306" y="3351464"/>
            <a:ext cx="478812" cy="461579"/>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5" name="Google Shape;565;p22"/>
          <p:cNvSpPr/>
          <p:nvPr/>
        </p:nvSpPr>
        <p:spPr>
          <a:xfrm>
            <a:off x="7354920" y="3044957"/>
            <a:ext cx="481795" cy="481707"/>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6" name="Google Shape;566;p22"/>
          <p:cNvSpPr txBox="1"/>
          <p:nvPr/>
        </p:nvSpPr>
        <p:spPr>
          <a:xfrm>
            <a:off x="1136650" y="2047875"/>
            <a:ext cx="590550"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2 UM</a:t>
            </a:r>
            <a:endParaRPr kumimoji="0" lang="en-US" sz="1400" b="0" i="0" u="none" strike="noStrike" kern="0" cap="none" spc="0" normalizeH="0" baseline="0" noProof="0" dirty="0">
              <a:ln>
                <a:noFill/>
              </a:ln>
              <a:solidFill>
                <a:srgbClr val="000000"/>
              </a:solidFill>
              <a:effectLst/>
              <a:uLnTx/>
              <a:uFillTx/>
              <a:latin typeface="Cambria" panose="02040503050406030204"/>
              <a:ea typeface="+mn-ea"/>
              <a:cs typeface="Arial"/>
              <a:sym typeface="Arial"/>
            </a:endParaRPr>
          </a:p>
        </p:txBody>
      </p:sp>
      <p:sp>
        <p:nvSpPr>
          <p:cNvPr id="567" name="Google Shape;567;p22"/>
          <p:cNvSpPr txBox="1"/>
          <p:nvPr/>
        </p:nvSpPr>
        <p:spPr>
          <a:xfrm>
            <a:off x="6497638" y="3765550"/>
            <a:ext cx="590550"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5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8" name="Google Shape;568;p22"/>
          <p:cNvSpPr txBox="1"/>
          <p:nvPr/>
        </p:nvSpPr>
        <p:spPr>
          <a:xfrm>
            <a:off x="7292974" y="2630488"/>
            <a:ext cx="755439"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id-ID" sz="1400" b="1" i="0" u="none" strike="noStrike" kern="0" cap="none" spc="0" normalizeH="0" baseline="0" noProof="0" dirty="0">
                <a:ln>
                  <a:noFill/>
                </a:ln>
                <a:solidFill>
                  <a:srgbClr val="000000"/>
                </a:solidFill>
                <a:effectLst/>
                <a:uLnTx/>
                <a:uFillTx/>
                <a:latin typeface="Calibri"/>
                <a:ea typeface="Calibri"/>
                <a:cs typeface="Calibri"/>
                <a:sym typeface="Calibri"/>
              </a:rPr>
              <a:t>12</a:t>
            </a: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9" name="Google Shape;569;p22"/>
          <p:cNvSpPr txBox="1"/>
          <p:nvPr/>
        </p:nvSpPr>
        <p:spPr>
          <a:xfrm>
            <a:off x="6359525" y="2322513"/>
            <a:ext cx="590550"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id-ID" sz="1400" b="1" i="0" u="none" strike="noStrike" kern="0" cap="none" spc="0" normalizeH="0" baseline="0" noProof="0" dirty="0">
                <a:ln>
                  <a:noFill/>
                </a:ln>
                <a:solidFill>
                  <a:srgbClr val="000000"/>
                </a:solidFill>
                <a:effectLst/>
                <a:uLnTx/>
                <a:uFillTx/>
                <a:latin typeface="Calibri"/>
                <a:ea typeface="Calibri"/>
                <a:cs typeface="Calibri"/>
                <a:sym typeface="Calibri"/>
              </a:rPr>
              <a:t>5</a:t>
            </a: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0" name="Google Shape;570;p22"/>
          <p:cNvSpPr txBox="1"/>
          <p:nvPr/>
        </p:nvSpPr>
        <p:spPr>
          <a:xfrm>
            <a:off x="4437063" y="3041650"/>
            <a:ext cx="681037"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28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1" name="Google Shape;571;p22"/>
          <p:cNvSpPr txBox="1"/>
          <p:nvPr/>
        </p:nvSpPr>
        <p:spPr>
          <a:xfrm>
            <a:off x="4105275" y="3609975"/>
            <a:ext cx="630238" cy="3063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 3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2" name="Google Shape;572;p22"/>
          <p:cNvSpPr txBox="1"/>
          <p:nvPr/>
        </p:nvSpPr>
        <p:spPr>
          <a:xfrm>
            <a:off x="3479800" y="3227388"/>
            <a:ext cx="681038"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33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3" name="Google Shape;573;p22"/>
          <p:cNvSpPr txBox="1"/>
          <p:nvPr/>
        </p:nvSpPr>
        <p:spPr>
          <a:xfrm>
            <a:off x="3186113" y="2352675"/>
            <a:ext cx="590550" cy="3063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6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4" name="Google Shape;574;p22"/>
          <p:cNvSpPr txBox="1"/>
          <p:nvPr/>
        </p:nvSpPr>
        <p:spPr>
          <a:xfrm>
            <a:off x="1397000" y="3730625"/>
            <a:ext cx="588963"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2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5" name="Google Shape;575;p22"/>
          <p:cNvSpPr txBox="1"/>
          <p:nvPr/>
        </p:nvSpPr>
        <p:spPr>
          <a:xfrm>
            <a:off x="8533765" y="3333750"/>
            <a:ext cx="590550" cy="3063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8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6" name="Google Shape;576;p22"/>
          <p:cNvSpPr/>
          <p:nvPr/>
        </p:nvSpPr>
        <p:spPr>
          <a:xfrm>
            <a:off x="4336351" y="2172955"/>
            <a:ext cx="422367" cy="407164"/>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7" name="Google Shape;577;p22"/>
          <p:cNvSpPr txBox="1"/>
          <p:nvPr/>
        </p:nvSpPr>
        <p:spPr>
          <a:xfrm>
            <a:off x="4071950" y="1646818"/>
            <a:ext cx="5905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10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8" name="Google Shape;578;p22"/>
          <p:cNvSpPr/>
          <p:nvPr/>
        </p:nvSpPr>
        <p:spPr>
          <a:xfrm>
            <a:off x="1295231" y="2909093"/>
            <a:ext cx="373084" cy="359656"/>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9" name="Google Shape;579;p22"/>
          <p:cNvSpPr txBox="1"/>
          <p:nvPr/>
        </p:nvSpPr>
        <p:spPr>
          <a:xfrm>
            <a:off x="766763" y="3143250"/>
            <a:ext cx="590550"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1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0" name="Google Shape;580;p22"/>
          <p:cNvSpPr/>
          <p:nvPr/>
        </p:nvSpPr>
        <p:spPr>
          <a:xfrm>
            <a:off x="5174557" y="2948661"/>
            <a:ext cx="290995" cy="280520"/>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1" name="Google Shape;581;p22"/>
          <p:cNvSpPr txBox="1"/>
          <p:nvPr/>
        </p:nvSpPr>
        <p:spPr>
          <a:xfrm>
            <a:off x="5327650" y="3044825"/>
            <a:ext cx="630238" cy="3079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 1 UM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74;p22"/>
          <p:cNvSpPr txBox="1"/>
          <p:nvPr/>
        </p:nvSpPr>
        <p:spPr>
          <a:xfrm>
            <a:off x="2157735" y="3041650"/>
            <a:ext cx="588963"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2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61;p22"/>
          <p:cNvSpPr/>
          <p:nvPr/>
        </p:nvSpPr>
        <p:spPr>
          <a:xfrm>
            <a:off x="1848956" y="3142001"/>
            <a:ext cx="303195" cy="283824"/>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561;p22"/>
          <p:cNvSpPr/>
          <p:nvPr/>
        </p:nvSpPr>
        <p:spPr>
          <a:xfrm>
            <a:off x="1712146" y="2715599"/>
            <a:ext cx="303195" cy="283824"/>
          </a:xfrm>
          <a:prstGeom prst="ellipse">
            <a:avLst/>
          </a:prstGeom>
          <a:noFill/>
          <a:ln w="254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577;p22"/>
          <p:cNvSpPr txBox="1"/>
          <p:nvPr/>
        </p:nvSpPr>
        <p:spPr>
          <a:xfrm>
            <a:off x="1954796" y="2451481"/>
            <a:ext cx="590550" cy="3063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1 UM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978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556"/>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557"/>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558"/>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559"/>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560"/>
                                        </p:tgtEl>
                                        <p:attrNameLst>
                                          <p:attrName>r</p:attrName>
                                        </p:attrNameLst>
                                      </p:cBhvr>
                                    </p:animRot>
                                  </p:childTnLst>
                                </p:cTn>
                              </p:par>
                              <p:par>
                                <p:cTn id="15" presetID="8" presetClass="emph" presetSubtype="0" fill="hold" nodeType="withEffect">
                                  <p:stCondLst>
                                    <p:cond delay="0"/>
                                  </p:stCondLst>
                                  <p:childTnLst>
                                    <p:animRot by="-21600000">
                                      <p:cBhvr>
                                        <p:cTn id="16" dur="5000" fill="hold"/>
                                        <p:tgtEl>
                                          <p:spTgt spid="561"/>
                                        </p:tgtEl>
                                        <p:attrNameLst>
                                          <p:attrName>r</p:attrName>
                                        </p:attrNameLst>
                                      </p:cBhvr>
                                    </p:animRot>
                                  </p:childTnLst>
                                </p:cTn>
                              </p:par>
                              <p:par>
                                <p:cTn id="17" presetID="8" presetClass="emph" presetSubtype="0" fill="hold" nodeType="withEffect">
                                  <p:stCondLst>
                                    <p:cond delay="0"/>
                                  </p:stCondLst>
                                  <p:childTnLst>
                                    <p:animRot by="-21600000">
                                      <p:cBhvr>
                                        <p:cTn id="18" dur="5000" fill="hold"/>
                                        <p:tgtEl>
                                          <p:spTgt spid="562"/>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563"/>
                                        </p:tgtEl>
                                        <p:attrNameLst>
                                          <p:attrName>r</p:attrName>
                                        </p:attrNameLst>
                                      </p:cBhvr>
                                    </p:animRot>
                                  </p:childTnLst>
                                </p:cTn>
                              </p:par>
                              <p:par>
                                <p:cTn id="21" presetID="8" presetClass="emph" presetSubtype="0" fill="hold" nodeType="withEffect">
                                  <p:stCondLst>
                                    <p:cond delay="0"/>
                                  </p:stCondLst>
                                  <p:childTnLst>
                                    <p:animRot by="-21600000">
                                      <p:cBhvr>
                                        <p:cTn id="22" dur="5000" fill="hold"/>
                                        <p:tgtEl>
                                          <p:spTgt spid="564"/>
                                        </p:tgtEl>
                                        <p:attrNameLst>
                                          <p:attrName>r</p:attrName>
                                        </p:attrNameLst>
                                      </p:cBhvr>
                                    </p:animRot>
                                  </p:childTnLst>
                                </p:cTn>
                              </p:par>
                              <p:par>
                                <p:cTn id="23" presetID="8" presetClass="emph" presetSubtype="0" fill="hold" nodeType="withEffect">
                                  <p:stCondLst>
                                    <p:cond delay="0"/>
                                  </p:stCondLst>
                                  <p:childTnLst>
                                    <p:animRot by="-21600000">
                                      <p:cBhvr>
                                        <p:cTn id="24" dur="5000" fill="hold"/>
                                        <p:tgtEl>
                                          <p:spTgt spid="565"/>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576"/>
                                        </p:tgtEl>
                                        <p:attrNameLst>
                                          <p:attrName>r</p:attrName>
                                        </p:attrNameLst>
                                      </p:cBhvr>
                                    </p:animRot>
                                  </p:childTnLst>
                                </p:cTn>
                              </p:par>
                              <p:par>
                                <p:cTn id="27" presetID="8" presetClass="emph" presetSubtype="0" fill="hold" nodeType="withEffect">
                                  <p:stCondLst>
                                    <p:cond delay="0"/>
                                  </p:stCondLst>
                                  <p:childTnLst>
                                    <p:animRot by="-21600000">
                                      <p:cBhvr>
                                        <p:cTn id="28" dur="5000" fill="hold"/>
                                        <p:tgtEl>
                                          <p:spTgt spid="578"/>
                                        </p:tgtEl>
                                        <p:attrNameLst>
                                          <p:attrName>r</p:attrName>
                                        </p:attrNameLst>
                                      </p:cBhvr>
                                    </p:animRot>
                                  </p:childTnLst>
                                </p:cTn>
                              </p:par>
                              <p:par>
                                <p:cTn id="29" presetID="8" presetClass="emph" presetSubtype="0" fill="hold" nodeType="withEffect">
                                  <p:stCondLst>
                                    <p:cond delay="0"/>
                                  </p:stCondLst>
                                  <p:childTnLst>
                                    <p:animRot by="-21600000">
                                      <p:cBhvr>
                                        <p:cTn id="30" dur="5000" fill="hold"/>
                                        <p:tgtEl>
                                          <p:spTgt spid="580"/>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35"/>
                                        </p:tgtEl>
                                        <p:attrNameLst>
                                          <p:attrName>r</p:attrName>
                                        </p:attrNameLst>
                                      </p:cBhvr>
                                    </p:animRot>
                                  </p:childTnLst>
                                </p:cTn>
                              </p:par>
                              <p:par>
                                <p:cTn id="33" presetID="8" presetClass="emph" presetSubtype="0" fill="hold" nodeType="withEffect">
                                  <p:stCondLst>
                                    <p:cond delay="0"/>
                                  </p:stCondLst>
                                  <p:childTnLst>
                                    <p:animRot by="-21600000">
                                      <p:cBhvr>
                                        <p:cTn id="34" dur="5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3487AA-3C4B-4D59-BA7F-3D71ED5C28A8}"/>
              </a:ext>
            </a:extLst>
          </p:cNvPr>
          <p:cNvSpPr txBox="1"/>
          <p:nvPr/>
        </p:nvSpPr>
        <p:spPr>
          <a:xfrm>
            <a:off x="3087546" y="31210"/>
            <a:ext cx="879965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DAMPAK IMPLEMENTASI RIL TERHADAP </a:t>
            </a:r>
            <a:br>
              <a:rPr kumimoji="0" lang="en-US" altLang="en-US" sz="2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br>
            <a:r>
              <a:rPr kumimoji="0" lang="en-US" altLang="en-US" sz="2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EMISI CO2 &amp; STOK KARBON HUTAN ALAM</a:t>
            </a:r>
            <a:endParaRPr kumimoji="0" lang="en-ID" sz="2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4" name="Shape">
            <a:extLst>
              <a:ext uri="{FF2B5EF4-FFF2-40B4-BE49-F238E27FC236}">
                <a16:creationId xmlns:a16="http://schemas.microsoft.com/office/drawing/2014/main" id="{30F6B2A6-B556-4F83-838B-6C0181D3871C}"/>
              </a:ext>
            </a:extLst>
          </p:cNvPr>
          <p:cNvSpPr/>
          <p:nvPr/>
        </p:nvSpPr>
        <p:spPr>
          <a:xfrm>
            <a:off x="5030787" y="2666056"/>
            <a:ext cx="4281488" cy="2333625"/>
          </a:xfrm>
          <a:custGeom>
            <a:avLst/>
            <a:gdLst/>
            <a:ahLst/>
            <a:cxnLst>
              <a:cxn ang="0">
                <a:pos x="wd2" y="hd2"/>
              </a:cxn>
              <a:cxn ang="5400000">
                <a:pos x="wd2" y="hd2"/>
              </a:cxn>
              <a:cxn ang="10800000">
                <a:pos x="wd2" y="hd2"/>
              </a:cxn>
              <a:cxn ang="16200000">
                <a:pos x="wd2" y="hd2"/>
              </a:cxn>
            </a:cxnLst>
            <a:rect l="0" t="0" r="r" b="b"/>
            <a:pathLst>
              <a:path w="21589" h="21600" extrusionOk="0">
                <a:moveTo>
                  <a:pt x="19012" y="0"/>
                </a:moveTo>
                <a:lnTo>
                  <a:pt x="9941" y="0"/>
                </a:lnTo>
                <a:lnTo>
                  <a:pt x="9941" y="2311"/>
                </a:lnTo>
                <a:lnTo>
                  <a:pt x="19012" y="2311"/>
                </a:lnTo>
                <a:cubicBezTo>
                  <a:pt x="19745" y="2311"/>
                  <a:pt x="20329" y="3404"/>
                  <a:pt x="20329" y="4728"/>
                </a:cubicBezTo>
                <a:lnTo>
                  <a:pt x="20329" y="16872"/>
                </a:lnTo>
                <a:cubicBezTo>
                  <a:pt x="20329" y="18217"/>
                  <a:pt x="19733" y="19289"/>
                  <a:pt x="19012" y="19289"/>
                </a:cubicBezTo>
                <a:lnTo>
                  <a:pt x="2577" y="19289"/>
                </a:lnTo>
                <a:cubicBezTo>
                  <a:pt x="1844" y="19289"/>
                  <a:pt x="1260" y="18196"/>
                  <a:pt x="1260" y="16872"/>
                </a:cubicBezTo>
                <a:lnTo>
                  <a:pt x="1260" y="12838"/>
                </a:lnTo>
                <a:cubicBezTo>
                  <a:pt x="1260" y="12187"/>
                  <a:pt x="962" y="11661"/>
                  <a:pt x="607" y="11682"/>
                </a:cubicBezTo>
                <a:cubicBezTo>
                  <a:pt x="263" y="11704"/>
                  <a:pt x="0" y="12208"/>
                  <a:pt x="0" y="12838"/>
                </a:cubicBezTo>
                <a:lnTo>
                  <a:pt x="0" y="16872"/>
                </a:lnTo>
                <a:cubicBezTo>
                  <a:pt x="0" y="19478"/>
                  <a:pt x="1157" y="21600"/>
                  <a:pt x="2577" y="21600"/>
                </a:cubicBezTo>
                <a:lnTo>
                  <a:pt x="19012" y="21600"/>
                </a:lnTo>
                <a:cubicBezTo>
                  <a:pt x="20432" y="21600"/>
                  <a:pt x="21589" y="19478"/>
                  <a:pt x="21589" y="16872"/>
                </a:cubicBezTo>
                <a:lnTo>
                  <a:pt x="21589" y="4728"/>
                </a:lnTo>
                <a:cubicBezTo>
                  <a:pt x="21600" y="2122"/>
                  <a:pt x="20443" y="0"/>
                  <a:pt x="19012" y="0"/>
                </a:cubicBezTo>
                <a:close/>
              </a:path>
            </a:pathLst>
          </a:cu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Arial" panose="020B0604020202020204" pitchFamily="34" charset="0"/>
            </a:endParaRPr>
          </a:p>
        </p:txBody>
      </p:sp>
      <p:sp>
        <p:nvSpPr>
          <p:cNvPr id="5" name="Shape">
            <a:extLst>
              <a:ext uri="{FF2B5EF4-FFF2-40B4-BE49-F238E27FC236}">
                <a16:creationId xmlns:a16="http://schemas.microsoft.com/office/drawing/2014/main" id="{61D3EAB1-23F6-4CB0-BC4F-570037868BCE}"/>
              </a:ext>
            </a:extLst>
          </p:cNvPr>
          <p:cNvSpPr/>
          <p:nvPr/>
        </p:nvSpPr>
        <p:spPr>
          <a:xfrm>
            <a:off x="2671762" y="1326206"/>
            <a:ext cx="4281488" cy="2336800"/>
          </a:xfrm>
          <a:custGeom>
            <a:avLst/>
            <a:gdLst/>
            <a:ahLst/>
            <a:cxnLst>
              <a:cxn ang="0">
                <a:pos x="wd2" y="hd2"/>
              </a:cxn>
              <a:cxn ang="5400000">
                <a:pos x="wd2" y="hd2"/>
              </a:cxn>
              <a:cxn ang="10800000">
                <a:pos x="wd2" y="hd2"/>
              </a:cxn>
              <a:cxn ang="16200000">
                <a:pos x="wd2" y="hd2"/>
              </a:cxn>
            </a:cxnLst>
            <a:rect l="0" t="0" r="r" b="b"/>
            <a:pathLst>
              <a:path w="21600" h="21600" extrusionOk="0">
                <a:moveTo>
                  <a:pt x="19022" y="0"/>
                </a:moveTo>
                <a:lnTo>
                  <a:pt x="2578" y="0"/>
                </a:lnTo>
                <a:cubicBezTo>
                  <a:pt x="1157" y="0"/>
                  <a:pt x="0" y="2120"/>
                  <a:pt x="0" y="4723"/>
                </a:cubicBezTo>
                <a:lnTo>
                  <a:pt x="0" y="16856"/>
                </a:lnTo>
                <a:cubicBezTo>
                  <a:pt x="0" y="19459"/>
                  <a:pt x="1157" y="21579"/>
                  <a:pt x="2578" y="21579"/>
                </a:cubicBezTo>
                <a:lnTo>
                  <a:pt x="9683" y="21579"/>
                </a:lnTo>
                <a:cubicBezTo>
                  <a:pt x="10027" y="21579"/>
                  <a:pt x="10313" y="21054"/>
                  <a:pt x="10313" y="20424"/>
                </a:cubicBezTo>
                <a:cubicBezTo>
                  <a:pt x="10313" y="19795"/>
                  <a:pt x="10027" y="19270"/>
                  <a:pt x="9683" y="19270"/>
                </a:cubicBezTo>
                <a:lnTo>
                  <a:pt x="2578" y="19270"/>
                </a:lnTo>
                <a:cubicBezTo>
                  <a:pt x="1845" y="19270"/>
                  <a:pt x="1260" y="18178"/>
                  <a:pt x="1260" y="16856"/>
                </a:cubicBezTo>
                <a:lnTo>
                  <a:pt x="1260" y="4723"/>
                </a:lnTo>
                <a:cubicBezTo>
                  <a:pt x="1260" y="3380"/>
                  <a:pt x="1856" y="2309"/>
                  <a:pt x="2578" y="2309"/>
                </a:cubicBezTo>
                <a:lnTo>
                  <a:pt x="19022" y="2309"/>
                </a:lnTo>
                <a:cubicBezTo>
                  <a:pt x="19755" y="2309"/>
                  <a:pt x="20340" y="3401"/>
                  <a:pt x="20340" y="4723"/>
                </a:cubicBezTo>
                <a:lnTo>
                  <a:pt x="20340" y="11125"/>
                </a:lnTo>
                <a:lnTo>
                  <a:pt x="20340" y="12385"/>
                </a:lnTo>
                <a:lnTo>
                  <a:pt x="20340" y="14694"/>
                </a:lnTo>
                <a:lnTo>
                  <a:pt x="20340" y="15701"/>
                </a:lnTo>
                <a:lnTo>
                  <a:pt x="20340" y="16877"/>
                </a:lnTo>
                <a:cubicBezTo>
                  <a:pt x="20340" y="18220"/>
                  <a:pt x="19744" y="19291"/>
                  <a:pt x="19022" y="19291"/>
                </a:cubicBezTo>
                <a:lnTo>
                  <a:pt x="14324" y="19291"/>
                </a:lnTo>
                <a:cubicBezTo>
                  <a:pt x="13682" y="19291"/>
                  <a:pt x="13155" y="18367"/>
                  <a:pt x="13132" y="17192"/>
                </a:cubicBezTo>
                <a:lnTo>
                  <a:pt x="11871" y="17192"/>
                </a:lnTo>
                <a:lnTo>
                  <a:pt x="11871" y="17591"/>
                </a:lnTo>
                <a:cubicBezTo>
                  <a:pt x="11871" y="19795"/>
                  <a:pt x="12857" y="21600"/>
                  <a:pt x="14060" y="21600"/>
                </a:cubicBezTo>
                <a:lnTo>
                  <a:pt x="19022" y="21600"/>
                </a:lnTo>
                <a:cubicBezTo>
                  <a:pt x="20443" y="21600"/>
                  <a:pt x="21600" y="19480"/>
                  <a:pt x="21600" y="16877"/>
                </a:cubicBezTo>
                <a:lnTo>
                  <a:pt x="21600" y="15701"/>
                </a:lnTo>
                <a:lnTo>
                  <a:pt x="21600" y="14673"/>
                </a:lnTo>
                <a:lnTo>
                  <a:pt x="21600" y="12364"/>
                </a:lnTo>
                <a:lnTo>
                  <a:pt x="21600" y="11104"/>
                </a:lnTo>
                <a:lnTo>
                  <a:pt x="21600" y="4702"/>
                </a:lnTo>
                <a:cubicBezTo>
                  <a:pt x="21600" y="2120"/>
                  <a:pt x="20443" y="0"/>
                  <a:pt x="19022" y="0"/>
                </a:cubicBezTo>
                <a:close/>
              </a:path>
            </a:pathLst>
          </a:custGeom>
          <a:solidFill>
            <a:schemeClr val="accent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Arial" panose="020B0604020202020204" pitchFamily="34" charset="0"/>
            </a:endParaRPr>
          </a:p>
        </p:txBody>
      </p:sp>
      <p:sp>
        <p:nvSpPr>
          <p:cNvPr id="6" name="Shape">
            <a:extLst>
              <a:ext uri="{FF2B5EF4-FFF2-40B4-BE49-F238E27FC236}">
                <a16:creationId xmlns:a16="http://schemas.microsoft.com/office/drawing/2014/main" id="{6446AB22-84E7-44D9-B950-A41AB19D9AFE}"/>
              </a:ext>
            </a:extLst>
          </p:cNvPr>
          <p:cNvSpPr/>
          <p:nvPr/>
        </p:nvSpPr>
        <p:spPr>
          <a:xfrm>
            <a:off x="5030787" y="2666056"/>
            <a:ext cx="1638300" cy="479425"/>
          </a:xfrm>
          <a:custGeom>
            <a:avLst/>
            <a:gdLst/>
            <a:ahLst/>
            <a:cxnLst>
              <a:cxn ang="0">
                <a:pos x="wd2" y="hd2"/>
              </a:cxn>
              <a:cxn ang="5400000">
                <a:pos x="wd2" y="hd2"/>
              </a:cxn>
              <a:cxn ang="10800000">
                <a:pos x="wd2" y="hd2"/>
              </a:cxn>
              <a:cxn ang="16200000">
                <a:pos x="wd2" y="hd2"/>
              </a:cxn>
            </a:cxnLst>
            <a:rect l="0" t="0" r="r" b="b"/>
            <a:pathLst>
              <a:path w="21600" h="21600" extrusionOk="0">
                <a:moveTo>
                  <a:pt x="6741" y="0"/>
                </a:moveTo>
                <a:cubicBezTo>
                  <a:pt x="3176" y="0"/>
                  <a:pt x="240" y="9520"/>
                  <a:pt x="0" y="21600"/>
                </a:cubicBezTo>
                <a:lnTo>
                  <a:pt x="3325" y="21600"/>
                </a:lnTo>
                <a:cubicBezTo>
                  <a:pt x="3535" y="15765"/>
                  <a:pt x="4973" y="11261"/>
                  <a:pt x="6741" y="11261"/>
                </a:cubicBezTo>
                <a:lnTo>
                  <a:pt x="21600" y="11261"/>
                </a:lnTo>
                <a:lnTo>
                  <a:pt x="21600" y="0"/>
                </a:lnTo>
                <a:lnTo>
                  <a:pt x="6741" y="0"/>
                </a:lnTo>
                <a:close/>
              </a:path>
            </a:pathLst>
          </a:cu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Arial" panose="020B0604020202020204" pitchFamily="34" charset="0"/>
            </a:endParaRPr>
          </a:p>
        </p:txBody>
      </p:sp>
      <p:pic>
        <p:nvPicPr>
          <p:cNvPr id="7" name="Graphic 5" descr="Bar graph with downward trend with solid fill">
            <a:extLst>
              <a:ext uri="{FF2B5EF4-FFF2-40B4-BE49-F238E27FC236}">
                <a16:creationId xmlns:a16="http://schemas.microsoft.com/office/drawing/2014/main" id="{08373F1A-D1F7-49A0-B13F-40F7439C62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3759843"/>
            <a:ext cx="9001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6" descr="Bar graph with upward trend with solid fill">
            <a:extLst>
              <a:ext uri="{FF2B5EF4-FFF2-40B4-BE49-F238E27FC236}">
                <a16:creationId xmlns:a16="http://schemas.microsoft.com/office/drawing/2014/main" id="{F0A7A0B6-E1B5-4EA7-B242-62D6093BED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673868"/>
            <a:ext cx="9001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a:extLst>
              <a:ext uri="{FF2B5EF4-FFF2-40B4-BE49-F238E27FC236}">
                <a16:creationId xmlns:a16="http://schemas.microsoft.com/office/drawing/2014/main" id="{2D7F3312-531A-4C16-8B47-3063395C6FA7}"/>
              </a:ext>
            </a:extLst>
          </p:cNvPr>
          <p:cNvSpPr txBox="1">
            <a:spLocks noChangeArrowheads="1"/>
          </p:cNvSpPr>
          <p:nvPr/>
        </p:nvSpPr>
        <p:spPr bwMode="auto">
          <a:xfrm>
            <a:off x="6888162" y="3277243"/>
            <a:ext cx="1906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d-ID" sz="1600" b="1" i="0" u="none" strike="noStrike" kern="1200" cap="none" spc="0" normalizeH="0" baseline="0" noProof="0">
                <a:ln>
                  <a:noFill/>
                </a:ln>
                <a:solidFill>
                  <a:srgbClr val="282F39"/>
                </a:solidFill>
                <a:effectLst/>
                <a:uLnTx/>
                <a:uFillTx/>
                <a:latin typeface="Tenorite" panose="00000500000000000000" pitchFamily="2" charset="0"/>
                <a:ea typeface="+mn-ea"/>
                <a:cs typeface="Times New Roman" panose="02020603050405020304" pitchFamily="18" charset="0"/>
              </a:rPr>
              <a:t>Mampu menjaga penyimpanan Karbon dan mengurangi emisi CO2</a:t>
            </a:r>
            <a:endParaRPr kumimoji="0" lang="en-US" altLang="id-ID" sz="1600" b="1" i="0" u="none" strike="noStrike" kern="1200" cap="none" spc="0" normalizeH="0" baseline="0" noProof="1">
              <a:ln>
                <a:noFill/>
              </a:ln>
              <a:solidFill>
                <a:srgbClr val="282F39"/>
              </a:solidFill>
              <a:effectLst/>
              <a:uLnTx/>
              <a:uFillTx/>
              <a:latin typeface="Calibri" panose="020F0502020204030204" pitchFamily="34" charset="0"/>
              <a:ea typeface="+mn-ea"/>
              <a:cs typeface="Arial" panose="020B0604020202020204" pitchFamily="34" charset="0"/>
            </a:endParaRPr>
          </a:p>
        </p:txBody>
      </p:sp>
      <p:sp>
        <p:nvSpPr>
          <p:cNvPr id="10" name="TextBox 8">
            <a:extLst>
              <a:ext uri="{FF2B5EF4-FFF2-40B4-BE49-F238E27FC236}">
                <a16:creationId xmlns:a16="http://schemas.microsoft.com/office/drawing/2014/main" id="{E5D1506D-761A-4415-A45A-D475AD830BF2}"/>
              </a:ext>
            </a:extLst>
          </p:cNvPr>
          <p:cNvSpPr txBox="1">
            <a:spLocks noChangeArrowheads="1"/>
          </p:cNvSpPr>
          <p:nvPr/>
        </p:nvSpPr>
        <p:spPr bwMode="auto">
          <a:xfrm>
            <a:off x="3124200" y="1843731"/>
            <a:ext cx="21399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altLang="id-ID" sz="1600" b="1" i="0" u="none" strike="noStrike" kern="1200" cap="none" spc="0" normalizeH="0" baseline="0" noProof="0">
                <a:ln>
                  <a:noFill/>
                </a:ln>
                <a:solidFill>
                  <a:srgbClr val="282F39"/>
                </a:solidFill>
                <a:effectLst/>
                <a:uLnTx/>
                <a:uFillTx/>
                <a:latin typeface="Tenorite" panose="00000500000000000000" pitchFamily="2" charset="0"/>
                <a:ea typeface="+mn-ea"/>
                <a:cs typeface="Times New Roman" panose="02020603050405020304" pitchFamily="18" charset="0"/>
              </a:rPr>
              <a:t>Mampu meningkatkan laju penyerapan CO2 dan penyimpanan karbon hutan</a:t>
            </a:r>
            <a:endParaRPr kumimoji="0" lang="id-ID" altLang="id-ID" sz="1600" b="1" i="0" u="none" strike="noStrike" kern="1200" cap="none" spc="0" normalizeH="0" baseline="0" noProof="0">
              <a:ln>
                <a:noFill/>
              </a:ln>
              <a:solidFill>
                <a:srgbClr val="282F39"/>
              </a:solidFill>
              <a:effectLst/>
              <a:uLnTx/>
              <a:uFillTx/>
              <a:latin typeface="Tenorite" panose="00000500000000000000" pitchFamily="2" charset="0"/>
              <a:ea typeface="+mn-ea"/>
              <a:cs typeface="Times New Roman" panose="02020603050405020304" pitchFamily="18" charset="0"/>
            </a:endParaRPr>
          </a:p>
        </p:txBody>
      </p:sp>
      <p:sp>
        <p:nvSpPr>
          <p:cNvPr id="13" name="TextBox 11">
            <a:extLst>
              <a:ext uri="{FF2B5EF4-FFF2-40B4-BE49-F238E27FC236}">
                <a16:creationId xmlns:a16="http://schemas.microsoft.com/office/drawing/2014/main" id="{96E17CCB-61B6-40D4-A0C3-8D3BE7A7A1DB}"/>
              </a:ext>
            </a:extLst>
          </p:cNvPr>
          <p:cNvSpPr txBox="1">
            <a:spLocks noChangeArrowheads="1"/>
          </p:cNvSpPr>
          <p:nvPr/>
        </p:nvSpPr>
        <p:spPr bwMode="auto">
          <a:xfrm>
            <a:off x="271462" y="3697102"/>
            <a:ext cx="4659442" cy="92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Penyimpanan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karbon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biomassa</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hutan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pada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penebangan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konvensional</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hanya</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45%,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sedangkan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pada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penebangan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dengan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RIL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adalah</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77%.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Selain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itu</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RIL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mampu</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menurunkan</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emisi</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CO2 </a:t>
            </a:r>
            <a:r>
              <a:rPr kumimoji="0" lang="en-US" altLang="id-ID" sz="1800" b="1" i="0" u="none" strike="noStrike" kern="1200" cap="none" spc="0" normalizeH="0" baseline="0" noProof="0" dirty="0" err="1">
                <a:ln>
                  <a:noFill/>
                </a:ln>
                <a:solidFill>
                  <a:srgbClr val="000000"/>
                </a:solidFill>
                <a:effectLst/>
                <a:uLnTx/>
                <a:uFillTx/>
                <a:latin typeface="Tenorite" panose="00000500000000000000" pitchFamily="2" charset="0"/>
                <a:ea typeface="+mn-ea"/>
                <a:cs typeface="Times New Roman" panose="02020603050405020304" pitchFamily="18" charset="0"/>
              </a:rPr>
              <a:t>sebesar</a:t>
            </a:r>
            <a:r>
              <a:rPr kumimoji="0" lang="en-US"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 41%</a:t>
            </a:r>
            <a:endParaRPr kumimoji="0" lang="id-ID"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endParaRPr>
          </a:p>
        </p:txBody>
      </p:sp>
      <p:sp>
        <p:nvSpPr>
          <p:cNvPr id="16" name="TextBox 14">
            <a:extLst>
              <a:ext uri="{FF2B5EF4-FFF2-40B4-BE49-F238E27FC236}">
                <a16:creationId xmlns:a16="http://schemas.microsoft.com/office/drawing/2014/main" id="{11F42C22-6669-4097-8C3B-E48D56944AC2}"/>
              </a:ext>
            </a:extLst>
          </p:cNvPr>
          <p:cNvSpPr txBox="1">
            <a:spLocks noChangeArrowheads="1"/>
          </p:cNvSpPr>
          <p:nvPr/>
        </p:nvSpPr>
        <p:spPr bwMode="auto">
          <a:xfrm>
            <a:off x="7572230" y="1248429"/>
            <a:ext cx="3480090"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sv-SE"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Penerapan RIL mampu meningkatkan daya serap CO2 sebesar 1,7 kali dan meningkatkan jumlah simpanan karbon hutan sebesar 1,56 kali</a:t>
            </a:r>
            <a:endParaRPr kumimoji="0" lang="id-ID"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A55C7158-5D84-4585-8FB0-63AF76F3E16A}"/>
              </a:ext>
            </a:extLst>
          </p:cNvPr>
          <p:cNvSpPr txBox="1">
            <a:spLocks noChangeArrowheads="1"/>
          </p:cNvSpPr>
          <p:nvPr/>
        </p:nvSpPr>
        <p:spPr bwMode="auto">
          <a:xfrm>
            <a:off x="76200" y="5339406"/>
            <a:ext cx="6097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Berdasarkan</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hasil</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penelitian</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Elias* (2014)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tentang</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Cadangan Karbon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Hutan</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di Atas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Permukaan</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Tanah pada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Petak</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Penebangan</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Konvensional</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dan RIL di Kawasan IUPHHK    PT.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Inhutani</a:t>
            </a:r>
            <a:r>
              <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Times New Roman" panose="02020603050405020304" pitchFamily="18" charset="0"/>
              </a:rPr>
              <a:t> II, </a:t>
            </a:r>
            <a:r>
              <a:rPr kumimoji="0" lang="en-US" altLang="id-ID" sz="1200" b="0" i="1" u="none" strike="noStrike" kern="1200" cap="none" spc="0" normalizeH="0" baseline="0" noProof="0" dirty="0" err="1">
                <a:ln>
                  <a:noFill/>
                </a:ln>
                <a:solidFill>
                  <a:srgbClr val="282F39"/>
                </a:solidFill>
                <a:effectLst/>
                <a:uLnTx/>
                <a:uFillTx/>
                <a:latin typeface="Tenorite" panose="00000500000000000000" pitchFamily="2" charset="0"/>
                <a:ea typeface="+mn-ea"/>
                <a:cs typeface="Times New Roman" panose="02020603050405020304" pitchFamily="18" charset="0"/>
              </a:rPr>
              <a:t>Malinau</a:t>
            </a:r>
            <a:endParaRPr kumimoji="0" lang="en-US" altLang="id-ID" sz="1200" b="0" i="1" u="none" strike="noStrike" kern="1200" cap="none" spc="0" normalizeH="0" baseline="0" noProof="0" dirty="0">
              <a:ln>
                <a:noFill/>
              </a:ln>
              <a:solidFill>
                <a:srgbClr val="282F39"/>
              </a:solidFill>
              <a:effectLst/>
              <a:uLnTx/>
              <a:uFillTx/>
              <a:latin typeface="Tenorite" panose="00000500000000000000" pitchFamily="2" charset="0"/>
              <a:ea typeface="+mn-ea"/>
              <a:cs typeface="Arial" panose="020B0604020202020204" pitchFamily="34" charset="0"/>
            </a:endParaRPr>
          </a:p>
        </p:txBody>
      </p:sp>
      <p:sp>
        <p:nvSpPr>
          <p:cNvPr id="18" name="TextBox 17">
            <a:extLst>
              <a:ext uri="{FF2B5EF4-FFF2-40B4-BE49-F238E27FC236}">
                <a16:creationId xmlns:a16="http://schemas.microsoft.com/office/drawing/2014/main" id="{A5D0EC15-4181-4D7B-9893-A9589181B4C0}"/>
              </a:ext>
            </a:extLst>
          </p:cNvPr>
          <p:cNvSpPr txBox="1">
            <a:spLocks noChangeArrowheads="1"/>
          </p:cNvSpPr>
          <p:nvPr/>
        </p:nvSpPr>
        <p:spPr bwMode="auto">
          <a:xfrm>
            <a:off x="71437" y="5893443"/>
            <a:ext cx="6097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d-ID" sz="1200" b="0" i="1" u="none" strike="noStrike" kern="1200" cap="none" spc="0" normalizeH="0" baseline="0" noProof="0">
                <a:ln>
                  <a:noFill/>
                </a:ln>
                <a:solidFill>
                  <a:srgbClr val="777777"/>
                </a:solidFill>
                <a:effectLst/>
                <a:uLnTx/>
                <a:uFillTx/>
                <a:latin typeface="Tenorite" panose="00000500000000000000" pitchFamily="2" charset="0"/>
                <a:ea typeface="+mn-ea"/>
                <a:cs typeface="Times New Roman" panose="02020603050405020304" pitchFamily="18" charset="0"/>
              </a:rPr>
              <a:t>Guru Besar pada Fakultas Kehutanan dan Lingkungan, IPB University </a:t>
            </a:r>
            <a:endParaRPr kumimoji="0" lang="en-US" altLang="id-ID" sz="1200" b="0" i="1" u="none" strike="noStrike" kern="1200" cap="none" spc="0" normalizeH="0" baseline="0" noProof="0">
              <a:ln>
                <a:noFill/>
              </a:ln>
              <a:solidFill>
                <a:srgbClr val="777777"/>
              </a:solidFill>
              <a:effectLst/>
              <a:uLnTx/>
              <a:uFillTx/>
              <a:latin typeface="Tenorite" panose="00000500000000000000" pitchFamily="2" charset="0"/>
              <a:ea typeface="+mn-ea"/>
              <a:cs typeface="Arial" panose="020B0604020202020204" pitchFamily="34" charset="0"/>
            </a:endParaRPr>
          </a:p>
        </p:txBody>
      </p:sp>
      <p:sp>
        <p:nvSpPr>
          <p:cNvPr id="19" name="TextBox 19">
            <a:extLst>
              <a:ext uri="{FF2B5EF4-FFF2-40B4-BE49-F238E27FC236}">
                <a16:creationId xmlns:a16="http://schemas.microsoft.com/office/drawing/2014/main" id="{050B5B0E-8599-420F-96B4-A818AC17693A}"/>
              </a:ext>
            </a:extLst>
          </p:cNvPr>
          <p:cNvSpPr txBox="1">
            <a:spLocks noChangeArrowheads="1"/>
          </p:cNvSpPr>
          <p:nvPr/>
        </p:nvSpPr>
        <p:spPr bwMode="auto">
          <a:xfrm>
            <a:off x="5970011" y="4698055"/>
            <a:ext cx="57531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d-ID"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Sasaki dkk. (2016):</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id-ID" altLang="id-ID" sz="1800" b="1" i="0" u="none" strike="noStrike" kern="1200" cap="none" spc="0" normalizeH="0" baseline="0" noProof="0" dirty="0">
                <a:ln>
                  <a:noFill/>
                </a:ln>
                <a:solidFill>
                  <a:srgbClr val="000000"/>
                </a:solidFill>
                <a:effectLst/>
                <a:uLnTx/>
                <a:uFillTx/>
                <a:latin typeface="Tenorite" panose="00000500000000000000" pitchFamily="2" charset="0"/>
                <a:ea typeface="+mn-ea"/>
                <a:cs typeface="Times New Roman" panose="02020603050405020304" pitchFamily="18" charset="0"/>
              </a:rPr>
              <a:t>Penerapan RIL di hutan alam tropis dapat menurunkan emisi CO2 sebesar 29-50% dari emisi CO2 yang disebabkan oleh deforestasi dan perubahan penggunaan lahan.</a:t>
            </a:r>
            <a:endParaRPr kumimoji="0" lang="id-ID" altLang="id-ID" sz="2000" b="0" i="0" u="none" strike="noStrike" kern="1200" cap="none" spc="0" normalizeH="0" baseline="0" noProof="0" dirty="0">
              <a:ln>
                <a:noFill/>
              </a:ln>
              <a:solidFill>
                <a:srgbClr val="000000"/>
              </a:solidFill>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1237154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19;p21">
            <a:extLst>
              <a:ext uri="{FF2B5EF4-FFF2-40B4-BE49-F238E27FC236}">
                <a16:creationId xmlns:a16="http://schemas.microsoft.com/office/drawing/2014/main" id="{03A67B04-0F40-4745-8DF2-E8E413E06652}"/>
              </a:ext>
            </a:extLst>
          </p:cNvPr>
          <p:cNvSpPr txBox="1"/>
          <p:nvPr/>
        </p:nvSpPr>
        <p:spPr>
          <a:xfrm>
            <a:off x="2766349" y="143882"/>
            <a:ext cx="9422432" cy="3799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d-ID" sz="3200" b="1" i="0" u="none" strike="noStrike" kern="0" cap="none" spc="300" normalizeH="0" baseline="0" noProof="0" dirty="0">
                <a:ln>
                  <a:noFill/>
                </a:ln>
                <a:solidFill>
                  <a:srgbClr val="FFFFFF"/>
                </a:solidFill>
                <a:effectLst>
                  <a:outerShdw blurRad="38100" dist="38100" dir="2700000" algn="tl">
                    <a:srgbClr val="000000">
                      <a:alpha val="43137"/>
                    </a:srgbClr>
                  </a:outerShdw>
                </a:effectLst>
                <a:uLnTx/>
                <a:uFillTx/>
                <a:latin typeface="Trebuchet MS" panose="020B0603020202020204" pitchFamily="34" charset="0"/>
                <a:ea typeface="Tahoma" panose="020B0604030504040204" pitchFamily="34" charset="0"/>
                <a:cs typeface="Tahoma" panose="020B0604030504040204" pitchFamily="34" charset="0"/>
                <a:sym typeface="Arial"/>
              </a:rPr>
              <a:t>PBPH PELAKSANA RIL</a:t>
            </a:r>
          </a:p>
        </p:txBody>
      </p:sp>
      <p:pic>
        <p:nvPicPr>
          <p:cNvPr id="3" name="Picture 2">
            <a:extLst>
              <a:ext uri="{FF2B5EF4-FFF2-40B4-BE49-F238E27FC236}">
                <a16:creationId xmlns:a16="http://schemas.microsoft.com/office/drawing/2014/main" id="{FE1E0994-DF43-421B-ACA4-1CA6A8B5FC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374" y="1071021"/>
            <a:ext cx="11746401" cy="4338592"/>
          </a:xfrm>
          <a:prstGeom prst="rect">
            <a:avLst/>
          </a:prstGeom>
          <a:ln w="76200">
            <a:noFill/>
          </a:ln>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7F2328C1-8A26-42BF-9FB5-343E1D10C6AC}"/>
              </a:ext>
            </a:extLst>
          </p:cNvPr>
          <p:cNvGrpSpPr/>
          <p:nvPr/>
        </p:nvGrpSpPr>
        <p:grpSpPr>
          <a:xfrm>
            <a:off x="361700" y="4171964"/>
            <a:ext cx="3327491" cy="1899128"/>
            <a:chOff x="7201650" y="4375064"/>
            <a:chExt cx="2495618" cy="1424346"/>
          </a:xfrm>
        </p:grpSpPr>
        <p:sp>
          <p:nvSpPr>
            <p:cNvPr id="5" name="Title 1">
              <a:extLst>
                <a:ext uri="{FF2B5EF4-FFF2-40B4-BE49-F238E27FC236}">
                  <a16:creationId xmlns:a16="http://schemas.microsoft.com/office/drawing/2014/main" id="{811A2107-C01E-47CE-9FE6-2CF82745E009}"/>
                </a:ext>
              </a:extLst>
            </p:cNvPr>
            <p:cNvSpPr txBox="1">
              <a:spLocks/>
            </p:cNvSpPr>
            <p:nvPr/>
          </p:nvSpPr>
          <p:spPr>
            <a:xfrm>
              <a:off x="7594860" y="4627628"/>
              <a:ext cx="2102408" cy="1171782"/>
            </a:xfrm>
            <a:prstGeom prst="rect">
              <a:avLst/>
            </a:prstGeom>
            <a:noFill/>
            <a:ln>
              <a:noFill/>
            </a:ln>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400"/>
                </a:spcAft>
                <a:buClr>
                  <a:srgbClr val="000000"/>
                </a:buClr>
                <a:buSzTx/>
                <a:buFont typeface="Arial"/>
                <a:buNone/>
                <a:tabLst/>
                <a:defRPr/>
              </a:pPr>
              <a:r>
                <a:rPr kumimoji="0" lang="en-US" sz="1467"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rPr>
                <a:t>PBPH </a:t>
              </a:r>
              <a:r>
                <a:rPr kumimoji="0" lang="en-US" sz="1467" b="1" i="0" u="none" strike="noStrike" kern="1200" cap="none" spc="0" normalizeH="0" baseline="0" noProof="0" dirty="0" err="1">
                  <a:ln>
                    <a:noFill/>
                  </a:ln>
                  <a:solidFill>
                    <a:prstClr val="black"/>
                  </a:solidFill>
                  <a:effectLst/>
                  <a:uLnTx/>
                  <a:uFillTx/>
                  <a:latin typeface="Trebuchet MS" panose="020B0603020202020204" pitchFamily="34" charset="0"/>
                  <a:ea typeface="+mj-ea"/>
                  <a:cs typeface="Arial" panose="020B0604020202020204" pitchFamily="34" charset="0"/>
                  <a:sym typeface="Arial"/>
                </a:rPr>
                <a:t>Pelaksana</a:t>
              </a:r>
              <a:r>
                <a:rPr kumimoji="0" lang="en-US" sz="1467"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rPr>
                <a:t> RIL</a:t>
              </a:r>
            </a:p>
            <a:p>
              <a:pPr marL="0" marR="0" lvl="0" indent="0" algn="l" defTabSz="914400" rtl="0" eaLnBrk="1" fontAlgn="auto" latinLnBrk="0" hangingPunct="1">
                <a:lnSpc>
                  <a:spcPct val="100000"/>
                </a:lnSpc>
                <a:spcBef>
                  <a:spcPct val="0"/>
                </a:spcBef>
                <a:spcAft>
                  <a:spcPts val="400"/>
                </a:spcAft>
                <a:buClr>
                  <a:srgbClr val="000000"/>
                </a:buClr>
                <a:buSzTx/>
                <a:buFont typeface="Arial"/>
                <a:buNone/>
                <a:tabLst/>
                <a:defRPr/>
              </a:pPr>
              <a:r>
                <a:rPr kumimoji="0" lang="en-US" sz="1467"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rPr>
                <a:t>PBPH </a:t>
              </a:r>
              <a:r>
                <a:rPr kumimoji="0" lang="en-US" sz="1467" b="1" i="0" u="none" strike="noStrike" kern="1200" cap="none" spc="0" normalizeH="0" baseline="0" noProof="0" dirty="0" err="1">
                  <a:ln>
                    <a:noFill/>
                  </a:ln>
                  <a:solidFill>
                    <a:prstClr val="black"/>
                  </a:solidFill>
                  <a:effectLst/>
                  <a:uLnTx/>
                  <a:uFillTx/>
                  <a:latin typeface="Trebuchet MS" panose="020B0603020202020204" pitchFamily="34" charset="0"/>
                  <a:ea typeface="+mj-ea"/>
                  <a:cs typeface="Arial" panose="020B0604020202020204" pitchFamily="34" charset="0"/>
                  <a:sym typeface="Arial"/>
                </a:rPr>
                <a:t>Belum</a:t>
              </a:r>
              <a:r>
                <a:rPr kumimoji="0" lang="en-US" sz="1467"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rPr>
                <a:t> RIL</a:t>
              </a:r>
            </a:p>
            <a:p>
              <a:pPr marL="0" marR="0" lvl="0" indent="0" algn="l" defTabSz="1219170" rtl="0" eaLnBrk="1" fontAlgn="auto" latinLnBrk="0" hangingPunct="1">
                <a:lnSpc>
                  <a:spcPct val="100000"/>
                </a:lnSpc>
                <a:spcBef>
                  <a:spcPct val="0"/>
                </a:spcBef>
                <a:spcAft>
                  <a:spcPts val="400"/>
                </a:spcAft>
                <a:buClr>
                  <a:srgbClr val="000000"/>
                </a:buClr>
                <a:buSzTx/>
                <a:buFont typeface="Arial"/>
                <a:buNone/>
                <a:tabLst/>
                <a:defRPr/>
              </a:pPr>
              <a:endParaRPr kumimoji="0" lang="en-US" sz="1467"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endParaRPr>
            </a:p>
          </p:txBody>
        </p:sp>
        <p:sp>
          <p:nvSpPr>
            <p:cNvPr id="6" name="Title 1">
              <a:extLst>
                <a:ext uri="{FF2B5EF4-FFF2-40B4-BE49-F238E27FC236}">
                  <a16:creationId xmlns:a16="http://schemas.microsoft.com/office/drawing/2014/main" id="{6BA7F910-9B69-48B8-BCED-416D9E80F5DE}"/>
                </a:ext>
              </a:extLst>
            </p:cNvPr>
            <p:cNvSpPr txBox="1">
              <a:spLocks/>
            </p:cNvSpPr>
            <p:nvPr/>
          </p:nvSpPr>
          <p:spPr>
            <a:xfrm>
              <a:off x="7201650" y="4375064"/>
              <a:ext cx="974746" cy="270604"/>
            </a:xfrm>
            <a:prstGeom prst="rect">
              <a:avLst/>
            </a:prstGeom>
            <a:noFill/>
            <a:ln>
              <a:noFill/>
            </a:ln>
          </p:spPr>
          <p:txBody>
            <a:bodyPr vert="horz" lIns="121920" tIns="60960" rIns="121920" bIns="6096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rPr>
                <a:t>Legenda:</a:t>
              </a:r>
              <a:endParaRPr kumimoji="0" lang="id-ID" sz="16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Arial" panose="020B0604020202020204" pitchFamily="34" charset="0"/>
                <a:sym typeface="Arial"/>
              </a:endParaRPr>
            </a:p>
          </p:txBody>
        </p:sp>
        <p:grpSp>
          <p:nvGrpSpPr>
            <p:cNvPr id="7" name="Group 6">
              <a:extLst>
                <a:ext uri="{FF2B5EF4-FFF2-40B4-BE49-F238E27FC236}">
                  <a16:creationId xmlns:a16="http://schemas.microsoft.com/office/drawing/2014/main" id="{FC133DCB-741F-45D3-A8BF-8B2865903325}"/>
                </a:ext>
              </a:extLst>
            </p:cNvPr>
            <p:cNvGrpSpPr/>
            <p:nvPr/>
          </p:nvGrpSpPr>
          <p:grpSpPr>
            <a:xfrm>
              <a:off x="7300206" y="4675549"/>
              <a:ext cx="365668" cy="364924"/>
              <a:chOff x="9579908" y="6434333"/>
              <a:chExt cx="415636" cy="463577"/>
            </a:xfrm>
          </p:grpSpPr>
          <p:sp>
            <p:nvSpPr>
              <p:cNvPr id="8" name="Rectangle 7">
                <a:extLst>
                  <a:ext uri="{FF2B5EF4-FFF2-40B4-BE49-F238E27FC236}">
                    <a16:creationId xmlns:a16="http://schemas.microsoft.com/office/drawing/2014/main" id="{DD69D6B4-5055-424A-BBCA-01941D3F9DF5}"/>
                  </a:ext>
                </a:extLst>
              </p:cNvPr>
              <p:cNvSpPr/>
              <p:nvPr/>
            </p:nvSpPr>
            <p:spPr>
              <a:xfrm>
                <a:off x="9579908" y="6434333"/>
                <a:ext cx="415636" cy="193830"/>
              </a:xfrm>
              <a:prstGeom prst="rect">
                <a:avLst/>
              </a:prstGeom>
              <a:solidFill>
                <a:srgbClr val="03AB0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id-ID" sz="2400" b="1" i="0" u="none" strike="noStrike" kern="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9" name="Rectangle 8">
                <a:extLst>
                  <a:ext uri="{FF2B5EF4-FFF2-40B4-BE49-F238E27FC236}">
                    <a16:creationId xmlns:a16="http://schemas.microsoft.com/office/drawing/2014/main" id="{549328B2-A79A-40E3-9CAA-A69E990AFD0C}"/>
                  </a:ext>
                </a:extLst>
              </p:cNvPr>
              <p:cNvSpPr/>
              <p:nvPr/>
            </p:nvSpPr>
            <p:spPr>
              <a:xfrm>
                <a:off x="9579908" y="6704080"/>
                <a:ext cx="415636" cy="193830"/>
              </a:xfrm>
              <a:prstGeom prst="rect">
                <a:avLst/>
              </a:prstGeom>
              <a:solidFill>
                <a:srgbClr val="FE590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id-ID" sz="2400" b="1" i="0" u="none" strike="noStrike" kern="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sp>
        <p:nvSpPr>
          <p:cNvPr id="12" name="TextBox 11">
            <a:extLst>
              <a:ext uri="{FF2B5EF4-FFF2-40B4-BE49-F238E27FC236}">
                <a16:creationId xmlns:a16="http://schemas.microsoft.com/office/drawing/2014/main" id="{3A51F196-5244-4755-ABFC-60FB2322EB46}"/>
              </a:ext>
            </a:extLst>
          </p:cNvPr>
          <p:cNvSpPr txBox="1"/>
          <p:nvPr/>
        </p:nvSpPr>
        <p:spPr>
          <a:xfrm>
            <a:off x="7340912" y="5637127"/>
            <a:ext cx="2700000" cy="867930"/>
          </a:xfrm>
          <a:prstGeom prst="rect">
            <a:avLst/>
          </a:prstGeom>
          <a:solidFill>
            <a:srgbClr val="00B0F0"/>
          </a:solidFill>
          <a:ln>
            <a:solidFill>
              <a:schemeClr val="accent6">
                <a:lumMod val="50000"/>
              </a:schemeClr>
            </a:solidFill>
          </a:ln>
          <a:effectLst>
            <a:outerShdw blurRad="50800" dist="38100" dir="2700000" algn="tl" rotWithShape="0">
              <a:prstClr val="black">
                <a:alpha val="40000"/>
              </a:prstClr>
            </a:outerShdw>
          </a:effectLst>
        </p:spPr>
        <p:txBody>
          <a:bodyPr wrap="square">
            <a:spAutoFit/>
          </a:body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Trebuchet MS" panose="020B0603020202020204" pitchFamily="34" charset="0"/>
                <a:ea typeface="Tahoma" panose="020B0604030504040204" pitchFamily="34" charset="0"/>
                <a:cs typeface="Arial"/>
                <a:sym typeface="Arial"/>
              </a:rPr>
              <a:t>251 </a:t>
            </a:r>
          </a:p>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Trebuchet MS" panose="020B0603020202020204" pitchFamily="34" charset="0"/>
                <a:ea typeface="Tahoma" panose="020B0604030504040204" pitchFamily="34" charset="0"/>
                <a:cs typeface="Arial"/>
                <a:sym typeface="Arial"/>
              </a:rPr>
              <a:t>Unit PBPH</a:t>
            </a:r>
          </a:p>
        </p:txBody>
      </p:sp>
      <p:sp>
        <p:nvSpPr>
          <p:cNvPr id="14" name="TextBox 13">
            <a:extLst>
              <a:ext uri="{FF2B5EF4-FFF2-40B4-BE49-F238E27FC236}">
                <a16:creationId xmlns:a16="http://schemas.microsoft.com/office/drawing/2014/main" id="{CF6D34B4-AAA2-4678-AD55-F682E69204FD}"/>
              </a:ext>
            </a:extLst>
          </p:cNvPr>
          <p:cNvSpPr txBox="1"/>
          <p:nvPr/>
        </p:nvSpPr>
        <p:spPr>
          <a:xfrm>
            <a:off x="234374" y="5637126"/>
            <a:ext cx="3181529" cy="867930"/>
          </a:xfrm>
          <a:prstGeom prst="rect">
            <a:avLst/>
          </a:prstGeom>
          <a:solidFill>
            <a:srgbClr val="03AB01"/>
          </a:solidFill>
          <a:ln>
            <a:solidFill>
              <a:schemeClr val="accent6">
                <a:lumMod val="50000"/>
              </a:schemeClr>
            </a:solidFill>
          </a:ln>
          <a:effectLst>
            <a:outerShdw blurRad="50800" dist="38100" dir="2700000" algn="tl" rotWithShape="0">
              <a:prstClr val="black">
                <a:alpha val="40000"/>
              </a:prstClr>
            </a:outerShdw>
          </a:effectLst>
        </p:spPr>
        <p:txBody>
          <a:bodyPr wrap="square">
            <a:spAutoFit/>
          </a:bodyPr>
          <a:lstStyle/>
          <a:p>
            <a:pPr marL="25399" marR="0" lvl="2"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Trebuchet MS" panose="020B0603020202020204" pitchFamily="34" charset="0"/>
                <a:ea typeface="Tahoma" panose="020B0604030504040204" pitchFamily="34" charset="0"/>
                <a:cs typeface="Arial"/>
                <a:sym typeface="Arial"/>
              </a:rPr>
              <a:t>RIL 31 unit (63.789,40 Ha)</a:t>
            </a:r>
          </a:p>
        </p:txBody>
      </p:sp>
      <p:sp>
        <p:nvSpPr>
          <p:cNvPr id="15" name="TextBox 14">
            <a:extLst>
              <a:ext uri="{FF2B5EF4-FFF2-40B4-BE49-F238E27FC236}">
                <a16:creationId xmlns:a16="http://schemas.microsoft.com/office/drawing/2014/main" id="{20391906-A431-494C-BCCA-FBACBFEDD431}"/>
              </a:ext>
            </a:extLst>
          </p:cNvPr>
          <p:cNvSpPr txBox="1"/>
          <p:nvPr/>
        </p:nvSpPr>
        <p:spPr>
          <a:xfrm>
            <a:off x="3739696" y="5637127"/>
            <a:ext cx="2700000" cy="867930"/>
          </a:xfrm>
          <a:prstGeom prst="rect">
            <a:avLst/>
          </a:prstGeom>
          <a:solidFill>
            <a:srgbClr val="FE5905"/>
          </a:solidFill>
          <a:ln>
            <a:solidFill>
              <a:schemeClr val="accent6">
                <a:lumMod val="50000"/>
              </a:schemeClr>
            </a:solidFill>
          </a:ln>
          <a:effectLst>
            <a:outerShdw blurRad="50800" dist="38100" dir="2700000" algn="tl" rotWithShape="0">
              <a:prstClr val="black">
                <a:alpha val="40000"/>
              </a:prstClr>
            </a:outerShdw>
          </a:effectLst>
        </p:spPr>
        <p:txBody>
          <a:bodyPr wrap="square">
            <a:spAutoFit/>
          </a:bodyPr>
          <a:lstStyle/>
          <a:p>
            <a:pPr marL="25399" marR="0" lvl="2"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Trebuchet MS" panose="020B0603020202020204" pitchFamily="34" charset="0"/>
                <a:ea typeface="Tahoma" panose="020B0604030504040204" pitchFamily="34" charset="0"/>
                <a:cs typeface="Arial"/>
                <a:sym typeface="Arial"/>
              </a:rPr>
              <a:t>Belum RIL</a:t>
            </a:r>
          </a:p>
          <a:p>
            <a:pPr marL="25399" marR="0" lvl="2"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Trebuchet MS" panose="020B0603020202020204" pitchFamily="34" charset="0"/>
                <a:ea typeface="Tahoma" panose="020B0604030504040204" pitchFamily="34" charset="0"/>
                <a:cs typeface="Arial"/>
                <a:sym typeface="Arial"/>
              </a:rPr>
              <a:t>220 unit</a:t>
            </a:r>
          </a:p>
        </p:txBody>
      </p:sp>
      <p:sp>
        <p:nvSpPr>
          <p:cNvPr id="16" name="Equals 15">
            <a:extLst>
              <a:ext uri="{FF2B5EF4-FFF2-40B4-BE49-F238E27FC236}">
                <a16:creationId xmlns:a16="http://schemas.microsoft.com/office/drawing/2014/main" id="{CE864214-7AF5-440A-839A-45197AD43424}"/>
              </a:ext>
            </a:extLst>
          </p:cNvPr>
          <p:cNvSpPr/>
          <p:nvPr/>
        </p:nvSpPr>
        <p:spPr>
          <a:xfrm>
            <a:off x="6523945" y="5723407"/>
            <a:ext cx="775637" cy="695369"/>
          </a:xfrm>
          <a:prstGeom prst="mathEqual">
            <a:avLst/>
          </a:prstGeom>
          <a:solidFill>
            <a:schemeClr val="tx1">
              <a:lumMod val="50000"/>
              <a:lumOff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ID"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411214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4A94C8E-909E-41F0-906F-31FAAFD0BB6C}"/>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16" name="Picture Placeholder 15">
            <a:extLst>
              <a:ext uri="{FF2B5EF4-FFF2-40B4-BE49-F238E27FC236}">
                <a16:creationId xmlns:a16="http://schemas.microsoft.com/office/drawing/2014/main" id="{5BFCE04A-A409-488F-BA63-4CEFB6E7FB2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20" name="Picture Placeholder 19">
            <a:extLst>
              <a:ext uri="{FF2B5EF4-FFF2-40B4-BE49-F238E27FC236}">
                <a16:creationId xmlns:a16="http://schemas.microsoft.com/office/drawing/2014/main" id="{9851639C-D436-49C4-99DC-16A54018F53D}"/>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18" name="Picture Placeholder 17">
            <a:extLst>
              <a:ext uri="{FF2B5EF4-FFF2-40B4-BE49-F238E27FC236}">
                <a16:creationId xmlns:a16="http://schemas.microsoft.com/office/drawing/2014/main" id="{0DFE9E9E-B35F-4AAD-879A-96E3D784D17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14" name="Picture Placeholder 13">
            <a:extLst>
              <a:ext uri="{FF2B5EF4-FFF2-40B4-BE49-F238E27FC236}">
                <a16:creationId xmlns:a16="http://schemas.microsoft.com/office/drawing/2014/main" id="{40CDE939-2F10-4361-A799-E7AF39B76563}"/>
              </a:ext>
            </a:extLst>
          </p:cNvPr>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sp>
        <p:nvSpPr>
          <p:cNvPr id="7" name="Google Shape;300;p3">
            <a:extLst>
              <a:ext uri="{FF2B5EF4-FFF2-40B4-BE49-F238E27FC236}">
                <a16:creationId xmlns:a16="http://schemas.microsoft.com/office/drawing/2014/main" id="{9039B9A7-62D4-40C6-8E0C-73007CE96842}"/>
              </a:ext>
            </a:extLst>
          </p:cNvPr>
          <p:cNvSpPr txBox="1"/>
          <p:nvPr/>
        </p:nvSpPr>
        <p:spPr>
          <a:xfrm>
            <a:off x="832842" y="2957605"/>
            <a:ext cx="3426107" cy="3170058"/>
          </a:xfrm>
          <a:prstGeom prst="rect">
            <a:avLst/>
          </a:prstGeom>
          <a:noFill/>
          <a:ln>
            <a:noFill/>
          </a:ln>
        </p:spPr>
        <p:txBody>
          <a:bodyPr spcFirstLastPara="1" wrap="square" lIns="91425" tIns="45700" rIns="91425" bIns="45700" anchor="t" anchorCtr="0">
            <a:spAutoFit/>
          </a:bodyPr>
          <a:lstStyle/>
          <a:p>
            <a:pPr lvl="0" algn="ctr"/>
            <a:r>
              <a:rPr lang="en-US"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0" spc="-5" dirty="0">
                <a:solidFill>
                  <a:srgbClr val="FFFFFF"/>
                </a:solidFill>
                <a:latin typeface="Cambria" panose="02040503050406030204" pitchFamily="18" charset="0"/>
                <a:cs typeface="Agency FB"/>
              </a:rPr>
              <a:t>STRATEGI IMPLEMENTASI</a:t>
            </a:r>
            <a:br>
              <a:rPr lang="en-US" sz="2800" b="0" spc="-5" dirty="0">
                <a:solidFill>
                  <a:srgbClr val="FFFFFF"/>
                </a:solidFill>
                <a:latin typeface="Cambria" panose="02040503050406030204" pitchFamily="18" charset="0"/>
                <a:cs typeface="Agency FB"/>
              </a:rPr>
            </a:br>
            <a:r>
              <a:rPr lang="en-US" sz="2800" b="0" spc="-5" dirty="0">
                <a:solidFill>
                  <a:srgbClr val="FFFFFF"/>
                </a:solidFill>
                <a:latin typeface="Cambria" panose="02040503050406030204" pitchFamily="18" charset="0"/>
                <a:cs typeface="Agency FB"/>
              </a:rPr>
              <a:t>PENGELOLAAN HUTAN LESTARI MENUJU INDONESIA FOLU NET SINK 2030</a:t>
            </a:r>
            <a:endParaRPr lang="en-US" sz="2800" dirty="0"/>
          </a:p>
        </p:txBody>
      </p:sp>
      <p:sp>
        <p:nvSpPr>
          <p:cNvPr id="8" name="Google Shape;302;p3">
            <a:extLst>
              <a:ext uri="{FF2B5EF4-FFF2-40B4-BE49-F238E27FC236}">
                <a16:creationId xmlns:a16="http://schemas.microsoft.com/office/drawing/2014/main" id="{61DAEC44-FC6B-4B4F-AFCA-21B48F4E17E3}"/>
              </a:ext>
            </a:extLst>
          </p:cNvPr>
          <p:cNvSpPr/>
          <p:nvPr/>
        </p:nvSpPr>
        <p:spPr>
          <a:xfrm>
            <a:off x="1886195" y="1472605"/>
            <a:ext cx="1319400" cy="1319400"/>
          </a:xfrm>
          <a:prstGeom prst="flowChartConnector">
            <a:avLst/>
          </a:prstGeom>
          <a:solidFill>
            <a:srgbClr val="657E1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7400" b="1" dirty="0">
                <a:solidFill>
                  <a:schemeClr val="lt1"/>
                </a:solidFill>
                <a:latin typeface="Trebuchet MS"/>
                <a:ea typeface="Trebuchet MS"/>
                <a:cs typeface="Trebuchet MS"/>
                <a:sym typeface="Trebuchet MS"/>
              </a:rPr>
              <a:t>3</a:t>
            </a:r>
            <a:endParaRPr sz="7400" b="1" dirty="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081654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807407"/>
          </a:xfrm>
          <a:custGeom>
            <a:avLst/>
            <a:gdLst/>
            <a:ahLst/>
            <a:cxnLst/>
            <a:rect l="l" t="t" r="r" b="b"/>
            <a:pathLst>
              <a:path w="12192000" h="622300">
                <a:moveTo>
                  <a:pt x="0" y="621791"/>
                </a:moveTo>
                <a:lnTo>
                  <a:pt x="12192000" y="621791"/>
                </a:lnTo>
                <a:lnTo>
                  <a:pt x="12192000" y="0"/>
                </a:lnTo>
                <a:lnTo>
                  <a:pt x="0" y="0"/>
                </a:lnTo>
                <a:lnTo>
                  <a:pt x="0" y="621791"/>
                </a:lnTo>
                <a:close/>
              </a:path>
            </a:pathLst>
          </a:custGeom>
          <a:solidFill>
            <a:srgbClr val="3856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sp>
        <p:nvSpPr>
          <p:cNvPr id="3" name="object 3"/>
          <p:cNvSpPr txBox="1">
            <a:spLocks noGrp="1"/>
          </p:cNvSpPr>
          <p:nvPr>
            <p:ph type="title"/>
          </p:nvPr>
        </p:nvSpPr>
        <p:spPr>
          <a:xfrm>
            <a:off x="96688" y="2764"/>
            <a:ext cx="12192000" cy="689932"/>
          </a:xfrm>
          <a:prstGeom prst="rect">
            <a:avLst/>
          </a:prstGeom>
        </p:spPr>
        <p:txBody>
          <a:bodyPr vert="horz" wrap="square" lIns="0" tIns="12700" rIns="0" bIns="0" rtlCol="0">
            <a:spAutoFit/>
          </a:bodyPr>
          <a:lstStyle/>
          <a:p>
            <a:pPr marL="12700" algn="ctr">
              <a:lnSpc>
                <a:spcPct val="100000"/>
              </a:lnSpc>
              <a:spcBef>
                <a:spcPts val="100"/>
              </a:spcBef>
            </a:pPr>
            <a:r>
              <a:rPr lang="en-US" sz="2200" b="1" spc="-5" dirty="0">
                <a:solidFill>
                  <a:srgbClr val="FFFFFF"/>
                </a:solidFill>
                <a:latin typeface="Book Antiqua" panose="02040602050305030304" pitchFamily="18" charset="0"/>
                <a:cs typeface="Agency FB"/>
              </a:rPr>
              <a:t>STRATEGI IMPLEMENTASI</a:t>
            </a:r>
            <a:br>
              <a:rPr lang="en-US" sz="2200" b="1" spc="-5" dirty="0">
                <a:solidFill>
                  <a:srgbClr val="FFFFFF"/>
                </a:solidFill>
                <a:latin typeface="Book Antiqua" panose="02040602050305030304" pitchFamily="18" charset="0"/>
                <a:cs typeface="Agency FB"/>
              </a:rPr>
            </a:br>
            <a:r>
              <a:rPr lang="en-US" sz="2200" b="1" spc="-5" dirty="0">
                <a:solidFill>
                  <a:srgbClr val="FFFFFF"/>
                </a:solidFill>
                <a:latin typeface="Book Antiqua" panose="02040602050305030304" pitchFamily="18" charset="0"/>
                <a:cs typeface="Agency FB"/>
              </a:rPr>
              <a:t>PENGELOLAAN HUTAN LESTARI MENUJU</a:t>
            </a:r>
            <a:r>
              <a:rPr sz="2200" b="1" spc="-5" dirty="0">
                <a:solidFill>
                  <a:srgbClr val="FFFFFF"/>
                </a:solidFill>
                <a:latin typeface="Book Antiqua" panose="02040602050305030304" pitchFamily="18" charset="0"/>
                <a:cs typeface="Agency FB"/>
              </a:rPr>
              <a:t> </a:t>
            </a:r>
            <a:r>
              <a:rPr lang="en-US" sz="2200" b="1" spc="-5" dirty="0">
                <a:solidFill>
                  <a:srgbClr val="FFFFFF"/>
                </a:solidFill>
                <a:latin typeface="Book Antiqua" panose="02040602050305030304" pitchFamily="18" charset="0"/>
                <a:cs typeface="Agency FB"/>
              </a:rPr>
              <a:t>INDONESIA FOLU NET SINK 2030</a:t>
            </a:r>
            <a:endParaRPr sz="2200" dirty="0">
              <a:latin typeface="Book Antiqua" panose="02040602050305030304" pitchFamily="18" charset="0"/>
              <a:cs typeface="Agency FB"/>
            </a:endParaRPr>
          </a:p>
        </p:txBody>
      </p:sp>
      <p:sp>
        <p:nvSpPr>
          <p:cNvPr id="4" name="object 4"/>
          <p:cNvSpPr/>
          <p:nvPr/>
        </p:nvSpPr>
        <p:spPr>
          <a:xfrm>
            <a:off x="0" y="664462"/>
            <a:ext cx="12192000" cy="6172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96688" y="1101952"/>
            <a:ext cx="12031980" cy="4860305"/>
          </a:xfrm>
          <a:prstGeom prst="rect">
            <a:avLst/>
          </a:prstGeom>
        </p:spPr>
        <p:txBody>
          <a:bodyPr vert="horz" wrap="square" lIns="0" tIns="12700" rIns="0" bIns="0" rtlCol="0">
            <a:spAutoFit/>
          </a:bodyPr>
          <a:lstStyle/>
          <a:p>
            <a:pPr marL="536575" marR="5080" lvl="0" indent="-447675" algn="l" defTabSz="914400" rtl="0" eaLnBrk="1" fontAlgn="auto" latinLnBrk="0" hangingPunct="1">
              <a:lnSpc>
                <a:spcPct val="150000"/>
              </a:lnSpc>
              <a:buClr>
                <a:srgbClr val="274E46"/>
              </a:buClr>
              <a:buSzTx/>
              <a:buFont typeface="+mj-lt"/>
              <a:buAutoNum type="arabicPeriod"/>
              <a:tabLst>
                <a:tab pos="469900" algn="l"/>
                <a:tab pos="536575" algn="l"/>
              </a:tabLst>
              <a:defRPr/>
            </a:pPr>
            <a:r>
              <a:rPr lang="en-US" sz="2100" spc="5" dirty="0" err="1">
                <a:solidFill>
                  <a:prstClr val="black"/>
                </a:solidFill>
                <a:latin typeface="Book Antiqua" panose="02040602050305030304" pitchFamily="18" charset="0"/>
                <a:cs typeface="Agency FB"/>
              </a:rPr>
              <a:t>Menyusun</a:t>
            </a:r>
            <a:r>
              <a:rPr lang="en-US" sz="2100" spc="5" dirty="0">
                <a:solidFill>
                  <a:prstClr val="black"/>
                </a:solidFill>
                <a:latin typeface="Book Antiqua" panose="02040602050305030304" pitchFamily="18" charset="0"/>
                <a:cs typeface="Agency FB"/>
              </a:rPr>
              <a:t> roadmap Multi Usaha </a:t>
            </a:r>
            <a:r>
              <a:rPr lang="en-US" sz="2100" spc="5" dirty="0" err="1">
                <a:solidFill>
                  <a:prstClr val="black"/>
                </a:solidFill>
                <a:latin typeface="Book Antiqua" panose="02040602050305030304" pitchFamily="18" charset="0"/>
                <a:cs typeface="Agency FB"/>
              </a:rPr>
              <a:t>Kehutanan</a:t>
            </a:r>
            <a:r>
              <a:rPr lang="en-US" sz="2100" spc="5" dirty="0">
                <a:solidFill>
                  <a:prstClr val="black"/>
                </a:solidFill>
                <a:latin typeface="Book Antiqua" panose="02040602050305030304" pitchFamily="18" charset="0"/>
                <a:cs typeface="Agency FB"/>
              </a:rPr>
              <a:t> dan </a:t>
            </a:r>
            <a:r>
              <a:rPr lang="en-US" sz="2100" spc="5" dirty="0" err="1">
                <a:solidFill>
                  <a:prstClr val="black"/>
                </a:solidFill>
                <a:latin typeface="Book Antiqua" panose="02040602050305030304" pitchFamily="18" charset="0"/>
                <a:cs typeface="Agency FB"/>
              </a:rPr>
              <a:t>Pemanfaatan</a:t>
            </a:r>
            <a:r>
              <a:rPr lang="en-US" sz="2100" spc="5" dirty="0">
                <a:solidFill>
                  <a:prstClr val="black"/>
                </a:solidFill>
                <a:latin typeface="Book Antiqua" panose="02040602050305030304" pitchFamily="18" charset="0"/>
                <a:cs typeface="Agency FB"/>
              </a:rPr>
              <a:t> Jasa </a:t>
            </a:r>
            <a:r>
              <a:rPr lang="en-US" sz="2100" spc="5" dirty="0" err="1">
                <a:solidFill>
                  <a:prstClr val="black"/>
                </a:solidFill>
                <a:latin typeface="Book Antiqua" panose="02040602050305030304" pitchFamily="18" charset="0"/>
                <a:cs typeface="Agency FB"/>
              </a:rPr>
              <a:t>Lingkungan</a:t>
            </a:r>
            <a:r>
              <a:rPr lang="en-US" sz="2100" spc="5" dirty="0">
                <a:solidFill>
                  <a:prstClr val="black"/>
                </a:solidFill>
                <a:latin typeface="Book Antiqua" panose="02040602050305030304" pitchFamily="18" charset="0"/>
                <a:cs typeface="Agency FB"/>
              </a:rPr>
              <a:t>;</a:t>
            </a:r>
          </a:p>
          <a:p>
            <a:pPr marL="536575" marR="5080" lvl="0" indent="-447675" algn="l" defTabSz="914400" rtl="0" eaLnBrk="1" fontAlgn="auto" latinLnBrk="0" hangingPunct="1">
              <a:lnSpc>
                <a:spcPct val="150000"/>
              </a:lnSpc>
              <a:buClr>
                <a:srgbClr val="274E46"/>
              </a:buClr>
              <a:buSzTx/>
              <a:buFont typeface="+mj-lt"/>
              <a:buAutoNum type="arabicPeriod"/>
              <a:tabLst>
                <a:tab pos="469900" algn="l"/>
                <a:tab pos="536575" algn="l"/>
              </a:tabLst>
              <a:defRPr/>
            </a:pPr>
            <a:r>
              <a:rPr lang="en-US" sz="2100" spc="5" dirty="0" err="1">
                <a:solidFill>
                  <a:prstClr val="black"/>
                </a:solidFill>
                <a:latin typeface="Book Antiqua" panose="02040602050305030304" pitchFamily="18" charset="0"/>
                <a:cs typeface="Agency FB"/>
              </a:rPr>
              <a:t>Pendampingan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berkelanjutan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melibatkan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pakar</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akademisi</a:t>
            </a:r>
            <a:r>
              <a:rPr lang="en-US" sz="2100" spc="5" dirty="0">
                <a:solidFill>
                  <a:prstClr val="black"/>
                </a:solidFill>
                <a:latin typeface="Book Antiqua" panose="02040602050305030304" pitchFamily="18" charset="0"/>
                <a:cs typeface="Agency FB"/>
              </a:rPr>
              <a:t>) dan KLHK;</a:t>
            </a:r>
          </a:p>
          <a:p>
            <a:pPr marL="536575" marR="5080" lvl="0" indent="-447675" algn="l" defTabSz="914400" rtl="0" eaLnBrk="1" fontAlgn="auto" latinLnBrk="0" hangingPunct="1">
              <a:lnSpc>
                <a:spcPct val="150000"/>
              </a:lnSpc>
              <a:buClr>
                <a:srgbClr val="274E46"/>
              </a:buClr>
              <a:buSzTx/>
              <a:buFont typeface="+mj-lt"/>
              <a:buAutoNum type="arabicPeriod"/>
              <a:tabLst>
                <a:tab pos="469900" algn="l"/>
                <a:tab pos="536575" algn="l"/>
              </a:tabLst>
              <a:defRPr/>
            </a:pPr>
            <a:r>
              <a:rPr lang="en-US" sz="2100" spc="5" dirty="0" err="1">
                <a:solidFill>
                  <a:prstClr val="black"/>
                </a:solidFill>
                <a:latin typeface="Book Antiqua" panose="02040602050305030304" pitchFamily="18" charset="0"/>
                <a:cs typeface="Agency FB"/>
              </a:rPr>
              <a:t>Peningkatan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kapasitas</a:t>
            </a:r>
            <a:r>
              <a:rPr lang="en-US" sz="2100" spc="5" dirty="0">
                <a:solidFill>
                  <a:prstClr val="black"/>
                </a:solidFill>
                <a:latin typeface="Book Antiqua" panose="02040602050305030304" pitchFamily="18" charset="0"/>
                <a:cs typeface="Agency FB"/>
              </a:rPr>
              <a:t> SDM;</a:t>
            </a:r>
          </a:p>
          <a:p>
            <a:pPr marL="536575" marR="5080" lvl="0" indent="-447675" algn="l" defTabSz="914400" rtl="0" eaLnBrk="1" fontAlgn="auto" latinLnBrk="0" hangingPunct="1">
              <a:lnSpc>
                <a:spcPct val="150000"/>
              </a:lnSpc>
              <a:buClr>
                <a:srgbClr val="274E46"/>
              </a:buClr>
              <a:buSzTx/>
              <a:buFont typeface="+mj-lt"/>
              <a:buAutoNum type="arabicPeriod"/>
              <a:tabLst>
                <a:tab pos="469900" algn="l"/>
                <a:tab pos="536575" algn="l"/>
              </a:tabLst>
              <a:defRPr/>
            </a:pPr>
            <a:r>
              <a:rPr lang="en-US" sz="2100" spc="5" dirty="0">
                <a:solidFill>
                  <a:prstClr val="black"/>
                </a:solidFill>
                <a:latin typeface="Book Antiqua" panose="02040602050305030304" pitchFamily="18" charset="0"/>
                <a:cs typeface="Agency FB"/>
              </a:rPr>
              <a:t>R &amp; D </a:t>
            </a:r>
            <a:r>
              <a:rPr lang="en-US" sz="2100" spc="5" dirty="0" err="1">
                <a:solidFill>
                  <a:prstClr val="black"/>
                </a:solidFill>
                <a:latin typeface="Book Antiqua" panose="02040602050305030304" pitchFamily="18" charset="0"/>
                <a:cs typeface="Agency FB"/>
              </a:rPr>
              <a:t>berkelanjutan</a:t>
            </a:r>
            <a:r>
              <a:rPr lang="en-US" sz="2100" spc="5" dirty="0">
                <a:solidFill>
                  <a:prstClr val="black"/>
                </a:solidFill>
                <a:latin typeface="Book Antiqua" panose="02040602050305030304" pitchFamily="18" charset="0"/>
                <a:cs typeface="Agency FB"/>
              </a:rPr>
              <a:t>;</a:t>
            </a:r>
          </a:p>
          <a:p>
            <a:pPr marL="536575" marR="5080" indent="-447675">
              <a:lnSpc>
                <a:spcPct val="150000"/>
              </a:lnSpc>
              <a:buClr>
                <a:srgbClr val="274E46"/>
              </a:buClr>
              <a:buFont typeface="+mj-lt"/>
              <a:buAutoNum type="arabicPeriod"/>
              <a:tabLst>
                <a:tab pos="469900" algn="l"/>
                <a:tab pos="536575" algn="l"/>
              </a:tabLst>
              <a:defRPr/>
            </a:pPr>
            <a:r>
              <a:rPr lang="en-US" sz="2100" spc="5" dirty="0" err="1">
                <a:solidFill>
                  <a:prstClr val="black"/>
                </a:solidFill>
                <a:latin typeface="Book Antiqua" panose="02040602050305030304" pitchFamily="18" charset="0"/>
                <a:cs typeface="Agency FB"/>
              </a:rPr>
              <a:t>Promosi</a:t>
            </a:r>
            <a:r>
              <a:rPr lang="en-US" sz="2100" spc="5" dirty="0">
                <a:solidFill>
                  <a:prstClr val="black"/>
                </a:solidFill>
                <a:latin typeface="Book Antiqua" panose="02040602050305030304" pitchFamily="18" charset="0"/>
                <a:cs typeface="Agency FB"/>
              </a:rPr>
              <a:t> dan </a:t>
            </a:r>
            <a:r>
              <a:rPr lang="en-US" sz="2100" spc="5" dirty="0" err="1">
                <a:solidFill>
                  <a:prstClr val="black"/>
                </a:solidFill>
                <a:latin typeface="Book Antiqua" panose="02040602050305030304" pitchFamily="18" charset="0"/>
                <a:cs typeface="Agency FB"/>
              </a:rPr>
              <a:t>publikasi</a:t>
            </a:r>
            <a:r>
              <a:rPr lang="en-US" sz="2100" spc="5" dirty="0">
                <a:solidFill>
                  <a:prstClr val="black"/>
                </a:solidFill>
                <a:latin typeface="Book Antiqua" panose="02040602050305030304" pitchFamily="18" charset="0"/>
                <a:cs typeface="Agency FB"/>
              </a:rPr>
              <a:t>;</a:t>
            </a:r>
          </a:p>
          <a:p>
            <a:pPr marL="536575" marR="5080" indent="-447675">
              <a:lnSpc>
                <a:spcPct val="150000"/>
              </a:lnSpc>
              <a:buClr>
                <a:srgbClr val="274E46"/>
              </a:buClr>
              <a:buFont typeface="+mj-lt"/>
              <a:buAutoNum type="arabicPeriod"/>
              <a:tabLst>
                <a:tab pos="469900" algn="l"/>
                <a:tab pos="536575" algn="l"/>
              </a:tabLst>
              <a:defRPr/>
            </a:pPr>
            <a:r>
              <a:rPr kumimoji="0" lang="en-US" sz="2100" b="0" i="0" u="none" strike="noStrike" kern="1200" cap="none" spc="5" normalizeH="0" baseline="0" noProof="0" dirty="0" err="1">
                <a:ln>
                  <a:noFill/>
                </a:ln>
                <a:solidFill>
                  <a:prstClr val="black"/>
                </a:solidFill>
                <a:effectLst/>
                <a:uLnTx/>
                <a:uFillTx/>
                <a:latin typeface="Book Antiqua" panose="02040602050305030304" pitchFamily="18" charset="0"/>
                <a:ea typeface="+mn-ea"/>
                <a:cs typeface="Agency FB"/>
              </a:rPr>
              <a:t>Penyusunan</a:t>
            </a:r>
            <a:r>
              <a:rPr kumimoji="0" lang="en-US" sz="2100" b="0" i="0" u="none" strike="noStrike" kern="1200" cap="none" spc="5"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5" normalizeH="0" baseline="0" noProof="0" dirty="0" err="1">
                <a:ln>
                  <a:noFill/>
                </a:ln>
                <a:solidFill>
                  <a:prstClr val="black"/>
                </a:solidFill>
                <a:effectLst/>
                <a:uLnTx/>
                <a:uFillTx/>
                <a:latin typeface="Book Antiqua" panose="02040602050305030304" pitchFamily="18" charset="0"/>
                <a:ea typeface="+mn-ea"/>
                <a:cs typeface="Agency FB"/>
              </a:rPr>
              <a:t>pedoman</a:t>
            </a:r>
            <a:r>
              <a:rPr kumimoji="0" lang="en-US" sz="2100" b="0" i="0" u="none" strike="noStrike" kern="1200" cap="none" spc="5"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5" normalizeH="0" baseline="0" noProof="0" dirty="0" err="1">
                <a:ln>
                  <a:noFill/>
                </a:ln>
                <a:solidFill>
                  <a:prstClr val="black"/>
                </a:solidFill>
                <a:effectLst/>
                <a:uLnTx/>
                <a:uFillTx/>
                <a:latin typeface="Book Antiqua" panose="02040602050305030304" pitchFamily="18" charset="0"/>
                <a:ea typeface="+mn-ea"/>
                <a:cs typeface="Agency FB"/>
              </a:rPr>
              <a:t>inventarisasi</a:t>
            </a:r>
            <a:r>
              <a:rPr kumimoji="0" lang="en-US" sz="2100" b="0" i="0" u="none" strike="noStrike" kern="1200" cap="none" spc="5"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5" normalizeH="0" baseline="0" noProof="0" dirty="0" err="1">
                <a:ln>
                  <a:noFill/>
                </a:ln>
                <a:solidFill>
                  <a:prstClr val="black"/>
                </a:solidFill>
                <a:effectLst/>
                <a:uLnTx/>
                <a:uFillTx/>
                <a:latin typeface="Book Antiqua" panose="02040602050305030304" pitchFamily="18" charset="0"/>
                <a:ea typeface="+mn-ea"/>
                <a:cs typeface="Agency FB"/>
              </a:rPr>
              <a:t>potensi</a:t>
            </a:r>
            <a:r>
              <a:rPr kumimoji="0" lang="en-US" sz="2100" b="0" i="0" u="none" strike="noStrike" kern="1200" cap="none" spc="5" normalizeH="0" baseline="0" noProof="0" dirty="0">
                <a:ln>
                  <a:noFill/>
                </a:ln>
                <a:solidFill>
                  <a:prstClr val="black"/>
                </a:solidFill>
                <a:effectLst/>
                <a:uLnTx/>
                <a:uFillTx/>
                <a:latin typeface="Book Antiqua" panose="02040602050305030304" pitchFamily="18" charset="0"/>
                <a:ea typeface="+mn-ea"/>
                <a:cs typeface="Agency FB"/>
              </a:rPr>
              <a:t> dan </a:t>
            </a:r>
            <a:r>
              <a:rPr kumimoji="0" lang="en-US" sz="2100" b="0" i="0" u="none" strike="noStrike" kern="1200" cap="none" spc="5" normalizeH="0" baseline="0" noProof="0" dirty="0" err="1">
                <a:ln>
                  <a:noFill/>
                </a:ln>
                <a:solidFill>
                  <a:prstClr val="black"/>
                </a:solidFill>
                <a:effectLst/>
                <a:uLnTx/>
                <a:uFillTx/>
                <a:latin typeface="Book Antiqua" panose="02040602050305030304" pitchFamily="18" charset="0"/>
                <a:ea typeface="+mn-ea"/>
                <a:cs typeface="Agency FB"/>
              </a:rPr>
              <a:t>penghitungan</a:t>
            </a:r>
            <a:r>
              <a:rPr kumimoji="0" lang="en-US" sz="2100" b="0" i="0" u="none" strike="noStrike" kern="1200" cap="none" spc="5"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5" normalizeH="0" baseline="0" noProof="0" dirty="0" err="1">
                <a:ln>
                  <a:noFill/>
                </a:ln>
                <a:solidFill>
                  <a:prstClr val="black"/>
                </a:solidFill>
                <a:effectLst/>
                <a:uLnTx/>
                <a:uFillTx/>
                <a:latin typeface="Book Antiqua" panose="02040602050305030304" pitchFamily="18" charset="0"/>
                <a:ea typeface="+mn-ea"/>
                <a:cs typeface="Agency FB"/>
              </a:rPr>
              <a:t>karbon</a:t>
            </a:r>
            <a:r>
              <a:rPr kumimoji="0" lang="en-US" sz="2100" b="0" i="0" u="none" strike="noStrike" kern="1200" cap="none" spc="5" normalizeH="0" baseline="0" noProof="0" dirty="0">
                <a:ln>
                  <a:noFill/>
                </a:ln>
                <a:solidFill>
                  <a:prstClr val="black"/>
                </a:solidFill>
                <a:effectLst/>
                <a:uLnTx/>
                <a:uFillTx/>
                <a:latin typeface="Book Antiqua" panose="02040602050305030304" pitchFamily="18" charset="0"/>
                <a:ea typeface="+mn-ea"/>
                <a:cs typeface="Agency FB"/>
              </a:rPr>
              <a:t> pada PBPH;</a:t>
            </a:r>
          </a:p>
          <a:p>
            <a:pPr marL="536575" marR="5080" indent="-447675">
              <a:lnSpc>
                <a:spcPct val="150000"/>
              </a:lnSpc>
              <a:buClr>
                <a:srgbClr val="274E46"/>
              </a:buClr>
              <a:buFont typeface="+mj-lt"/>
              <a:buAutoNum type="arabicPeriod"/>
              <a:tabLst>
                <a:tab pos="469900" algn="l"/>
                <a:tab pos="536575" algn="l"/>
              </a:tabLst>
              <a:defRPr/>
            </a:pPr>
            <a:r>
              <a:rPr lang="en-US" sz="2100" spc="5" dirty="0" err="1">
                <a:solidFill>
                  <a:prstClr val="black"/>
                </a:solidFill>
                <a:latin typeface="Book Antiqua" panose="02040602050305030304" pitchFamily="18" charset="0"/>
                <a:cs typeface="Agency FB"/>
              </a:rPr>
              <a:t>Dukungan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anggaran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dari</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pemerintah</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maupun</a:t>
            </a:r>
            <a:r>
              <a:rPr lang="en-US" sz="2100" spc="5" dirty="0">
                <a:solidFill>
                  <a:prstClr val="black"/>
                </a:solidFill>
                <a:latin typeface="Book Antiqua" panose="02040602050305030304" pitchFamily="18" charset="0"/>
                <a:cs typeface="Agency FB"/>
              </a:rPr>
              <a:t> </a:t>
            </a:r>
            <a:r>
              <a:rPr lang="en-US" sz="2100" spc="5" dirty="0" err="1">
                <a:solidFill>
                  <a:prstClr val="black"/>
                </a:solidFill>
                <a:latin typeface="Book Antiqua" panose="02040602050305030304" pitchFamily="18" charset="0"/>
                <a:cs typeface="Agency FB"/>
              </a:rPr>
              <a:t>pelaksana</a:t>
            </a:r>
            <a:r>
              <a:rPr lang="en-US" sz="2100" spc="5" dirty="0">
                <a:solidFill>
                  <a:prstClr val="black"/>
                </a:solidFill>
                <a:latin typeface="Book Antiqua" panose="02040602050305030304" pitchFamily="18" charset="0"/>
                <a:cs typeface="Agency FB"/>
              </a:rPr>
              <a:t> (PBPH);</a:t>
            </a:r>
          </a:p>
          <a:p>
            <a:pPr marL="536575" marR="5080" indent="-447675">
              <a:lnSpc>
                <a:spcPct val="150000"/>
              </a:lnSpc>
              <a:buClr>
                <a:srgbClr val="274E46"/>
              </a:buClr>
              <a:buFont typeface="+mj-lt"/>
              <a:buAutoNum type="arabicPeriod"/>
              <a:tabLst>
                <a:tab pos="469900" algn="l"/>
                <a:tab pos="536575" algn="l"/>
              </a:tabLst>
              <a:defRPr/>
            </a:pP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Kajian </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terkait</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insentif</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bagi</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PBPH </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pelaksana</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kegiatan</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pendukung</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Indonesia FOLU Net Sink 2030;</a:t>
            </a:r>
          </a:p>
          <a:p>
            <a:pPr marL="536575" marR="5080" indent="-447675">
              <a:lnSpc>
                <a:spcPct val="150000"/>
              </a:lnSpc>
              <a:buClr>
                <a:srgbClr val="274E46"/>
              </a:buClr>
              <a:buFont typeface="+mj-lt"/>
              <a:buAutoNum type="arabicPeriod"/>
              <a:tabLst>
                <a:tab pos="469900" algn="l"/>
                <a:tab pos="536575" algn="l"/>
              </a:tabLst>
              <a:defRPr/>
            </a:pPr>
            <a:r>
              <a:rPr lang="en-US" sz="2100" dirty="0" err="1">
                <a:solidFill>
                  <a:prstClr val="black"/>
                </a:solidFill>
                <a:latin typeface="Book Antiqua" panose="02040602050305030304" pitchFamily="18" charset="0"/>
                <a:cs typeface="Agency FB"/>
              </a:rPr>
              <a:t>Koordinasi</a:t>
            </a:r>
            <a:r>
              <a:rPr lang="en-US" sz="2100" dirty="0">
                <a:solidFill>
                  <a:prstClr val="black"/>
                </a:solidFill>
                <a:latin typeface="Book Antiqua" panose="02040602050305030304" pitchFamily="18" charset="0"/>
                <a:cs typeface="Agency FB"/>
              </a:rPr>
              <a:t> dan </a:t>
            </a:r>
            <a:r>
              <a:rPr lang="en-US" sz="2100" dirty="0" err="1">
                <a:solidFill>
                  <a:prstClr val="black"/>
                </a:solidFill>
                <a:latin typeface="Book Antiqua" panose="02040602050305030304" pitchFamily="18" charset="0"/>
                <a:cs typeface="Agency FB"/>
              </a:rPr>
              <a:t>sinkronisasi</a:t>
            </a:r>
            <a:r>
              <a:rPr lang="en-US" sz="2100" dirty="0">
                <a:solidFill>
                  <a:prstClr val="black"/>
                </a:solidFill>
                <a:latin typeface="Book Antiqua" panose="02040602050305030304" pitchFamily="18" charset="0"/>
                <a:cs typeface="Agency FB"/>
              </a:rPr>
              <a:t> </a:t>
            </a:r>
            <a:r>
              <a:rPr lang="en-US" sz="2100" dirty="0" err="1">
                <a:solidFill>
                  <a:prstClr val="black"/>
                </a:solidFill>
                <a:latin typeface="Book Antiqua" panose="02040602050305030304" pitchFamily="18" charset="0"/>
                <a:cs typeface="Agency FB"/>
              </a:rPr>
              <a:t>lintas</a:t>
            </a:r>
            <a:r>
              <a:rPr lang="en-US" sz="2100" dirty="0">
                <a:solidFill>
                  <a:prstClr val="black"/>
                </a:solidFill>
                <a:latin typeface="Book Antiqua" panose="02040602050305030304" pitchFamily="18" charset="0"/>
                <a:cs typeface="Agency FB"/>
              </a:rPr>
              <a:t> </a:t>
            </a:r>
            <a:r>
              <a:rPr lang="en-US" sz="2100" dirty="0" err="1">
                <a:solidFill>
                  <a:prstClr val="black"/>
                </a:solidFill>
                <a:latin typeface="Book Antiqua" panose="02040602050305030304" pitchFamily="18" charset="0"/>
                <a:cs typeface="Agency FB"/>
              </a:rPr>
              <a:t>sektoral</a:t>
            </a:r>
            <a:r>
              <a:rPr lang="en-US" sz="2100" dirty="0">
                <a:solidFill>
                  <a:prstClr val="black"/>
                </a:solidFill>
                <a:latin typeface="Book Antiqua" panose="02040602050305030304" pitchFamily="18" charset="0"/>
                <a:cs typeface="Agency FB"/>
              </a:rPr>
              <a:t> </a:t>
            </a:r>
            <a:r>
              <a:rPr lang="en-US" sz="2100" dirty="0" err="1">
                <a:solidFill>
                  <a:prstClr val="black"/>
                </a:solidFill>
                <a:latin typeface="Book Antiqua" panose="02040602050305030304" pitchFamily="18" charset="0"/>
                <a:cs typeface="Agency FB"/>
              </a:rPr>
              <a:t>dalam</a:t>
            </a:r>
            <a:r>
              <a:rPr lang="en-US" sz="2100" dirty="0">
                <a:solidFill>
                  <a:prstClr val="black"/>
                </a:solidFill>
                <a:latin typeface="Book Antiqua" panose="02040602050305030304" pitchFamily="18" charset="0"/>
                <a:cs typeface="Agency FB"/>
              </a:rPr>
              <a:t> mend</a:t>
            </a:r>
            <a:r>
              <a:rPr kumimoji="0" lang="en-US" sz="21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Agency FB"/>
              </a:rPr>
              <a:t>ukung</a:t>
            </a:r>
            <a:r>
              <a:rPr kumimoji="0" lang="en-US"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rPr>
              <a:t> Indonesia FOLU Net Sink 2030;</a:t>
            </a:r>
          </a:p>
          <a:p>
            <a:pPr marL="536575" marR="5080" indent="-447675">
              <a:lnSpc>
                <a:spcPct val="150000"/>
              </a:lnSpc>
              <a:buClr>
                <a:srgbClr val="274E46"/>
              </a:buClr>
              <a:buFont typeface="+mj-lt"/>
              <a:buAutoNum type="arabicPeriod"/>
              <a:tabLst>
                <a:tab pos="469900" algn="l"/>
                <a:tab pos="536575" algn="l"/>
              </a:tabLst>
              <a:defRPr/>
            </a:pPr>
            <a:r>
              <a:rPr lang="en-US" sz="2100" dirty="0" err="1">
                <a:solidFill>
                  <a:prstClr val="black"/>
                </a:solidFill>
                <a:latin typeface="Book Antiqua" panose="02040602050305030304" pitchFamily="18" charset="0"/>
                <a:cs typeface="Agency FB"/>
              </a:rPr>
              <a:t>Mendorong</a:t>
            </a:r>
            <a:r>
              <a:rPr lang="en-US" sz="2100" dirty="0">
                <a:solidFill>
                  <a:prstClr val="black"/>
                </a:solidFill>
                <a:latin typeface="Book Antiqua" panose="02040602050305030304" pitchFamily="18" charset="0"/>
                <a:cs typeface="Agency FB"/>
              </a:rPr>
              <a:t> </a:t>
            </a:r>
            <a:r>
              <a:rPr lang="en-US" sz="2100" dirty="0" err="1">
                <a:solidFill>
                  <a:prstClr val="black"/>
                </a:solidFill>
                <a:latin typeface="Book Antiqua" panose="02040602050305030304" pitchFamily="18" charset="0"/>
                <a:cs typeface="Agency FB"/>
              </a:rPr>
              <a:t>pemanfaatan</a:t>
            </a:r>
            <a:r>
              <a:rPr lang="en-US" sz="2100" dirty="0">
                <a:solidFill>
                  <a:prstClr val="black"/>
                </a:solidFill>
                <a:latin typeface="Book Antiqua" panose="02040602050305030304" pitchFamily="18" charset="0"/>
                <a:cs typeface="Agency FB"/>
              </a:rPr>
              <a:t> multi </a:t>
            </a:r>
            <a:r>
              <a:rPr lang="en-US" sz="2100" dirty="0" err="1">
                <a:solidFill>
                  <a:prstClr val="black"/>
                </a:solidFill>
                <a:latin typeface="Book Antiqua" panose="02040602050305030304" pitchFamily="18" charset="0"/>
                <a:cs typeface="Agency FB"/>
              </a:rPr>
              <a:t>usaha</a:t>
            </a:r>
            <a:r>
              <a:rPr lang="en-US" sz="2100" dirty="0">
                <a:solidFill>
                  <a:prstClr val="black"/>
                </a:solidFill>
                <a:latin typeface="Book Antiqua" panose="02040602050305030304" pitchFamily="18" charset="0"/>
                <a:cs typeface="Agency FB"/>
              </a:rPr>
              <a:t> </a:t>
            </a:r>
            <a:r>
              <a:rPr lang="en-US" sz="2100" dirty="0" err="1">
                <a:solidFill>
                  <a:prstClr val="black"/>
                </a:solidFill>
                <a:latin typeface="Book Antiqua" panose="02040602050305030304" pitchFamily="18" charset="0"/>
                <a:cs typeface="Agency FB"/>
              </a:rPr>
              <a:t>kehutanan</a:t>
            </a:r>
            <a:r>
              <a:rPr lang="en-US" sz="2100" dirty="0">
                <a:solidFill>
                  <a:prstClr val="black"/>
                </a:solidFill>
                <a:latin typeface="Book Antiqua" panose="02040602050305030304" pitchFamily="18" charset="0"/>
                <a:cs typeface="Agency FB"/>
              </a:rPr>
              <a:t> pada PBPH yang </a:t>
            </a:r>
            <a:r>
              <a:rPr lang="en-US" sz="2100" dirty="0" err="1">
                <a:solidFill>
                  <a:prstClr val="black"/>
                </a:solidFill>
                <a:latin typeface="Book Antiqua" panose="02040602050305030304" pitchFamily="18" charset="0"/>
                <a:cs typeface="Agency FB"/>
              </a:rPr>
              <a:t>tidak</a:t>
            </a:r>
            <a:r>
              <a:rPr lang="en-US" sz="2100" dirty="0">
                <a:solidFill>
                  <a:prstClr val="black"/>
                </a:solidFill>
                <a:latin typeface="Book Antiqua" panose="02040602050305030304" pitchFamily="18" charset="0"/>
                <a:cs typeface="Agency FB"/>
              </a:rPr>
              <a:t> </a:t>
            </a:r>
            <a:r>
              <a:rPr lang="en-US" sz="2100" dirty="0" err="1">
                <a:solidFill>
                  <a:prstClr val="black"/>
                </a:solidFill>
                <a:latin typeface="Book Antiqua" panose="02040602050305030304" pitchFamily="18" charset="0"/>
                <a:cs typeface="Agency FB"/>
              </a:rPr>
              <a:t>aktif</a:t>
            </a:r>
            <a:r>
              <a:rPr lang="en-US" sz="2100" dirty="0">
                <a:solidFill>
                  <a:prstClr val="black"/>
                </a:solidFill>
                <a:latin typeface="Book Antiqua" panose="02040602050305030304" pitchFamily="18" charset="0"/>
                <a:cs typeface="Agency FB"/>
              </a:rPr>
              <a:t>.</a:t>
            </a:r>
            <a:endParaRPr kumimoji="0" sz="21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Agency FB"/>
            </a:endParaRPr>
          </a:p>
        </p:txBody>
      </p:sp>
    </p:spTree>
    <p:extLst>
      <p:ext uri="{BB962C8B-B14F-4D97-AF65-F5344CB8AC3E}">
        <p14:creationId xmlns:p14="http://schemas.microsoft.com/office/powerpoint/2010/main" val="4117709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1F3AEB-3CDB-4ED7-9892-1F3D5F96449B}" type="slidenum">
              <a:rPr lang="en-US" smtClean="0">
                <a:solidFill>
                  <a:prstClr val="black">
                    <a:tint val="75000"/>
                  </a:prstClr>
                </a:solidFill>
              </a:rPr>
              <a:pPr/>
              <a:t>27</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06878" cy="6965576"/>
          </a:xfrm>
          <a:prstGeom prst="rect">
            <a:avLst/>
          </a:prstGeom>
        </p:spPr>
      </p:pic>
      <p:sp>
        <p:nvSpPr>
          <p:cNvPr id="4" name="Rectangle 3"/>
          <p:cNvSpPr/>
          <p:nvPr/>
        </p:nvSpPr>
        <p:spPr>
          <a:xfrm>
            <a:off x="0" y="-107257"/>
            <a:ext cx="12546106" cy="7271823"/>
          </a:xfrm>
          <a:prstGeom prst="rect">
            <a:avLst/>
          </a:prstGeom>
          <a:gradFill>
            <a:gsLst>
              <a:gs pos="0">
                <a:schemeClr val="accent6">
                  <a:lumMod val="20000"/>
                  <a:lumOff val="80000"/>
                </a:schemeClr>
              </a:gs>
              <a:gs pos="0">
                <a:schemeClr val="accent6">
                  <a:lumMod val="75000"/>
                </a:schemeClr>
              </a:gs>
              <a:gs pos="17000">
                <a:schemeClr val="accent6">
                  <a:lumMod val="60000"/>
                  <a:lumOff val="40000"/>
                </a:schemeClr>
              </a:gs>
              <a:gs pos="100000">
                <a:schemeClr val="accent6">
                  <a:lumMod val="50000"/>
                  <a:alpha val="41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Rectangle 4"/>
          <p:cNvSpPr/>
          <p:nvPr/>
        </p:nvSpPr>
        <p:spPr>
          <a:xfrm>
            <a:off x="-215153" y="754756"/>
            <a:ext cx="12815047" cy="6650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SIMPULAN</a:t>
            </a:r>
            <a:endParaRPr lang="id-ID" sz="3200" b="1" dirty="0">
              <a:solidFill>
                <a:srgbClr val="FFFF00"/>
              </a:solidFill>
            </a:endParaRPr>
          </a:p>
        </p:txBody>
      </p:sp>
      <p:sp>
        <p:nvSpPr>
          <p:cNvPr id="6" name="Rectangle 5"/>
          <p:cNvSpPr/>
          <p:nvPr/>
        </p:nvSpPr>
        <p:spPr>
          <a:xfrm>
            <a:off x="303946" y="1582616"/>
            <a:ext cx="11831782" cy="3823855"/>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indent="-539750" algn="just">
              <a:buFont typeface="Wingdings" panose="05000000000000000000" pitchFamily="2" charset="2"/>
              <a:buChar char="ü"/>
            </a:pPr>
            <a:r>
              <a:rPr lang="en-GB" sz="3200" dirty="0"/>
              <a:t>PBPH </a:t>
            </a:r>
            <a:r>
              <a:rPr lang="en-GB" sz="3200" dirty="0" err="1"/>
              <a:t>Multiusaha</a:t>
            </a:r>
            <a:r>
              <a:rPr lang="en-GB" sz="3200" dirty="0"/>
              <a:t> </a:t>
            </a:r>
            <a:r>
              <a:rPr lang="en-GB" sz="3200" dirty="0" err="1"/>
              <a:t>Kehutanan</a:t>
            </a:r>
            <a:r>
              <a:rPr lang="en-GB" sz="3200" dirty="0"/>
              <a:t> </a:t>
            </a:r>
            <a:r>
              <a:rPr lang="en-GB" sz="3200" dirty="0" err="1"/>
              <a:t>memberikan</a:t>
            </a:r>
            <a:r>
              <a:rPr lang="en-GB" sz="3200" dirty="0"/>
              <a:t> </a:t>
            </a:r>
            <a:r>
              <a:rPr lang="en-GB" sz="3200" dirty="0" err="1"/>
              <a:t>dukungan</a:t>
            </a:r>
            <a:r>
              <a:rPr lang="en-GB" sz="3200" dirty="0"/>
              <a:t> </a:t>
            </a:r>
            <a:r>
              <a:rPr lang="en-GB" sz="3200" dirty="0" err="1"/>
              <a:t>terhadap</a:t>
            </a:r>
            <a:r>
              <a:rPr lang="en-GB" sz="3200" dirty="0"/>
              <a:t> FOLU Net Sink 2030 </a:t>
            </a:r>
            <a:r>
              <a:rPr lang="en-GB" sz="3200" dirty="0" err="1"/>
              <a:t>dalam</a:t>
            </a:r>
            <a:r>
              <a:rPr lang="en-GB" sz="3200" dirty="0"/>
              <a:t> </a:t>
            </a:r>
            <a:r>
              <a:rPr lang="en-GB" sz="3200" dirty="0" err="1"/>
              <a:t>hal</a:t>
            </a:r>
            <a:r>
              <a:rPr lang="en-GB" sz="3200" dirty="0"/>
              <a:t> </a:t>
            </a:r>
            <a:r>
              <a:rPr lang="en-GB" sz="3200" dirty="0" err="1"/>
              <a:t>perlindungan</a:t>
            </a:r>
            <a:r>
              <a:rPr lang="en-GB" sz="3200" dirty="0"/>
              <a:t> </a:t>
            </a:r>
            <a:r>
              <a:rPr lang="en-GB" sz="3200" dirty="0" err="1"/>
              <a:t>dan</a:t>
            </a:r>
            <a:r>
              <a:rPr lang="en-GB" sz="3200" dirty="0"/>
              <a:t> </a:t>
            </a:r>
            <a:r>
              <a:rPr lang="en-GB" sz="3200" dirty="0" err="1"/>
              <a:t>peningkatan</a:t>
            </a:r>
            <a:r>
              <a:rPr lang="en-GB" sz="3200" dirty="0"/>
              <a:t> </a:t>
            </a:r>
            <a:r>
              <a:rPr lang="en-GB" sz="3200" dirty="0" err="1"/>
              <a:t>tutupan</a:t>
            </a:r>
            <a:r>
              <a:rPr lang="en-GB" sz="3200" dirty="0"/>
              <a:t> </a:t>
            </a:r>
            <a:r>
              <a:rPr lang="en-GB" sz="3200" dirty="0" err="1"/>
              <a:t>lahan</a:t>
            </a:r>
            <a:r>
              <a:rPr lang="en-GB" sz="3200" dirty="0"/>
              <a:t>, </a:t>
            </a:r>
            <a:r>
              <a:rPr lang="en-GB" sz="3200" dirty="0" err="1"/>
              <a:t>serta</a:t>
            </a:r>
            <a:r>
              <a:rPr lang="en-GB" sz="3200" dirty="0"/>
              <a:t> </a:t>
            </a:r>
            <a:r>
              <a:rPr lang="en-GB" sz="3200" dirty="0" err="1"/>
              <a:t>kelestarian</a:t>
            </a:r>
            <a:r>
              <a:rPr lang="en-GB" sz="3200" dirty="0"/>
              <a:t> </a:t>
            </a:r>
            <a:r>
              <a:rPr lang="en-GB" sz="3200" dirty="0" err="1"/>
              <a:t>hutan</a:t>
            </a:r>
            <a:r>
              <a:rPr lang="en-GB" sz="3200" dirty="0"/>
              <a:t> yang </a:t>
            </a:r>
            <a:r>
              <a:rPr lang="en-GB" sz="3200" dirty="0" err="1"/>
              <a:t>dilakukan</a:t>
            </a:r>
            <a:r>
              <a:rPr lang="en-GB" sz="3200" dirty="0"/>
              <a:t> </a:t>
            </a:r>
            <a:r>
              <a:rPr lang="en-GB" sz="3200" dirty="0" err="1"/>
              <a:t>oleh</a:t>
            </a:r>
            <a:r>
              <a:rPr lang="en-GB" sz="3200" dirty="0"/>
              <a:t> </a:t>
            </a:r>
            <a:r>
              <a:rPr lang="en-GB" sz="3200" dirty="0" err="1"/>
              <a:t>pemegang</a:t>
            </a:r>
            <a:r>
              <a:rPr lang="en-GB" sz="3200" dirty="0"/>
              <a:t> PBPH</a:t>
            </a:r>
          </a:p>
          <a:p>
            <a:pPr marL="539750" indent="-539750" algn="just">
              <a:buFont typeface="Wingdings" panose="05000000000000000000" pitchFamily="2" charset="2"/>
              <a:buChar char="ü"/>
            </a:pPr>
            <a:r>
              <a:rPr lang="en-GB" sz="3200" dirty="0" err="1"/>
              <a:t>Perlunya</a:t>
            </a:r>
            <a:r>
              <a:rPr lang="en-GB" sz="3200" dirty="0"/>
              <a:t> </a:t>
            </a:r>
            <a:r>
              <a:rPr lang="en-GB" sz="3200" dirty="0" err="1"/>
              <a:t>adanya</a:t>
            </a:r>
            <a:r>
              <a:rPr lang="en-GB" sz="3200" dirty="0"/>
              <a:t> </a:t>
            </a:r>
            <a:r>
              <a:rPr lang="en-GB" sz="3200" dirty="0" err="1"/>
              <a:t>dukungan</a:t>
            </a:r>
            <a:r>
              <a:rPr lang="en-GB" sz="3200" dirty="0"/>
              <a:t> </a:t>
            </a:r>
            <a:r>
              <a:rPr lang="en-GB" sz="3200" dirty="0" err="1"/>
              <a:t>dari</a:t>
            </a:r>
            <a:r>
              <a:rPr lang="en-GB" sz="3200" dirty="0"/>
              <a:t> </a:t>
            </a:r>
            <a:r>
              <a:rPr lang="en-GB" sz="3200" dirty="0" err="1"/>
              <a:t>semua</a:t>
            </a:r>
            <a:r>
              <a:rPr lang="en-GB" sz="3200" dirty="0"/>
              <a:t> </a:t>
            </a:r>
            <a:r>
              <a:rPr lang="en-GB" sz="3200" dirty="0" err="1"/>
              <a:t>kalangan</a:t>
            </a:r>
            <a:r>
              <a:rPr lang="en-GB" sz="3200" dirty="0"/>
              <a:t> </a:t>
            </a:r>
            <a:r>
              <a:rPr lang="en-GB" sz="3200" dirty="0" err="1"/>
              <a:t>baik</a:t>
            </a:r>
            <a:r>
              <a:rPr lang="en-GB" sz="3200" dirty="0"/>
              <a:t> </a:t>
            </a:r>
            <a:r>
              <a:rPr lang="en-GB" sz="3200" dirty="0" err="1"/>
              <a:t>Pemeritah</a:t>
            </a:r>
            <a:r>
              <a:rPr lang="en-GB" sz="3200" dirty="0"/>
              <a:t>, </a:t>
            </a:r>
            <a:r>
              <a:rPr lang="en-GB" sz="3200" dirty="0" err="1"/>
              <a:t>Organisasi</a:t>
            </a:r>
            <a:r>
              <a:rPr lang="en-GB" sz="3200" dirty="0"/>
              <a:t> </a:t>
            </a:r>
            <a:r>
              <a:rPr lang="en-GB" sz="3200" dirty="0" err="1"/>
              <a:t>Masyarakat</a:t>
            </a:r>
            <a:r>
              <a:rPr lang="en-GB" sz="3200" dirty="0"/>
              <a:t>, </a:t>
            </a:r>
            <a:r>
              <a:rPr lang="en-GB" sz="3200" dirty="0" err="1"/>
              <a:t>Pelaku</a:t>
            </a:r>
            <a:r>
              <a:rPr lang="en-GB" sz="3200" dirty="0"/>
              <a:t> Usaha, </a:t>
            </a:r>
            <a:r>
              <a:rPr lang="en-GB" sz="3200" dirty="0" err="1"/>
              <a:t>serta</a:t>
            </a:r>
            <a:r>
              <a:rPr lang="en-GB" sz="3200" dirty="0"/>
              <a:t> </a:t>
            </a:r>
            <a:r>
              <a:rPr lang="en-GB" sz="3200" dirty="0" err="1"/>
              <a:t>Akademisi</a:t>
            </a:r>
            <a:r>
              <a:rPr lang="en-GB" sz="3200" dirty="0"/>
              <a:t>, agar </a:t>
            </a:r>
            <a:r>
              <a:rPr lang="en-GB" sz="3200" dirty="0" err="1"/>
              <a:t>tercapainya</a:t>
            </a:r>
            <a:r>
              <a:rPr lang="en-GB" sz="3200" dirty="0"/>
              <a:t> FOLU Net Sink 2030 </a:t>
            </a:r>
            <a:endParaRPr lang="id-ID" sz="3200" dirty="0"/>
          </a:p>
        </p:txBody>
      </p:sp>
      <p:pic>
        <p:nvPicPr>
          <p:cNvPr id="7" name="Picture 15" descr="Logo&#10;&#10;Description automatically generated">
            <a:extLst>
              <a:ext uri="{FF2B5EF4-FFF2-40B4-BE49-F238E27FC236}">
                <a16:creationId xmlns:a16="http://schemas.microsoft.com/office/drawing/2014/main" id="{3EC87E6F-AA4F-4859-9F55-4A98D8AC73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1225" y="111213"/>
            <a:ext cx="1116068" cy="4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A picture containing text, sign&#10;&#10;Description automatically generated">
            <a:extLst>
              <a:ext uri="{FF2B5EF4-FFF2-40B4-BE49-F238E27FC236}">
                <a16:creationId xmlns:a16="http://schemas.microsoft.com/office/drawing/2014/main" id="{389DE839-C8BF-43DA-8C0B-5E5265B954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0285" y="183828"/>
            <a:ext cx="727867" cy="31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ambar 14">
            <a:extLst>
              <a:ext uri="{FF2B5EF4-FFF2-40B4-BE49-F238E27FC236}">
                <a16:creationId xmlns:a16="http://schemas.microsoft.com/office/drawing/2014/main" id="{23CAE859-E13D-420F-8ACB-03DECAFDE5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543" y="128112"/>
            <a:ext cx="353144" cy="566253"/>
          </a:xfrm>
          <a:prstGeom prst="rect">
            <a:avLst/>
          </a:prstGeom>
        </p:spPr>
      </p:pic>
      <p:pic>
        <p:nvPicPr>
          <p:cNvPr id="10" name="Picture 9">
            <a:extLst>
              <a:ext uri="{FF2B5EF4-FFF2-40B4-BE49-F238E27FC236}">
                <a16:creationId xmlns:a16="http://schemas.microsoft.com/office/drawing/2014/main" id="{C35A9948-D02D-4F3C-AA28-A2EA071468E3}"/>
              </a:ext>
            </a:extLst>
          </p:cNvPr>
          <p:cNvPicPr>
            <a:picLocks noChangeAspect="1"/>
          </p:cNvPicPr>
          <p:nvPr/>
        </p:nvPicPr>
        <p:blipFill>
          <a:blip r:embed="rId6"/>
          <a:stretch>
            <a:fillRect/>
          </a:stretch>
        </p:blipFill>
        <p:spPr>
          <a:xfrm>
            <a:off x="40887" y="94817"/>
            <a:ext cx="570619" cy="594681"/>
          </a:xfrm>
          <a:prstGeom prst="rect">
            <a:avLst/>
          </a:prstGeom>
        </p:spPr>
      </p:pic>
    </p:spTree>
    <p:extLst>
      <p:ext uri="{BB962C8B-B14F-4D97-AF65-F5344CB8AC3E}">
        <p14:creationId xmlns:p14="http://schemas.microsoft.com/office/powerpoint/2010/main" val="1750329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16F87A53-3768-4A73-AFEE-2FADD2DC5925}"/>
              </a:ext>
            </a:extLst>
          </p:cNvPr>
          <p:cNvSpPr>
            <a:spLocks noChangeArrowheads="1"/>
          </p:cNvSpPr>
          <p:nvPr/>
        </p:nvSpPr>
        <p:spPr bwMode="auto">
          <a:xfrm>
            <a:off x="4965700" y="5735638"/>
            <a:ext cx="226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altLang="en-US" sz="1400" b="0" i="0" u="none" strike="noStrike" kern="1200" cap="none" spc="0" normalizeH="0" baseline="0" noProof="0">
                <a:ln>
                  <a:noFill/>
                </a:ln>
                <a:solidFill>
                  <a:srgbClr val="5C0F21"/>
                </a:solidFill>
                <a:effectLst/>
                <a:uLnTx/>
                <a:uFillTx/>
                <a:latin typeface="Open Sans" panose="020B0606030504020204" pitchFamily="34" charset="0"/>
                <a:ea typeface="+mn-ea"/>
                <a:cs typeface="Open Sans" panose="020B0606030504020204" pitchFamily="34" charset="0"/>
              </a:rPr>
              <a:t>https://phl.menlhk.go.id</a:t>
            </a:r>
            <a:endParaRPr kumimoji="0" lang="en-IN" altLang="en-US" sz="1400" b="0" i="0" u="none" strike="noStrike" kern="1200" cap="none" spc="0" normalizeH="0" baseline="0" noProof="0">
              <a:ln>
                <a:noFill/>
              </a:ln>
              <a:solidFill>
                <a:srgbClr val="5C0F21"/>
              </a:solidFill>
              <a:effectLst/>
              <a:uLnTx/>
              <a:uFillTx/>
              <a:latin typeface="Calibri" panose="020F0502020204030204" pitchFamily="34" charset="0"/>
              <a:ea typeface="+mn-ea"/>
              <a:cs typeface="+mn-cs"/>
            </a:endParaRPr>
          </a:p>
        </p:txBody>
      </p:sp>
      <p:pic>
        <p:nvPicPr>
          <p:cNvPr id="19" name="Picture 18">
            <a:extLst>
              <a:ext uri="{FF2B5EF4-FFF2-40B4-BE49-F238E27FC236}">
                <a16:creationId xmlns:a16="http://schemas.microsoft.com/office/drawing/2014/main" id="{5095626C-6AB9-4784-B8C9-45BF96AA032C}"/>
              </a:ext>
            </a:extLst>
          </p:cNvPr>
          <p:cNvPicPr>
            <a:picLocks noChangeAspect="1"/>
          </p:cNvPicPr>
          <p:nvPr/>
        </p:nvPicPr>
        <p:blipFill>
          <a:blip r:embed="rId2" cstate="print">
            <a:duotone>
              <a:schemeClr val="accent6">
                <a:shade val="45000"/>
                <a:satMod val="135000"/>
              </a:schemeClr>
              <a:prstClr val="white"/>
            </a:duotone>
          </a:blip>
          <a:stretch>
            <a:fillRect/>
          </a:stretch>
        </p:blipFill>
        <p:spPr>
          <a:xfrm>
            <a:off x="5743900" y="4939952"/>
            <a:ext cx="678572" cy="678572"/>
          </a:xfrm>
          <a:prstGeom prst="rect">
            <a:avLst/>
          </a:prstGeom>
        </p:spPr>
      </p:pic>
      <p:grpSp>
        <p:nvGrpSpPr>
          <p:cNvPr id="28676" name="Group 23">
            <a:extLst>
              <a:ext uri="{FF2B5EF4-FFF2-40B4-BE49-F238E27FC236}">
                <a16:creationId xmlns:a16="http://schemas.microsoft.com/office/drawing/2014/main" id="{D428C8A8-3A6D-437C-A655-DD1B2A6CCA91}"/>
              </a:ext>
            </a:extLst>
          </p:cNvPr>
          <p:cNvGrpSpPr>
            <a:grpSpLocks/>
          </p:cNvGrpSpPr>
          <p:nvPr/>
        </p:nvGrpSpPr>
        <p:grpSpPr bwMode="auto">
          <a:xfrm>
            <a:off x="188913" y="6276975"/>
            <a:ext cx="11814175" cy="396875"/>
            <a:chOff x="571500" y="6236114"/>
            <a:chExt cx="11815594" cy="396194"/>
          </a:xfrm>
        </p:grpSpPr>
        <p:sp>
          <p:nvSpPr>
            <p:cNvPr id="22" name="Rectangle 21">
              <a:extLst>
                <a:ext uri="{FF2B5EF4-FFF2-40B4-BE49-F238E27FC236}">
                  <a16:creationId xmlns:a16="http://schemas.microsoft.com/office/drawing/2014/main" id="{81FFD1EC-B043-4385-AD59-2BF5910ED59D}"/>
                </a:ext>
              </a:extLst>
            </p:cNvPr>
            <p:cNvSpPr/>
            <p:nvPr/>
          </p:nvSpPr>
          <p:spPr>
            <a:xfrm>
              <a:off x="571500" y="6236114"/>
              <a:ext cx="11620308" cy="393024"/>
            </a:xfrm>
            <a:prstGeom prst="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81" name="TextBox 11">
              <a:extLst>
                <a:ext uri="{FF2B5EF4-FFF2-40B4-BE49-F238E27FC236}">
                  <a16:creationId xmlns:a16="http://schemas.microsoft.com/office/drawing/2014/main" id="{2A4E2DD7-7E2F-45A7-9E29-1AF018D2B9B2}"/>
                </a:ext>
              </a:extLst>
            </p:cNvPr>
            <p:cNvSpPr txBox="1">
              <a:spLocks noChangeArrowheads="1"/>
            </p:cNvSpPr>
            <p:nvPr/>
          </p:nvSpPr>
          <p:spPr bwMode="auto">
            <a:xfrm>
              <a:off x="4822871" y="6262976"/>
              <a:ext cx="3658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D" alt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@Ditjen Pengelolaan Hutan Lestari</a:t>
              </a:r>
            </a:p>
          </p:txBody>
        </p:sp>
        <p:grpSp>
          <p:nvGrpSpPr>
            <p:cNvPr id="23" name="Group 22">
              <a:extLst>
                <a:ext uri="{FF2B5EF4-FFF2-40B4-BE49-F238E27FC236}">
                  <a16:creationId xmlns:a16="http://schemas.microsoft.com/office/drawing/2014/main" id="{9C388857-F385-4BC0-96D5-CD8E5475D2AC}"/>
                </a:ext>
              </a:extLst>
            </p:cNvPr>
            <p:cNvGrpSpPr/>
            <p:nvPr/>
          </p:nvGrpSpPr>
          <p:grpSpPr>
            <a:xfrm>
              <a:off x="815240" y="6265582"/>
              <a:ext cx="7881982" cy="343899"/>
              <a:chOff x="815240" y="6265582"/>
              <a:chExt cx="7881982" cy="343899"/>
            </a:xfrm>
            <a:solidFill>
              <a:schemeClr val="bg1"/>
            </a:solidFill>
          </p:grpSpPr>
          <p:sp>
            <p:nvSpPr>
              <p:cNvPr id="7" name="Freeform 178">
                <a:extLst>
                  <a:ext uri="{FF2B5EF4-FFF2-40B4-BE49-F238E27FC236}">
                    <a16:creationId xmlns:a16="http://schemas.microsoft.com/office/drawing/2014/main" id="{3C9EA848-DB94-47FE-9D99-F5FEA12B4AFD}"/>
                  </a:ext>
                </a:extLst>
              </p:cNvPr>
              <p:cNvSpPr>
                <a:spLocks/>
              </p:cNvSpPr>
              <p:nvPr/>
            </p:nvSpPr>
            <p:spPr bwMode="auto">
              <a:xfrm>
                <a:off x="4401548" y="6265582"/>
                <a:ext cx="329296" cy="325812"/>
              </a:xfrm>
              <a:custGeom>
                <a:avLst/>
                <a:gdLst>
                  <a:gd name="T0" fmla="*/ 300037 w 117"/>
                  <a:gd name="T1" fmla="*/ 51183 h 116"/>
                  <a:gd name="T2" fmla="*/ 248749 w 117"/>
                  <a:gd name="T3" fmla="*/ 0 h 116"/>
                  <a:gd name="T4" fmla="*/ 51288 w 117"/>
                  <a:gd name="T5" fmla="*/ 0 h 116"/>
                  <a:gd name="T6" fmla="*/ 0 w 117"/>
                  <a:gd name="T7" fmla="*/ 51183 h 116"/>
                  <a:gd name="T8" fmla="*/ 0 w 117"/>
                  <a:gd name="T9" fmla="*/ 248239 h 116"/>
                  <a:gd name="T10" fmla="*/ 51288 w 117"/>
                  <a:gd name="T11" fmla="*/ 296863 h 116"/>
                  <a:gd name="T12" fmla="*/ 148736 w 117"/>
                  <a:gd name="T13" fmla="*/ 296863 h 116"/>
                  <a:gd name="T14" fmla="*/ 148736 w 117"/>
                  <a:gd name="T15" fmla="*/ 186819 h 116"/>
                  <a:gd name="T16" fmla="*/ 112834 w 117"/>
                  <a:gd name="T17" fmla="*/ 186819 h 116"/>
                  <a:gd name="T18" fmla="*/ 112834 w 117"/>
                  <a:gd name="T19" fmla="*/ 135636 h 116"/>
                  <a:gd name="T20" fmla="*/ 148736 w 117"/>
                  <a:gd name="T21" fmla="*/ 135636 h 116"/>
                  <a:gd name="T22" fmla="*/ 148736 w 117"/>
                  <a:gd name="T23" fmla="*/ 117722 h 116"/>
                  <a:gd name="T24" fmla="*/ 205154 w 117"/>
                  <a:gd name="T25" fmla="*/ 53742 h 116"/>
                  <a:gd name="T26" fmla="*/ 246184 w 117"/>
                  <a:gd name="T27" fmla="*/ 53742 h 116"/>
                  <a:gd name="T28" fmla="*/ 246184 w 117"/>
                  <a:gd name="T29" fmla="*/ 102367 h 116"/>
                  <a:gd name="T30" fmla="*/ 205154 w 117"/>
                  <a:gd name="T31" fmla="*/ 102367 h 116"/>
                  <a:gd name="T32" fmla="*/ 197460 w 117"/>
                  <a:gd name="T33" fmla="*/ 117722 h 116"/>
                  <a:gd name="T34" fmla="*/ 197460 w 117"/>
                  <a:gd name="T35" fmla="*/ 135636 h 116"/>
                  <a:gd name="T36" fmla="*/ 246184 w 117"/>
                  <a:gd name="T37" fmla="*/ 135636 h 116"/>
                  <a:gd name="T38" fmla="*/ 246184 w 117"/>
                  <a:gd name="T39" fmla="*/ 186819 h 116"/>
                  <a:gd name="T40" fmla="*/ 197460 w 117"/>
                  <a:gd name="T41" fmla="*/ 186819 h 116"/>
                  <a:gd name="T42" fmla="*/ 197460 w 117"/>
                  <a:gd name="T43" fmla="*/ 296863 h 116"/>
                  <a:gd name="T44" fmla="*/ 248749 w 117"/>
                  <a:gd name="T45" fmla="*/ 296863 h 116"/>
                  <a:gd name="T46" fmla="*/ 300037 w 117"/>
                  <a:gd name="T47" fmla="*/ 248239 h 116"/>
                  <a:gd name="T48" fmla="*/ 300037 w 117"/>
                  <a:gd name="T49" fmla="*/ 51183 h 1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7" h="116">
                    <a:moveTo>
                      <a:pt x="117" y="20"/>
                    </a:moveTo>
                    <a:cubicBezTo>
                      <a:pt x="117" y="9"/>
                      <a:pt x="107" y="0"/>
                      <a:pt x="97" y="0"/>
                    </a:cubicBezTo>
                    <a:cubicBezTo>
                      <a:pt x="20" y="0"/>
                      <a:pt x="20" y="0"/>
                      <a:pt x="20" y="0"/>
                    </a:cubicBezTo>
                    <a:cubicBezTo>
                      <a:pt x="10" y="0"/>
                      <a:pt x="0" y="9"/>
                      <a:pt x="0" y="20"/>
                    </a:cubicBezTo>
                    <a:cubicBezTo>
                      <a:pt x="0" y="97"/>
                      <a:pt x="0" y="97"/>
                      <a:pt x="0" y="97"/>
                    </a:cubicBezTo>
                    <a:cubicBezTo>
                      <a:pt x="0" y="107"/>
                      <a:pt x="10" y="116"/>
                      <a:pt x="20" y="116"/>
                    </a:cubicBezTo>
                    <a:cubicBezTo>
                      <a:pt x="58" y="116"/>
                      <a:pt x="58" y="116"/>
                      <a:pt x="58" y="116"/>
                    </a:cubicBezTo>
                    <a:cubicBezTo>
                      <a:pt x="58" y="73"/>
                      <a:pt x="58" y="73"/>
                      <a:pt x="58" y="73"/>
                    </a:cubicBezTo>
                    <a:cubicBezTo>
                      <a:pt x="44" y="73"/>
                      <a:pt x="44" y="73"/>
                      <a:pt x="44" y="73"/>
                    </a:cubicBezTo>
                    <a:cubicBezTo>
                      <a:pt x="44" y="53"/>
                      <a:pt x="44" y="53"/>
                      <a:pt x="44" y="53"/>
                    </a:cubicBezTo>
                    <a:cubicBezTo>
                      <a:pt x="58" y="53"/>
                      <a:pt x="58" y="53"/>
                      <a:pt x="58" y="53"/>
                    </a:cubicBezTo>
                    <a:cubicBezTo>
                      <a:pt x="58" y="46"/>
                      <a:pt x="58" y="46"/>
                      <a:pt x="58" y="46"/>
                    </a:cubicBezTo>
                    <a:cubicBezTo>
                      <a:pt x="58" y="33"/>
                      <a:pt x="68" y="21"/>
                      <a:pt x="80" y="21"/>
                    </a:cubicBezTo>
                    <a:cubicBezTo>
                      <a:pt x="96" y="21"/>
                      <a:pt x="96" y="21"/>
                      <a:pt x="96" y="21"/>
                    </a:cubicBezTo>
                    <a:cubicBezTo>
                      <a:pt x="96" y="40"/>
                      <a:pt x="96" y="40"/>
                      <a:pt x="96" y="40"/>
                    </a:cubicBezTo>
                    <a:cubicBezTo>
                      <a:pt x="80" y="40"/>
                      <a:pt x="80" y="40"/>
                      <a:pt x="80" y="40"/>
                    </a:cubicBezTo>
                    <a:cubicBezTo>
                      <a:pt x="79" y="40"/>
                      <a:pt x="77" y="42"/>
                      <a:pt x="77" y="46"/>
                    </a:cubicBezTo>
                    <a:cubicBezTo>
                      <a:pt x="77" y="53"/>
                      <a:pt x="77" y="53"/>
                      <a:pt x="77" y="53"/>
                    </a:cubicBezTo>
                    <a:cubicBezTo>
                      <a:pt x="96" y="53"/>
                      <a:pt x="96" y="53"/>
                      <a:pt x="96" y="53"/>
                    </a:cubicBezTo>
                    <a:cubicBezTo>
                      <a:pt x="96" y="73"/>
                      <a:pt x="96" y="73"/>
                      <a:pt x="96" y="73"/>
                    </a:cubicBezTo>
                    <a:cubicBezTo>
                      <a:pt x="77" y="73"/>
                      <a:pt x="77" y="73"/>
                      <a:pt x="77" y="73"/>
                    </a:cubicBezTo>
                    <a:cubicBezTo>
                      <a:pt x="77" y="116"/>
                      <a:pt x="77" y="116"/>
                      <a:pt x="77" y="116"/>
                    </a:cubicBezTo>
                    <a:cubicBezTo>
                      <a:pt x="97" y="116"/>
                      <a:pt x="97" y="116"/>
                      <a:pt x="97" y="116"/>
                    </a:cubicBezTo>
                    <a:cubicBezTo>
                      <a:pt x="107" y="116"/>
                      <a:pt x="117" y="107"/>
                      <a:pt x="117" y="97"/>
                    </a:cubicBezTo>
                    <a:lnTo>
                      <a:pt x="117" y="2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9" name="Freeform 23">
                <a:extLst>
                  <a:ext uri="{FF2B5EF4-FFF2-40B4-BE49-F238E27FC236}">
                    <a16:creationId xmlns:a16="http://schemas.microsoft.com/office/drawing/2014/main" id="{72A85CC3-D8A1-4B20-AE56-BE590951A84E}"/>
                  </a:ext>
                </a:extLst>
              </p:cNvPr>
              <p:cNvSpPr>
                <a:spLocks noEditPoints="1"/>
              </p:cNvSpPr>
              <p:nvPr/>
            </p:nvSpPr>
            <p:spPr bwMode="auto">
              <a:xfrm>
                <a:off x="2578068" y="6275612"/>
                <a:ext cx="325812" cy="325812"/>
              </a:xfrm>
              <a:custGeom>
                <a:avLst/>
                <a:gdLst>
                  <a:gd name="T0" fmla="*/ 212725 w 62"/>
                  <a:gd name="T1" fmla="*/ 174983 h 62"/>
                  <a:gd name="T2" fmla="*/ 174983 w 62"/>
                  <a:gd name="T3" fmla="*/ 212725 h 62"/>
                  <a:gd name="T4" fmla="*/ 41173 w 62"/>
                  <a:gd name="T5" fmla="*/ 212725 h 62"/>
                  <a:gd name="T6" fmla="*/ 0 w 62"/>
                  <a:gd name="T7" fmla="*/ 174983 h 62"/>
                  <a:gd name="T8" fmla="*/ 0 w 62"/>
                  <a:gd name="T9" fmla="*/ 41173 h 62"/>
                  <a:gd name="T10" fmla="*/ 41173 w 62"/>
                  <a:gd name="T11" fmla="*/ 0 h 62"/>
                  <a:gd name="T12" fmla="*/ 174983 w 62"/>
                  <a:gd name="T13" fmla="*/ 0 h 62"/>
                  <a:gd name="T14" fmla="*/ 212725 w 62"/>
                  <a:gd name="T15" fmla="*/ 41173 h 62"/>
                  <a:gd name="T16" fmla="*/ 212725 w 62"/>
                  <a:gd name="T17" fmla="*/ 174983 h 62"/>
                  <a:gd name="T18" fmla="*/ 161259 w 62"/>
                  <a:gd name="T19" fmla="*/ 72052 h 62"/>
                  <a:gd name="T20" fmla="*/ 174983 w 62"/>
                  <a:gd name="T21" fmla="*/ 54897 h 62"/>
                  <a:gd name="T22" fmla="*/ 154397 w 62"/>
                  <a:gd name="T23" fmla="*/ 65190 h 62"/>
                  <a:gd name="T24" fmla="*/ 133811 w 62"/>
                  <a:gd name="T25" fmla="*/ 54897 h 62"/>
                  <a:gd name="T26" fmla="*/ 106363 w 62"/>
                  <a:gd name="T27" fmla="*/ 82345 h 62"/>
                  <a:gd name="T28" fmla="*/ 106363 w 62"/>
                  <a:gd name="T29" fmla="*/ 89207 h 62"/>
                  <a:gd name="T30" fmla="*/ 48035 w 62"/>
                  <a:gd name="T31" fmla="*/ 58328 h 62"/>
                  <a:gd name="T32" fmla="*/ 41173 w 62"/>
                  <a:gd name="T33" fmla="*/ 75483 h 62"/>
                  <a:gd name="T34" fmla="*/ 54897 w 62"/>
                  <a:gd name="T35" fmla="*/ 99500 h 62"/>
                  <a:gd name="T36" fmla="*/ 41173 w 62"/>
                  <a:gd name="T37" fmla="*/ 96069 h 62"/>
                  <a:gd name="T38" fmla="*/ 41173 w 62"/>
                  <a:gd name="T39" fmla="*/ 96069 h 62"/>
                  <a:gd name="T40" fmla="*/ 65190 w 62"/>
                  <a:gd name="T41" fmla="*/ 123518 h 62"/>
                  <a:gd name="T42" fmla="*/ 58328 w 62"/>
                  <a:gd name="T43" fmla="*/ 123518 h 62"/>
                  <a:gd name="T44" fmla="*/ 51466 w 62"/>
                  <a:gd name="T45" fmla="*/ 123518 h 62"/>
                  <a:gd name="T46" fmla="*/ 78914 w 62"/>
                  <a:gd name="T47" fmla="*/ 144104 h 62"/>
                  <a:gd name="T48" fmla="*/ 44604 w 62"/>
                  <a:gd name="T49" fmla="*/ 157828 h 62"/>
                  <a:gd name="T50" fmla="*/ 37742 w 62"/>
                  <a:gd name="T51" fmla="*/ 157828 h 62"/>
                  <a:gd name="T52" fmla="*/ 82345 w 62"/>
                  <a:gd name="T53" fmla="*/ 168121 h 62"/>
                  <a:gd name="T54" fmla="*/ 164690 w 62"/>
                  <a:gd name="T55" fmla="*/ 85776 h 62"/>
                  <a:gd name="T56" fmla="*/ 164690 w 62"/>
                  <a:gd name="T57" fmla="*/ 82345 h 62"/>
                  <a:gd name="T58" fmla="*/ 178415 w 62"/>
                  <a:gd name="T59" fmla="*/ 68621 h 62"/>
                  <a:gd name="T60" fmla="*/ 161259 w 62"/>
                  <a:gd name="T61" fmla="*/ 72052 h 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47" y="21"/>
                    </a:moveTo>
                    <a:cubicBezTo>
                      <a:pt x="49" y="20"/>
                      <a:pt x="50" y="18"/>
                      <a:pt x="51" y="16"/>
                    </a:cubicBezTo>
                    <a:cubicBezTo>
                      <a:pt x="49" y="17"/>
                      <a:pt x="47" y="18"/>
                      <a:pt x="45" y="19"/>
                    </a:cubicBezTo>
                    <a:cubicBezTo>
                      <a:pt x="44" y="17"/>
                      <a:pt x="42" y="16"/>
                      <a:pt x="39" y="16"/>
                    </a:cubicBezTo>
                    <a:cubicBezTo>
                      <a:pt x="35" y="16"/>
                      <a:pt x="31" y="20"/>
                      <a:pt x="31" y="24"/>
                    </a:cubicBezTo>
                    <a:cubicBezTo>
                      <a:pt x="31" y="25"/>
                      <a:pt x="31" y="26"/>
                      <a:pt x="31" y="26"/>
                    </a:cubicBezTo>
                    <a:cubicBezTo>
                      <a:pt x="24" y="26"/>
                      <a:pt x="18" y="23"/>
                      <a:pt x="14" y="17"/>
                    </a:cubicBezTo>
                    <a:cubicBezTo>
                      <a:pt x="13" y="19"/>
                      <a:pt x="12" y="20"/>
                      <a:pt x="12" y="22"/>
                    </a:cubicBezTo>
                    <a:cubicBezTo>
                      <a:pt x="12" y="25"/>
                      <a:pt x="14" y="27"/>
                      <a:pt x="16" y="29"/>
                    </a:cubicBezTo>
                    <a:cubicBezTo>
                      <a:pt x="15" y="29"/>
                      <a:pt x="13" y="28"/>
                      <a:pt x="12" y="28"/>
                    </a:cubicBezTo>
                    <a:cubicBezTo>
                      <a:pt x="12" y="28"/>
                      <a:pt x="12" y="28"/>
                      <a:pt x="12" y="28"/>
                    </a:cubicBezTo>
                    <a:cubicBezTo>
                      <a:pt x="12" y="32"/>
                      <a:pt x="15" y="35"/>
                      <a:pt x="19" y="36"/>
                    </a:cubicBezTo>
                    <a:cubicBezTo>
                      <a:pt x="18" y="36"/>
                      <a:pt x="18" y="36"/>
                      <a:pt x="17" y="36"/>
                    </a:cubicBezTo>
                    <a:cubicBezTo>
                      <a:pt x="16" y="36"/>
                      <a:pt x="16" y="36"/>
                      <a:pt x="15" y="36"/>
                    </a:cubicBezTo>
                    <a:cubicBezTo>
                      <a:pt x="16" y="39"/>
                      <a:pt x="20" y="42"/>
                      <a:pt x="23" y="42"/>
                    </a:cubicBezTo>
                    <a:cubicBezTo>
                      <a:pt x="20" y="44"/>
                      <a:pt x="17" y="46"/>
                      <a:pt x="13" y="46"/>
                    </a:cubicBezTo>
                    <a:cubicBezTo>
                      <a:pt x="12" y="46"/>
                      <a:pt x="11" y="46"/>
                      <a:pt x="11" y="46"/>
                    </a:cubicBezTo>
                    <a:cubicBezTo>
                      <a:pt x="14" y="48"/>
                      <a:pt x="19" y="49"/>
                      <a:pt x="24" y="49"/>
                    </a:cubicBezTo>
                    <a:cubicBezTo>
                      <a:pt x="39" y="49"/>
                      <a:pt x="48" y="36"/>
                      <a:pt x="48" y="25"/>
                    </a:cubicBezTo>
                    <a:cubicBezTo>
                      <a:pt x="48" y="25"/>
                      <a:pt x="48" y="25"/>
                      <a:pt x="48" y="24"/>
                    </a:cubicBezTo>
                    <a:cubicBezTo>
                      <a:pt x="49" y="23"/>
                      <a:pt x="51" y="22"/>
                      <a:pt x="52" y="20"/>
                    </a:cubicBezTo>
                    <a:cubicBezTo>
                      <a:pt x="50" y="20"/>
                      <a:pt x="49" y="21"/>
                      <a:pt x="47" y="21"/>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 name="Freeform 141">
                <a:extLst>
                  <a:ext uri="{FF2B5EF4-FFF2-40B4-BE49-F238E27FC236}">
                    <a16:creationId xmlns:a16="http://schemas.microsoft.com/office/drawing/2014/main" id="{35023BA2-341D-405F-91FA-B7F102DE3946}"/>
                  </a:ext>
                </a:extLst>
              </p:cNvPr>
              <p:cNvSpPr>
                <a:spLocks noEditPoints="1"/>
              </p:cNvSpPr>
              <p:nvPr/>
            </p:nvSpPr>
            <p:spPr bwMode="auto">
              <a:xfrm>
                <a:off x="8369380" y="6320317"/>
                <a:ext cx="327842" cy="236402"/>
              </a:xfrm>
              <a:custGeom>
                <a:avLst/>
                <a:gdLst>
                  <a:gd name="T0" fmla="*/ 229931 w 68"/>
                  <a:gd name="T1" fmla="*/ 140802 h 49"/>
                  <a:gd name="T2" fmla="*/ 202477 w 68"/>
                  <a:gd name="T3" fmla="*/ 164841 h 49"/>
                  <a:gd name="T4" fmla="*/ 116682 w 68"/>
                  <a:gd name="T5" fmla="*/ 168275 h 49"/>
                  <a:gd name="T6" fmla="*/ 27454 w 68"/>
                  <a:gd name="T7" fmla="*/ 164841 h 49"/>
                  <a:gd name="T8" fmla="*/ 3432 w 68"/>
                  <a:gd name="T9" fmla="*/ 140802 h 49"/>
                  <a:gd name="T10" fmla="*/ 0 w 68"/>
                  <a:gd name="T11" fmla="*/ 85855 h 49"/>
                  <a:gd name="T12" fmla="*/ 3432 w 68"/>
                  <a:gd name="T13" fmla="*/ 27473 h 49"/>
                  <a:gd name="T14" fmla="*/ 27454 w 68"/>
                  <a:gd name="T15" fmla="*/ 3434 h 49"/>
                  <a:gd name="T16" fmla="*/ 116682 w 68"/>
                  <a:gd name="T17" fmla="*/ 0 h 49"/>
                  <a:gd name="T18" fmla="*/ 202477 w 68"/>
                  <a:gd name="T19" fmla="*/ 3434 h 49"/>
                  <a:gd name="T20" fmla="*/ 229931 w 68"/>
                  <a:gd name="T21" fmla="*/ 27473 h 49"/>
                  <a:gd name="T22" fmla="*/ 233363 w 68"/>
                  <a:gd name="T23" fmla="*/ 85855 h 49"/>
                  <a:gd name="T24" fmla="*/ 229931 w 68"/>
                  <a:gd name="T25" fmla="*/ 140802 h 49"/>
                  <a:gd name="T26" fmla="*/ 161295 w 68"/>
                  <a:gd name="T27" fmla="*/ 78986 h 49"/>
                  <a:gd name="T28" fmla="*/ 96091 w 68"/>
                  <a:gd name="T29" fmla="*/ 37776 h 49"/>
                  <a:gd name="T30" fmla="*/ 85795 w 68"/>
                  <a:gd name="T31" fmla="*/ 34342 h 49"/>
                  <a:gd name="T32" fmla="*/ 82363 w 68"/>
                  <a:gd name="T33" fmla="*/ 44644 h 49"/>
                  <a:gd name="T34" fmla="*/ 82363 w 68"/>
                  <a:gd name="T35" fmla="*/ 127065 h 49"/>
                  <a:gd name="T36" fmla="*/ 85795 w 68"/>
                  <a:gd name="T37" fmla="*/ 133933 h 49"/>
                  <a:gd name="T38" fmla="*/ 89227 w 68"/>
                  <a:gd name="T39" fmla="*/ 133933 h 49"/>
                  <a:gd name="T40" fmla="*/ 96091 w 68"/>
                  <a:gd name="T41" fmla="*/ 133933 h 49"/>
                  <a:gd name="T42" fmla="*/ 161295 w 68"/>
                  <a:gd name="T43" fmla="*/ 92723 h 49"/>
                  <a:gd name="T44" fmla="*/ 164727 w 68"/>
                  <a:gd name="T45" fmla="*/ 85855 h 49"/>
                  <a:gd name="T46" fmla="*/ 161295 w 68"/>
                  <a:gd name="T47" fmla="*/ 78986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5" name="Freeform 87">
                <a:extLst>
                  <a:ext uri="{FF2B5EF4-FFF2-40B4-BE49-F238E27FC236}">
                    <a16:creationId xmlns:a16="http://schemas.microsoft.com/office/drawing/2014/main" id="{8254ED61-1E6C-44DF-BB60-EDE759C83D57}"/>
                  </a:ext>
                </a:extLst>
              </p:cNvPr>
              <p:cNvSpPr>
                <a:spLocks noChangeArrowheads="1"/>
              </p:cNvSpPr>
              <p:nvPr/>
            </p:nvSpPr>
            <p:spPr bwMode="auto">
              <a:xfrm>
                <a:off x="815240" y="6276974"/>
                <a:ext cx="325812" cy="332507"/>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p:spPr>
            <p:txBody>
              <a:bodyPr wrap="none" lIns="34290" tIns="17145" rIns="34290" bIns="1714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28683" name="TextBox 15">
              <a:extLst>
                <a:ext uri="{FF2B5EF4-FFF2-40B4-BE49-F238E27FC236}">
                  <a16:creationId xmlns:a16="http://schemas.microsoft.com/office/drawing/2014/main" id="{386F751C-9D5F-4579-9510-92929F808326}"/>
                </a:ext>
              </a:extLst>
            </p:cNvPr>
            <p:cNvSpPr txBox="1">
              <a:spLocks noChangeArrowheads="1"/>
            </p:cNvSpPr>
            <p:nvPr/>
          </p:nvSpPr>
          <p:spPr bwMode="auto">
            <a:xfrm>
              <a:off x="1159514" y="6243886"/>
              <a:ext cx="148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D"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@DitjenPHL</a:t>
              </a:r>
            </a:p>
          </p:txBody>
        </p:sp>
        <p:sp>
          <p:nvSpPr>
            <p:cNvPr id="28684" name="TextBox 19">
              <a:extLst>
                <a:ext uri="{FF2B5EF4-FFF2-40B4-BE49-F238E27FC236}">
                  <a16:creationId xmlns:a16="http://schemas.microsoft.com/office/drawing/2014/main" id="{B8B8BF53-3A5D-4166-9459-4FD9B731F2AC}"/>
                </a:ext>
              </a:extLst>
            </p:cNvPr>
            <p:cNvSpPr txBox="1">
              <a:spLocks noChangeArrowheads="1"/>
            </p:cNvSpPr>
            <p:nvPr/>
          </p:nvSpPr>
          <p:spPr bwMode="auto">
            <a:xfrm>
              <a:off x="2945179" y="6253852"/>
              <a:ext cx="148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D" alt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@DitjenPHL</a:t>
              </a:r>
            </a:p>
          </p:txBody>
        </p:sp>
        <p:sp>
          <p:nvSpPr>
            <p:cNvPr id="28685" name="TextBox 20">
              <a:extLst>
                <a:ext uri="{FF2B5EF4-FFF2-40B4-BE49-F238E27FC236}">
                  <a16:creationId xmlns:a16="http://schemas.microsoft.com/office/drawing/2014/main" id="{9D71D8A7-9C8D-416D-83C9-9231EBBEB1F8}"/>
                </a:ext>
              </a:extLst>
            </p:cNvPr>
            <p:cNvSpPr txBox="1">
              <a:spLocks noChangeArrowheads="1"/>
            </p:cNvSpPr>
            <p:nvPr/>
          </p:nvSpPr>
          <p:spPr bwMode="auto">
            <a:xfrm>
              <a:off x="8728395" y="6243822"/>
              <a:ext cx="3658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D" alt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@Ditjen Pengelolaan Hutan Lestari</a:t>
              </a:r>
            </a:p>
          </p:txBody>
        </p:sp>
      </p:grpSp>
      <p:sp>
        <p:nvSpPr>
          <p:cNvPr id="28677" name="Title 1">
            <a:extLst>
              <a:ext uri="{FF2B5EF4-FFF2-40B4-BE49-F238E27FC236}">
                <a16:creationId xmlns:a16="http://schemas.microsoft.com/office/drawing/2014/main" id="{41260DFF-6AA4-4297-B08B-7AD4106E8C04}"/>
              </a:ext>
            </a:extLst>
          </p:cNvPr>
          <p:cNvSpPr txBox="1">
            <a:spLocks noChangeArrowheads="1"/>
          </p:cNvSpPr>
          <p:nvPr/>
        </p:nvSpPr>
        <p:spPr bwMode="auto">
          <a:xfrm>
            <a:off x="2655888" y="3783013"/>
            <a:ext cx="72263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Direktorat Jenderal Pengelolaan Hutan Lestari</a:t>
            </a:r>
          </a:p>
        </p:txBody>
      </p:sp>
      <p:pic>
        <p:nvPicPr>
          <p:cNvPr id="18" name="Picture 17">
            <a:extLst>
              <a:ext uri="{FF2B5EF4-FFF2-40B4-BE49-F238E27FC236}">
                <a16:creationId xmlns:a16="http://schemas.microsoft.com/office/drawing/2014/main" id="{B308AFAC-6860-4E10-A08B-5204F69DC742}"/>
              </a:ext>
            </a:extLst>
          </p:cNvPr>
          <p:cNvPicPr>
            <a:picLocks noChangeAspect="1"/>
          </p:cNvPicPr>
          <p:nvPr/>
        </p:nvPicPr>
        <p:blipFill>
          <a:blip r:embed="rId3"/>
          <a:stretch>
            <a:fillRect/>
          </a:stretch>
        </p:blipFill>
        <p:spPr>
          <a:xfrm>
            <a:off x="5316843" y="2247230"/>
            <a:ext cx="1532685" cy="1532685"/>
          </a:xfrm>
          <a:prstGeom prst="rect">
            <a:avLst/>
          </a:prstGeom>
          <a:effectLst>
            <a:glow rad="127000">
              <a:schemeClr val="bg1">
                <a:alpha val="65000"/>
              </a:schemeClr>
            </a:glow>
          </a:effectLst>
          <a:scene3d>
            <a:camera prst="orthographicFront"/>
            <a:lightRig rig="threePt" dir="t"/>
          </a:scene3d>
          <a:sp3d>
            <a:bevelT prst="angle"/>
          </a:sp3d>
        </p:spPr>
      </p:pic>
      <p:sp>
        <p:nvSpPr>
          <p:cNvPr id="26" name="Content Placeholder 1">
            <a:extLst>
              <a:ext uri="{FF2B5EF4-FFF2-40B4-BE49-F238E27FC236}">
                <a16:creationId xmlns:a16="http://schemas.microsoft.com/office/drawing/2014/main" id="{6CD01AA1-CD1B-43F1-A68F-B5ED52D458B5}"/>
              </a:ext>
            </a:extLst>
          </p:cNvPr>
          <p:cNvSpPr txBox="1">
            <a:spLocks/>
          </p:cNvSpPr>
          <p:nvPr/>
        </p:nvSpPr>
        <p:spPr>
          <a:xfrm>
            <a:off x="2520950" y="476250"/>
            <a:ext cx="7342188" cy="153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id-ID" sz="9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Terima</a:t>
            </a:r>
            <a:r>
              <a:rPr kumimoji="0" lang="en-US" sz="9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 </a:t>
            </a:r>
            <a:r>
              <a:rPr kumimoji="0" lang="id-ID" sz="9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kasih</a:t>
            </a:r>
            <a:endParaRPr kumimoji="0" lang="en-US" sz="9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44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4A94C8E-909E-41F0-906F-31FAAFD0BB6C}"/>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16" name="Picture Placeholder 15">
            <a:extLst>
              <a:ext uri="{FF2B5EF4-FFF2-40B4-BE49-F238E27FC236}">
                <a16:creationId xmlns:a16="http://schemas.microsoft.com/office/drawing/2014/main" id="{5BFCE04A-A409-488F-BA63-4CEFB6E7FB2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20" name="Picture Placeholder 19">
            <a:extLst>
              <a:ext uri="{FF2B5EF4-FFF2-40B4-BE49-F238E27FC236}">
                <a16:creationId xmlns:a16="http://schemas.microsoft.com/office/drawing/2014/main" id="{9851639C-D436-49C4-99DC-16A54018F53D}"/>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18" name="Picture Placeholder 17">
            <a:extLst>
              <a:ext uri="{FF2B5EF4-FFF2-40B4-BE49-F238E27FC236}">
                <a16:creationId xmlns:a16="http://schemas.microsoft.com/office/drawing/2014/main" id="{0DFE9E9E-B35F-4AAD-879A-96E3D784D17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14" name="Picture Placeholder 13">
            <a:extLst>
              <a:ext uri="{FF2B5EF4-FFF2-40B4-BE49-F238E27FC236}">
                <a16:creationId xmlns:a16="http://schemas.microsoft.com/office/drawing/2014/main" id="{40CDE939-2F10-4361-A799-E7AF39B76563}"/>
              </a:ext>
            </a:extLst>
          </p:cNvPr>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sp>
        <p:nvSpPr>
          <p:cNvPr id="7" name="Google Shape;300;p3">
            <a:extLst>
              <a:ext uri="{FF2B5EF4-FFF2-40B4-BE49-F238E27FC236}">
                <a16:creationId xmlns:a16="http://schemas.microsoft.com/office/drawing/2014/main" id="{9039B9A7-62D4-40C6-8E0C-73007CE96842}"/>
              </a:ext>
            </a:extLst>
          </p:cNvPr>
          <p:cNvSpPr txBox="1"/>
          <p:nvPr/>
        </p:nvSpPr>
        <p:spPr>
          <a:xfrm>
            <a:off x="832842" y="2957605"/>
            <a:ext cx="3426107" cy="2554505"/>
          </a:xfrm>
          <a:prstGeom prst="rect">
            <a:avLst/>
          </a:prstGeom>
          <a:noFill/>
          <a:ln>
            <a:noFill/>
          </a:ln>
        </p:spPr>
        <p:txBody>
          <a:bodyPr spcFirstLastPara="1" wrap="square" lIns="91425" tIns="45700" rIns="91425" bIns="45700" anchor="t" anchorCtr="0">
            <a:spAutoFit/>
          </a:bodyPr>
          <a:lstStyle/>
          <a:p>
            <a:pPr lvl="0" algn="ctr"/>
            <a:r>
              <a:rPr lang="en-US" sz="32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rebuchet MS"/>
                <a:sym typeface="Trebuchet MS"/>
              </a:rPr>
              <a:t>PENGERTIAN &amp; SASARAN</a:t>
            </a:r>
            <a:r>
              <a:rPr lang="en-US" sz="32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INDONESIA’S FOLU NET SINK 2030</a:t>
            </a:r>
            <a:endParaRPr lang="en-US" sz="3200" dirty="0">
              <a:solidFill>
                <a:schemeClr val="bg1">
                  <a:lumMod val="95000"/>
                </a:schemeClr>
              </a:solidFill>
            </a:endParaRPr>
          </a:p>
        </p:txBody>
      </p:sp>
      <p:sp>
        <p:nvSpPr>
          <p:cNvPr id="8" name="Google Shape;302;p3">
            <a:extLst>
              <a:ext uri="{FF2B5EF4-FFF2-40B4-BE49-F238E27FC236}">
                <a16:creationId xmlns:a16="http://schemas.microsoft.com/office/drawing/2014/main" id="{61DAEC44-FC6B-4B4F-AFCA-21B48F4E17E3}"/>
              </a:ext>
            </a:extLst>
          </p:cNvPr>
          <p:cNvSpPr/>
          <p:nvPr/>
        </p:nvSpPr>
        <p:spPr>
          <a:xfrm>
            <a:off x="1886195" y="1472605"/>
            <a:ext cx="1319400" cy="1319400"/>
          </a:xfrm>
          <a:prstGeom prst="flowChartConnector">
            <a:avLst/>
          </a:prstGeom>
          <a:solidFill>
            <a:srgbClr val="657E1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7400" b="1" dirty="0">
                <a:solidFill>
                  <a:schemeClr val="lt1"/>
                </a:solidFill>
                <a:latin typeface="Trebuchet MS"/>
                <a:ea typeface="Trebuchet MS"/>
                <a:cs typeface="Trebuchet MS"/>
                <a:sym typeface="Trebuchet MS"/>
              </a:rPr>
              <a:t>1</a:t>
            </a:r>
            <a:endParaRPr sz="7400" b="1" dirty="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6979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0DFDF7-21B1-41EF-9410-DC39E9640653}"/>
              </a:ext>
            </a:extLst>
          </p:cNvPr>
          <p:cNvGrpSpPr/>
          <p:nvPr/>
        </p:nvGrpSpPr>
        <p:grpSpPr>
          <a:xfrm>
            <a:off x="337139" y="1368241"/>
            <a:ext cx="5566900" cy="2389372"/>
            <a:chOff x="251520" y="1392556"/>
            <a:chExt cx="5210817" cy="1792582"/>
          </a:xfrm>
        </p:grpSpPr>
        <p:pic>
          <p:nvPicPr>
            <p:cNvPr id="4" name="Picture 3">
              <a:extLst>
                <a:ext uri="{FF2B5EF4-FFF2-40B4-BE49-F238E27FC236}">
                  <a16:creationId xmlns:a16="http://schemas.microsoft.com/office/drawing/2014/main" id="{D739FA56-8267-4067-A71A-4B8680ADC6C2}"/>
                </a:ext>
              </a:extLst>
            </p:cNvPr>
            <p:cNvPicPr>
              <a:picLocks noChangeAspect="1"/>
            </p:cNvPicPr>
            <p:nvPr/>
          </p:nvPicPr>
          <p:blipFill>
            <a:blip r:embed="rId2"/>
            <a:stretch>
              <a:fillRect/>
            </a:stretch>
          </p:blipFill>
          <p:spPr>
            <a:xfrm>
              <a:off x="251520" y="1420416"/>
              <a:ext cx="1322916" cy="1081923"/>
            </a:xfrm>
            <a:prstGeom prst="rect">
              <a:avLst/>
            </a:prstGeom>
          </p:spPr>
        </p:pic>
        <p:sp>
          <p:nvSpPr>
            <p:cNvPr id="5" name="Rectangle 4">
              <a:extLst>
                <a:ext uri="{FF2B5EF4-FFF2-40B4-BE49-F238E27FC236}">
                  <a16:creationId xmlns:a16="http://schemas.microsoft.com/office/drawing/2014/main" id="{735EA741-A3E7-4688-81EB-A0C9BE613534}"/>
                </a:ext>
              </a:extLst>
            </p:cNvPr>
            <p:cNvSpPr/>
            <p:nvPr/>
          </p:nvSpPr>
          <p:spPr>
            <a:xfrm>
              <a:off x="1803537" y="1392556"/>
              <a:ext cx="3658800" cy="1792582"/>
            </a:xfrm>
            <a:prstGeom prst="rect">
              <a:avLst/>
            </a:prstGeom>
          </p:spPr>
          <p:txBody>
            <a:bodyPr wrap="square">
              <a:spAutoFit/>
            </a:bodyPr>
            <a:lstStyle/>
            <a:p>
              <a:pPr algn="just"/>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Upaya</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Indonesia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untuk</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mencapai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i="1" dirty="0">
                  <a:solidFill>
                    <a:schemeClr val="tx2"/>
                  </a:solidFill>
                  <a:latin typeface="Cambria" panose="02040503050406030204" pitchFamily="18" charset="0"/>
                  <a:ea typeface="Cambria" panose="02040503050406030204" pitchFamily="18" charset="0"/>
                  <a:cs typeface="Calibri" panose="020F0502020204030204" pitchFamily="34" charset="0"/>
                </a:rPr>
                <a:t>Indonesia’s </a:t>
              </a:r>
              <a:r>
                <a:rPr lang="en-US" sz="1866" i="1" dirty="0" err="1">
                  <a:solidFill>
                    <a:schemeClr val="tx2"/>
                  </a:solidFill>
                  <a:latin typeface="Cambria" panose="02040503050406030204" pitchFamily="18" charset="0"/>
                  <a:ea typeface="Cambria" panose="02040503050406030204" pitchFamily="18" charset="0"/>
                  <a:cs typeface="Calibri" panose="020F0502020204030204" pitchFamily="34" charset="0"/>
                </a:rPr>
                <a:t>FoLU</a:t>
              </a:r>
              <a:r>
                <a:rPr lang="en-US" sz="1866" i="1" dirty="0">
                  <a:solidFill>
                    <a:schemeClr val="tx2"/>
                  </a:solidFill>
                  <a:latin typeface="Cambria" panose="02040503050406030204" pitchFamily="18" charset="0"/>
                  <a:ea typeface="Cambria" panose="02040503050406030204" pitchFamily="18" charset="0"/>
                  <a:cs typeface="Calibri" panose="020F0502020204030204" pitchFamily="34" charset="0"/>
                </a:rPr>
                <a:t> Net Sink 2030</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perlu</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diikuti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dengan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alokasi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lahan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yang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selektif</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dan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terkontrol</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untuk</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pembangunan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dalam</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rangka</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meningkatkan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kesejahteraan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yang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adil</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dan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merata</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bagi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masyarakat</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Indonesia</a:t>
              </a:r>
              <a:endParaRPr lang="en-US" sz="1866" kern="0" dirty="0">
                <a:solidFill>
                  <a:schemeClr val="tx2"/>
                </a:solidFill>
                <a:latin typeface="Cambria" panose="02040503050406030204" pitchFamily="18" charset="0"/>
                <a:ea typeface="Cambria" panose="020405030504060302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31438B1B-AC39-4FC5-BB94-2863A844EEEC}"/>
                </a:ext>
              </a:extLst>
            </p:cNvPr>
            <p:cNvCxnSpPr>
              <a:cxnSpLocks/>
            </p:cNvCxnSpPr>
            <p:nvPr/>
          </p:nvCxnSpPr>
          <p:spPr bwMode="auto">
            <a:xfrm>
              <a:off x="1688986" y="1420416"/>
              <a:ext cx="0" cy="1081923"/>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oup 6">
            <a:extLst>
              <a:ext uri="{FF2B5EF4-FFF2-40B4-BE49-F238E27FC236}">
                <a16:creationId xmlns:a16="http://schemas.microsoft.com/office/drawing/2014/main" id="{953770A1-80E9-4124-8E91-AB01FA06A4F5}"/>
              </a:ext>
            </a:extLst>
          </p:cNvPr>
          <p:cNvGrpSpPr/>
          <p:nvPr/>
        </p:nvGrpSpPr>
        <p:grpSpPr>
          <a:xfrm>
            <a:off x="6220167" y="1368242"/>
            <a:ext cx="5729598" cy="2151121"/>
            <a:chOff x="3115797" y="3512317"/>
            <a:chExt cx="5689989" cy="1633308"/>
          </a:xfrm>
        </p:grpSpPr>
        <p:sp>
          <p:nvSpPr>
            <p:cNvPr id="8" name="Content Placeholder 2">
              <a:extLst>
                <a:ext uri="{FF2B5EF4-FFF2-40B4-BE49-F238E27FC236}">
                  <a16:creationId xmlns:a16="http://schemas.microsoft.com/office/drawing/2014/main" id="{22A8CBA4-AC12-4FD0-BFE4-C0BDFE754932}"/>
                </a:ext>
              </a:extLst>
            </p:cNvPr>
            <p:cNvSpPr txBox="1">
              <a:spLocks/>
            </p:cNvSpPr>
            <p:nvPr/>
          </p:nvSpPr>
          <p:spPr bwMode="auto">
            <a:xfrm>
              <a:off x="5175329" y="3512318"/>
              <a:ext cx="3630457" cy="163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2" tIns="60941" rIns="121882" bIns="60941"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0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rgbClr val="1C1C1C"/>
                  </a:solidFill>
                  <a:latin typeface="+mn-lt"/>
                </a:defRPr>
              </a:lvl6pPr>
              <a:lvl7pPr marL="2971800" indent="-228600" algn="l" rtl="0" eaLnBrk="1" fontAlgn="base" hangingPunct="1">
                <a:spcBef>
                  <a:spcPct val="20000"/>
                </a:spcBef>
                <a:spcAft>
                  <a:spcPct val="0"/>
                </a:spcAft>
                <a:buChar char="»"/>
                <a:defRPr sz="2000">
                  <a:solidFill>
                    <a:srgbClr val="1C1C1C"/>
                  </a:solidFill>
                  <a:latin typeface="+mn-lt"/>
                </a:defRPr>
              </a:lvl7pPr>
              <a:lvl8pPr marL="3429000" indent="-228600" algn="l" rtl="0" eaLnBrk="1" fontAlgn="base" hangingPunct="1">
                <a:spcBef>
                  <a:spcPct val="20000"/>
                </a:spcBef>
                <a:spcAft>
                  <a:spcPct val="0"/>
                </a:spcAft>
                <a:buChar char="»"/>
                <a:defRPr sz="2000">
                  <a:solidFill>
                    <a:srgbClr val="1C1C1C"/>
                  </a:solidFill>
                  <a:latin typeface="+mn-lt"/>
                </a:defRPr>
              </a:lvl8pPr>
              <a:lvl9pPr marL="3886200" indent="-228600" algn="l" rtl="0" eaLnBrk="1" fontAlgn="base" hangingPunct="1">
                <a:spcBef>
                  <a:spcPct val="20000"/>
                </a:spcBef>
                <a:spcAft>
                  <a:spcPct val="0"/>
                </a:spcAft>
                <a:buChar char="»"/>
                <a:defRPr sz="2000">
                  <a:solidFill>
                    <a:srgbClr val="1C1C1C"/>
                  </a:solidFill>
                  <a:latin typeface="+mn-lt"/>
                </a:defRPr>
              </a:lvl9pPr>
            </a:lstStyle>
            <a:p>
              <a:pPr marL="0" indent="0" algn="just">
                <a:spcBef>
                  <a:spcPts val="0"/>
                </a:spcBef>
                <a:spcAft>
                  <a:spcPts val="0"/>
                </a:spcAft>
                <a:buNone/>
              </a:pP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FoLU</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Net Sink 2030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adalah</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sebuah</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kondisi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yang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ingin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dicapai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melalui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penurunan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emisi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GRK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dari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sektor</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kehutanan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dan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penggunaan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lahan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dengan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kondisi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dimana</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tingkat</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serapan</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sama</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atau</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lebih</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tinggi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dari</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tingkat</a:t>
              </a:r>
              <a:r>
                <a:rPr lang="en-US" sz="1866" dirty="0">
                  <a:solidFill>
                    <a:schemeClr val="tx2"/>
                  </a:solidFill>
                  <a:latin typeface="Cambria" panose="02040503050406030204" pitchFamily="18" charset="0"/>
                  <a:ea typeface="Cambria" panose="02040503050406030204" pitchFamily="18" charset="0"/>
                  <a:cs typeface="Calibri" panose="020F0502020204030204" pitchFamily="34" charset="0"/>
                </a:rPr>
                <a:t> </a:t>
              </a:r>
              <a:r>
                <a:rPr lang="en-US" sz="1866" dirty="0" err="1">
                  <a:solidFill>
                    <a:schemeClr val="tx2"/>
                  </a:solidFill>
                  <a:latin typeface="Cambria" panose="02040503050406030204" pitchFamily="18" charset="0"/>
                  <a:ea typeface="Cambria" panose="02040503050406030204" pitchFamily="18" charset="0"/>
                  <a:cs typeface="Calibri" panose="020F0502020204030204" pitchFamily="34" charset="0"/>
                </a:rPr>
                <a:t>emisi</a:t>
              </a:r>
              <a:r>
                <a:rPr lang="en-US" sz="1866" kern="0" dirty="0">
                  <a:solidFill>
                    <a:schemeClr val="tx2"/>
                  </a:solidFill>
                  <a:latin typeface="Cambria" panose="02040503050406030204" pitchFamily="18" charset="0"/>
                  <a:ea typeface="Cambria" panose="02040503050406030204" pitchFamily="18" charset="0"/>
                  <a:cs typeface="Calibri" panose="020F0502020204030204" pitchFamily="34" charset="0"/>
                </a:rPr>
                <a:t>.</a:t>
              </a:r>
              <a:r>
                <a:rPr lang="en-US" sz="1866" kern="0" dirty="0">
                  <a:solidFill>
                    <a:schemeClr val="tx2"/>
                  </a:solidFill>
                  <a:highlight>
                    <a:srgbClr val="FFFF00"/>
                  </a:highlight>
                  <a:latin typeface="Cambria" panose="02040503050406030204" pitchFamily="18" charset="0"/>
                  <a:ea typeface="Cambria" panose="02040503050406030204" pitchFamily="18" charset="0"/>
                  <a:cs typeface="Calibri" panose="020F0502020204030204" pitchFamily="34" charset="0"/>
                </a:rPr>
                <a:t> </a:t>
              </a:r>
              <a:endParaRPr lang="en-ID" sz="1866" kern="0" dirty="0">
                <a:solidFill>
                  <a:schemeClr val="tx2"/>
                </a:solidFill>
                <a:highlight>
                  <a:srgbClr val="FFFF00"/>
                </a:highlight>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CAD803C1-84B9-44EB-A168-9736CD4BF76D}"/>
                </a:ext>
              </a:extLst>
            </p:cNvPr>
            <p:cNvPicPr>
              <a:picLocks noChangeAspect="1"/>
            </p:cNvPicPr>
            <p:nvPr/>
          </p:nvPicPr>
          <p:blipFill>
            <a:blip r:embed="rId3"/>
            <a:stretch>
              <a:fillRect/>
            </a:stretch>
          </p:blipFill>
          <p:spPr>
            <a:xfrm>
              <a:off x="3115797" y="3512317"/>
              <a:ext cx="1627955" cy="1296905"/>
            </a:xfrm>
            <a:prstGeom prst="rect">
              <a:avLst/>
            </a:prstGeom>
          </p:spPr>
        </p:pic>
        <p:cxnSp>
          <p:nvCxnSpPr>
            <p:cNvPr id="10" name="Straight Connector 9">
              <a:extLst>
                <a:ext uri="{FF2B5EF4-FFF2-40B4-BE49-F238E27FC236}">
                  <a16:creationId xmlns:a16="http://schemas.microsoft.com/office/drawing/2014/main" id="{13E9BE40-B5DE-4A54-8337-889FBEAE2D42}"/>
                </a:ext>
              </a:extLst>
            </p:cNvPr>
            <p:cNvCxnSpPr>
              <a:cxnSpLocks/>
            </p:cNvCxnSpPr>
            <p:nvPr/>
          </p:nvCxnSpPr>
          <p:spPr bwMode="auto">
            <a:xfrm>
              <a:off x="4959540" y="3562745"/>
              <a:ext cx="0" cy="1196048"/>
            </a:xfrm>
            <a:prstGeom prst="line">
              <a:avLst/>
            </a:prstGeom>
            <a:solidFill>
              <a:schemeClr val="accent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tangle 10">
            <a:extLst>
              <a:ext uri="{FF2B5EF4-FFF2-40B4-BE49-F238E27FC236}">
                <a16:creationId xmlns:a16="http://schemas.microsoft.com/office/drawing/2014/main" id="{D7A282B1-2670-40E3-969A-88AC86D02724}"/>
              </a:ext>
            </a:extLst>
          </p:cNvPr>
          <p:cNvSpPr/>
          <p:nvPr/>
        </p:nvSpPr>
        <p:spPr>
          <a:xfrm>
            <a:off x="337140" y="3970822"/>
            <a:ext cx="11611020" cy="666657"/>
          </a:xfrm>
          <a:prstGeom prst="rect">
            <a:avLst/>
          </a:prstGeom>
          <a:solidFill>
            <a:schemeClr val="accent3">
              <a:lumMod val="75000"/>
            </a:schemeClr>
          </a:solidFill>
        </p:spPr>
        <p:txBody>
          <a:bodyPr wrap="square">
            <a:spAutoFit/>
          </a:bodyPr>
          <a:lstStyle/>
          <a:p>
            <a:pPr algn="ctr"/>
            <a:r>
              <a:rPr lang="en-US" sz="3732" b="1" spc="600" dirty="0">
                <a:solidFill>
                  <a:schemeClr val="bg1"/>
                </a:solidFill>
                <a:latin typeface="Cambria" panose="02040503050406030204" pitchFamily="18" charset="0"/>
                <a:ea typeface="Cambria" panose="02040503050406030204" pitchFamily="18" charset="0"/>
                <a:cs typeface="Calibri" panose="020F0502020204030204" pitchFamily="34" charset="0"/>
              </a:rPr>
              <a:t>DASAR PIJAKAN :</a:t>
            </a:r>
          </a:p>
        </p:txBody>
      </p:sp>
      <p:sp>
        <p:nvSpPr>
          <p:cNvPr id="12" name="Rectangle 11">
            <a:extLst>
              <a:ext uri="{FF2B5EF4-FFF2-40B4-BE49-F238E27FC236}">
                <a16:creationId xmlns:a16="http://schemas.microsoft.com/office/drawing/2014/main" id="{54332839-4CB3-4A85-BA09-19A01CA3736E}"/>
              </a:ext>
            </a:extLst>
          </p:cNvPr>
          <p:cNvSpPr/>
          <p:nvPr/>
        </p:nvSpPr>
        <p:spPr>
          <a:xfrm>
            <a:off x="3094251" y="4747354"/>
            <a:ext cx="6096798" cy="1569276"/>
          </a:xfrm>
          <a:prstGeom prst="rect">
            <a:avLst/>
          </a:prstGeom>
        </p:spPr>
        <p:txBody>
          <a:bodyPr wrap="none">
            <a:spAutoFit/>
          </a:bodyPr>
          <a:lstStyle/>
          <a:p>
            <a:pPr algn="ctr"/>
            <a:r>
              <a:rPr lang="en-US" sz="3199"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Sustainable Forest Management</a:t>
            </a:r>
          </a:p>
          <a:p>
            <a:pPr algn="ctr"/>
            <a:r>
              <a:rPr lang="en-US" sz="3199"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Environmental Governance</a:t>
            </a:r>
          </a:p>
          <a:p>
            <a:pPr algn="ctr"/>
            <a:r>
              <a:rPr lang="en-US" sz="3199"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Carbon Governance</a:t>
            </a:r>
          </a:p>
        </p:txBody>
      </p:sp>
      <p:sp>
        <p:nvSpPr>
          <p:cNvPr id="13" name="TextBox 12">
            <a:extLst>
              <a:ext uri="{FF2B5EF4-FFF2-40B4-BE49-F238E27FC236}">
                <a16:creationId xmlns:a16="http://schemas.microsoft.com/office/drawing/2014/main" id="{4C8E908F-8728-47FB-BC84-1FF02909438F}"/>
              </a:ext>
            </a:extLst>
          </p:cNvPr>
          <p:cNvSpPr txBox="1"/>
          <p:nvPr/>
        </p:nvSpPr>
        <p:spPr>
          <a:xfrm>
            <a:off x="2773680" y="182836"/>
            <a:ext cx="9103360" cy="523220"/>
          </a:xfrm>
          <a:prstGeom prst="rect">
            <a:avLst/>
          </a:prstGeom>
          <a:noFill/>
        </p:spPr>
        <p:txBody>
          <a:bodyPr wrap="square">
            <a:spAutoFit/>
          </a:bodyPr>
          <a:lstStyle/>
          <a:p>
            <a:pPr algn="ctr">
              <a:lnSpc>
                <a:spcPct val="100000"/>
              </a:lnSpc>
              <a:spcBef>
                <a:spcPts val="0"/>
              </a:spcBef>
            </a:pPr>
            <a:r>
              <a:rPr lang="en-GB" sz="2800" b="1" spc="600" dirty="0">
                <a:solidFill>
                  <a:schemeClr val="bg1"/>
                </a:solidFill>
                <a:latin typeface="Cambria" panose="02040503050406030204" pitchFamily="18" charset="0"/>
                <a:ea typeface="Cambria" panose="02040503050406030204" pitchFamily="18" charset="0"/>
              </a:rPr>
              <a:t>INDONESIA’S FOLU NET SINK 2030</a:t>
            </a:r>
            <a:endParaRPr lang="en-GB" sz="2800" spc="6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672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EDACF-3FFC-4817-887C-E8C51399682F}"/>
              </a:ext>
            </a:extLst>
          </p:cNvPr>
          <p:cNvSpPr txBox="1"/>
          <p:nvPr/>
        </p:nvSpPr>
        <p:spPr>
          <a:xfrm>
            <a:off x="2621279" y="167875"/>
            <a:ext cx="9413935" cy="523192"/>
          </a:xfrm>
          <a:prstGeom prst="rect">
            <a:avLst/>
          </a:prstGeom>
          <a:noFill/>
        </p:spPr>
        <p:txBody>
          <a:bodyPr wrap="square" lIns="91412" tIns="45706" rIns="91412" bIns="45706" rtlCol="0">
            <a:spAutoFit/>
          </a:bodyPr>
          <a:lstStyle/>
          <a:p>
            <a:pPr algn="ctr" defTabSz="1218804" eaLnBrk="0" fontAlgn="base" hangingPunct="0">
              <a:spcBef>
                <a:spcPct val="0"/>
              </a:spcBef>
              <a:spcAft>
                <a:spcPct val="0"/>
              </a:spcAft>
            </a:pPr>
            <a:r>
              <a:rPr lang="en-US" sz="2800" b="1" dirty="0">
                <a:solidFill>
                  <a:schemeClr val="bg1"/>
                </a:solidFill>
                <a:latin typeface="Cambria" panose="02040503050406030204" pitchFamily="18" charset="0"/>
                <a:ea typeface="Cambria" panose="02040503050406030204" pitchFamily="18" charset="0"/>
              </a:rPr>
              <a:t>RUANG LINGKUP INDONESIA’S </a:t>
            </a:r>
            <a:r>
              <a:rPr lang="id-ID" sz="2800" b="1" dirty="0">
                <a:solidFill>
                  <a:schemeClr val="bg1"/>
                </a:solidFill>
                <a:latin typeface="Cambria" panose="02040503050406030204" pitchFamily="18" charset="0"/>
                <a:ea typeface="Cambria" panose="02040503050406030204" pitchFamily="18" charset="0"/>
              </a:rPr>
              <a:t>FOLU</a:t>
            </a:r>
            <a:r>
              <a:rPr lang="en-US" sz="2800" b="1" dirty="0">
                <a:solidFill>
                  <a:schemeClr val="bg1"/>
                </a:solidFill>
                <a:latin typeface="Cambria" panose="02040503050406030204" pitchFamily="18" charset="0"/>
                <a:ea typeface="Cambria" panose="02040503050406030204" pitchFamily="18" charset="0"/>
              </a:rPr>
              <a:t> NET SINK 2030</a:t>
            </a:r>
            <a:endParaRPr lang="en-ID" sz="2800" b="1" dirty="0">
              <a:solidFill>
                <a:schemeClr val="bg1"/>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BC8DE815-2E17-42F1-96BE-8F2440E5217E}"/>
              </a:ext>
            </a:extLst>
          </p:cNvPr>
          <p:cNvGrpSpPr/>
          <p:nvPr/>
        </p:nvGrpSpPr>
        <p:grpSpPr>
          <a:xfrm>
            <a:off x="563824" y="1390449"/>
            <a:ext cx="11471390" cy="3547595"/>
            <a:chOff x="501911" y="1732777"/>
            <a:chExt cx="11474931" cy="3548689"/>
          </a:xfrm>
        </p:grpSpPr>
        <p:grpSp>
          <p:nvGrpSpPr>
            <p:cNvPr id="4" name="Group 3">
              <a:extLst>
                <a:ext uri="{FF2B5EF4-FFF2-40B4-BE49-F238E27FC236}">
                  <a16:creationId xmlns:a16="http://schemas.microsoft.com/office/drawing/2014/main" id="{BF2D3391-4AE9-436E-AE27-72F1080B8094}"/>
                </a:ext>
              </a:extLst>
            </p:cNvPr>
            <p:cNvGrpSpPr/>
            <p:nvPr/>
          </p:nvGrpSpPr>
          <p:grpSpPr>
            <a:xfrm>
              <a:off x="501911" y="1752636"/>
              <a:ext cx="2779040" cy="830840"/>
              <a:chOff x="838200" y="2024443"/>
              <a:chExt cx="2779040" cy="830840"/>
            </a:xfrm>
          </p:grpSpPr>
          <p:sp>
            <p:nvSpPr>
              <p:cNvPr id="61" name="TextBox 60">
                <a:extLst>
                  <a:ext uri="{FF2B5EF4-FFF2-40B4-BE49-F238E27FC236}">
                    <a16:creationId xmlns:a16="http://schemas.microsoft.com/office/drawing/2014/main" id="{0CFCC6D0-8E91-469A-8A11-6EF65415E3BB}"/>
                  </a:ext>
                </a:extLst>
              </p:cNvPr>
              <p:cNvSpPr txBox="1"/>
              <p:nvPr/>
            </p:nvSpPr>
            <p:spPr>
              <a:xfrm>
                <a:off x="1530415" y="2024443"/>
                <a:ext cx="2086825" cy="830840"/>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Pengurangan Laju Deforestasi Lahan Mineral</a:t>
                </a:r>
                <a:endParaRPr lang="en-ID" sz="1599" b="1" dirty="0">
                  <a:latin typeface="Calibri"/>
                </a:endParaRPr>
              </a:p>
            </p:txBody>
          </p:sp>
          <p:grpSp>
            <p:nvGrpSpPr>
              <p:cNvPr id="62" name="Group 61">
                <a:extLst>
                  <a:ext uri="{FF2B5EF4-FFF2-40B4-BE49-F238E27FC236}">
                    <a16:creationId xmlns:a16="http://schemas.microsoft.com/office/drawing/2014/main" id="{F437B8F7-7D7D-4722-8C54-BA58C4B8D5F3}"/>
                  </a:ext>
                </a:extLst>
              </p:cNvPr>
              <p:cNvGrpSpPr/>
              <p:nvPr/>
            </p:nvGrpSpPr>
            <p:grpSpPr>
              <a:xfrm>
                <a:off x="838200" y="2070555"/>
                <a:ext cx="683952" cy="683952"/>
                <a:chOff x="838200" y="2070555"/>
                <a:chExt cx="683952" cy="683952"/>
              </a:xfrm>
            </p:grpSpPr>
            <p:grpSp>
              <p:nvGrpSpPr>
                <p:cNvPr id="63" name="Group 62">
                  <a:extLst>
                    <a:ext uri="{FF2B5EF4-FFF2-40B4-BE49-F238E27FC236}">
                      <a16:creationId xmlns:a16="http://schemas.microsoft.com/office/drawing/2014/main" id="{3A9AA228-4AB7-4736-A341-EBB4BE4F78D1}"/>
                    </a:ext>
                  </a:extLst>
                </p:cNvPr>
                <p:cNvGrpSpPr/>
                <p:nvPr/>
              </p:nvGrpSpPr>
              <p:grpSpPr>
                <a:xfrm>
                  <a:off x="838200" y="2070555"/>
                  <a:ext cx="683952" cy="683952"/>
                  <a:chOff x="838200" y="2070555"/>
                  <a:chExt cx="683952" cy="683952"/>
                </a:xfrm>
              </p:grpSpPr>
              <p:sp>
                <p:nvSpPr>
                  <p:cNvPr id="65" name="Rounded Rectangle 1">
                    <a:extLst>
                      <a:ext uri="{FF2B5EF4-FFF2-40B4-BE49-F238E27FC236}">
                        <a16:creationId xmlns:a16="http://schemas.microsoft.com/office/drawing/2014/main" id="{7B434B2E-4261-431E-AA13-1A5E7D79789C}"/>
                      </a:ext>
                    </a:extLst>
                  </p:cNvPr>
                  <p:cNvSpPr/>
                  <p:nvPr/>
                </p:nvSpPr>
                <p:spPr>
                  <a:xfrm>
                    <a:off x="838200" y="2070555"/>
                    <a:ext cx="683952" cy="6839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66" name="Freeform 24">
                    <a:extLst>
                      <a:ext uri="{FF2B5EF4-FFF2-40B4-BE49-F238E27FC236}">
                        <a16:creationId xmlns:a16="http://schemas.microsoft.com/office/drawing/2014/main" id="{50DB12CE-0045-4CDB-ABDF-8424513CDD6B}"/>
                      </a:ext>
                    </a:extLst>
                  </p:cNvPr>
                  <p:cNvSpPr>
                    <a:spLocks noEditPoints="1"/>
                  </p:cNvSpPr>
                  <p:nvPr/>
                </p:nvSpPr>
                <p:spPr bwMode="auto">
                  <a:xfrm>
                    <a:off x="980722" y="2208497"/>
                    <a:ext cx="398909" cy="408069"/>
                  </a:xfrm>
                  <a:custGeom>
                    <a:avLst/>
                    <a:gdLst>
                      <a:gd name="T0" fmla="*/ 106 w 1602"/>
                      <a:gd name="T1" fmla="*/ 1478 h 1639"/>
                      <a:gd name="T2" fmla="*/ 1495 w 1602"/>
                      <a:gd name="T3" fmla="*/ 1478 h 1639"/>
                      <a:gd name="T4" fmla="*/ 1602 w 1602"/>
                      <a:gd name="T5" fmla="*/ 1158 h 1639"/>
                      <a:gd name="T6" fmla="*/ 1389 w 1602"/>
                      <a:gd name="T7" fmla="*/ 784 h 1639"/>
                      <a:gd name="T8" fmla="*/ 1068 w 1602"/>
                      <a:gd name="T9" fmla="*/ 160 h 1639"/>
                      <a:gd name="T10" fmla="*/ 961 w 1602"/>
                      <a:gd name="T11" fmla="*/ 160 h 1639"/>
                      <a:gd name="T12" fmla="*/ 641 w 1602"/>
                      <a:gd name="T13" fmla="*/ 217 h 1639"/>
                      <a:gd name="T14" fmla="*/ 373 w 1602"/>
                      <a:gd name="T15" fmla="*/ 0 h 1639"/>
                      <a:gd name="T16" fmla="*/ 160 w 1602"/>
                      <a:gd name="T17" fmla="*/ 784 h 1639"/>
                      <a:gd name="T18" fmla="*/ 118 w 1602"/>
                      <a:gd name="T19" fmla="*/ 1312 h 1639"/>
                      <a:gd name="T20" fmla="*/ 534 w 1602"/>
                      <a:gd name="T21" fmla="*/ 1532 h 1639"/>
                      <a:gd name="T22" fmla="*/ 1068 w 1602"/>
                      <a:gd name="T23" fmla="*/ 1532 h 1639"/>
                      <a:gd name="T24" fmla="*/ 1495 w 1602"/>
                      <a:gd name="T25" fmla="*/ 944 h 1639"/>
                      <a:gd name="T26" fmla="*/ 1389 w 1602"/>
                      <a:gd name="T27" fmla="*/ 997 h 1639"/>
                      <a:gd name="T28" fmla="*/ 1495 w 1602"/>
                      <a:gd name="T29" fmla="*/ 1104 h 1639"/>
                      <a:gd name="T30" fmla="*/ 1389 w 1602"/>
                      <a:gd name="T31" fmla="*/ 1211 h 1639"/>
                      <a:gd name="T32" fmla="*/ 1389 w 1602"/>
                      <a:gd name="T33" fmla="*/ 1478 h 1639"/>
                      <a:gd name="T34" fmla="*/ 1175 w 1602"/>
                      <a:gd name="T35" fmla="*/ 1318 h 1639"/>
                      <a:gd name="T36" fmla="*/ 1175 w 1602"/>
                      <a:gd name="T37" fmla="*/ 160 h 1639"/>
                      <a:gd name="T38" fmla="*/ 1282 w 1602"/>
                      <a:gd name="T39" fmla="*/ 393 h 1639"/>
                      <a:gd name="T40" fmla="*/ 747 w 1602"/>
                      <a:gd name="T41" fmla="*/ 160 h 1639"/>
                      <a:gd name="T42" fmla="*/ 854 w 1602"/>
                      <a:gd name="T43" fmla="*/ 214 h 1639"/>
                      <a:gd name="T44" fmla="*/ 534 w 1602"/>
                      <a:gd name="T45" fmla="*/ 357 h 1639"/>
                      <a:gd name="T46" fmla="*/ 1068 w 1602"/>
                      <a:gd name="T47" fmla="*/ 357 h 1639"/>
                      <a:gd name="T48" fmla="*/ 854 w 1602"/>
                      <a:gd name="T49" fmla="*/ 534 h 1639"/>
                      <a:gd name="T50" fmla="*/ 747 w 1602"/>
                      <a:gd name="T51" fmla="*/ 481 h 1639"/>
                      <a:gd name="T52" fmla="*/ 534 w 1602"/>
                      <a:gd name="T53" fmla="*/ 374 h 1639"/>
                      <a:gd name="T54" fmla="*/ 373 w 1602"/>
                      <a:gd name="T55" fmla="*/ 107 h 1639"/>
                      <a:gd name="T56" fmla="*/ 320 w 1602"/>
                      <a:gd name="T57" fmla="*/ 393 h 1639"/>
                      <a:gd name="T58" fmla="*/ 432 w 1602"/>
                      <a:gd name="T59" fmla="*/ 428 h 1639"/>
                      <a:gd name="T60" fmla="*/ 801 w 1602"/>
                      <a:gd name="T61" fmla="*/ 695 h 1639"/>
                      <a:gd name="T62" fmla="*/ 1169 w 1602"/>
                      <a:gd name="T63" fmla="*/ 428 h 1639"/>
                      <a:gd name="T64" fmla="*/ 320 w 1602"/>
                      <a:gd name="T65" fmla="*/ 1211 h 1639"/>
                      <a:gd name="T66" fmla="*/ 427 w 1602"/>
                      <a:gd name="T67" fmla="*/ 1318 h 1639"/>
                      <a:gd name="T68" fmla="*/ 213 w 1602"/>
                      <a:gd name="T69" fmla="*/ 1478 h 1639"/>
                      <a:gd name="T70" fmla="*/ 106 w 1602"/>
                      <a:gd name="T71" fmla="*/ 944 h 1639"/>
                      <a:gd name="T72" fmla="*/ 213 w 1602"/>
                      <a:gd name="T73" fmla="*/ 997 h 1639"/>
                      <a:gd name="T74" fmla="*/ 106 w 1602"/>
                      <a:gd name="T75" fmla="*/ 1104 h 1639"/>
                      <a:gd name="T76" fmla="*/ 160 w 1602"/>
                      <a:gd name="T77" fmla="*/ 1211 h 1639"/>
                      <a:gd name="T78" fmla="*/ 1121 w 1602"/>
                      <a:gd name="T79" fmla="*/ 784 h 1639"/>
                      <a:gd name="T80" fmla="*/ 427 w 1602"/>
                      <a:gd name="T81" fmla="*/ 1051 h 1639"/>
                      <a:gd name="T82" fmla="*/ 1175 w 1602"/>
                      <a:gd name="T83" fmla="*/ 1051 h 1639"/>
                      <a:gd name="T84" fmla="*/ 1068 w 1602"/>
                      <a:gd name="T85" fmla="*/ 997 h 1639"/>
                      <a:gd name="T86" fmla="*/ 534 w 1602"/>
                      <a:gd name="T87" fmla="*/ 891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2" h="1639">
                        <a:moveTo>
                          <a:pt x="118" y="1312"/>
                        </a:moveTo>
                        <a:cubicBezTo>
                          <a:pt x="110" y="1331"/>
                          <a:pt x="106" y="1351"/>
                          <a:pt x="106" y="1371"/>
                        </a:cubicBezTo>
                        <a:cubicBezTo>
                          <a:pt x="106" y="1478"/>
                          <a:pt x="106" y="1478"/>
                          <a:pt x="106" y="1478"/>
                        </a:cubicBezTo>
                        <a:cubicBezTo>
                          <a:pt x="106" y="1567"/>
                          <a:pt x="178" y="1639"/>
                          <a:pt x="267" y="1639"/>
                        </a:cubicBezTo>
                        <a:cubicBezTo>
                          <a:pt x="1335" y="1639"/>
                          <a:pt x="1335" y="1639"/>
                          <a:pt x="1335" y="1639"/>
                        </a:cubicBezTo>
                        <a:cubicBezTo>
                          <a:pt x="1424" y="1639"/>
                          <a:pt x="1495" y="1567"/>
                          <a:pt x="1495" y="1478"/>
                        </a:cubicBezTo>
                        <a:cubicBezTo>
                          <a:pt x="1495" y="1371"/>
                          <a:pt x="1495" y="1371"/>
                          <a:pt x="1495" y="1371"/>
                        </a:cubicBezTo>
                        <a:cubicBezTo>
                          <a:pt x="1495" y="1351"/>
                          <a:pt x="1491" y="1331"/>
                          <a:pt x="1484" y="1312"/>
                        </a:cubicBezTo>
                        <a:cubicBezTo>
                          <a:pt x="1552" y="1294"/>
                          <a:pt x="1602" y="1232"/>
                          <a:pt x="1602" y="1158"/>
                        </a:cubicBezTo>
                        <a:cubicBezTo>
                          <a:pt x="1602" y="944"/>
                          <a:pt x="1602" y="944"/>
                          <a:pt x="1602" y="944"/>
                        </a:cubicBezTo>
                        <a:cubicBezTo>
                          <a:pt x="1602" y="856"/>
                          <a:pt x="1530" y="784"/>
                          <a:pt x="1442" y="784"/>
                        </a:cubicBezTo>
                        <a:cubicBezTo>
                          <a:pt x="1389" y="784"/>
                          <a:pt x="1389" y="784"/>
                          <a:pt x="1389" y="784"/>
                        </a:cubicBezTo>
                        <a:cubicBezTo>
                          <a:pt x="1389" y="160"/>
                          <a:pt x="1389" y="160"/>
                          <a:pt x="1389" y="160"/>
                        </a:cubicBezTo>
                        <a:cubicBezTo>
                          <a:pt x="1389" y="72"/>
                          <a:pt x="1317" y="0"/>
                          <a:pt x="1228" y="0"/>
                        </a:cubicBezTo>
                        <a:cubicBezTo>
                          <a:pt x="1140" y="0"/>
                          <a:pt x="1068" y="72"/>
                          <a:pt x="1068" y="160"/>
                        </a:cubicBezTo>
                        <a:cubicBezTo>
                          <a:pt x="1068" y="241"/>
                          <a:pt x="1068" y="241"/>
                          <a:pt x="1068" y="241"/>
                        </a:cubicBezTo>
                        <a:cubicBezTo>
                          <a:pt x="1034" y="229"/>
                          <a:pt x="998" y="221"/>
                          <a:pt x="961" y="217"/>
                        </a:cubicBezTo>
                        <a:cubicBezTo>
                          <a:pt x="961" y="160"/>
                          <a:pt x="961" y="160"/>
                          <a:pt x="961" y="160"/>
                        </a:cubicBezTo>
                        <a:cubicBezTo>
                          <a:pt x="961" y="72"/>
                          <a:pt x="889" y="0"/>
                          <a:pt x="801" y="0"/>
                        </a:cubicBezTo>
                        <a:cubicBezTo>
                          <a:pt x="713" y="0"/>
                          <a:pt x="641" y="72"/>
                          <a:pt x="641" y="160"/>
                        </a:cubicBezTo>
                        <a:cubicBezTo>
                          <a:pt x="641" y="217"/>
                          <a:pt x="641" y="217"/>
                          <a:pt x="641" y="217"/>
                        </a:cubicBezTo>
                        <a:cubicBezTo>
                          <a:pt x="604" y="221"/>
                          <a:pt x="568" y="229"/>
                          <a:pt x="534" y="241"/>
                        </a:cubicBezTo>
                        <a:cubicBezTo>
                          <a:pt x="534" y="160"/>
                          <a:pt x="534" y="160"/>
                          <a:pt x="534" y="160"/>
                        </a:cubicBezTo>
                        <a:cubicBezTo>
                          <a:pt x="534" y="72"/>
                          <a:pt x="462" y="0"/>
                          <a:pt x="373" y="0"/>
                        </a:cubicBezTo>
                        <a:cubicBezTo>
                          <a:pt x="285" y="0"/>
                          <a:pt x="213" y="72"/>
                          <a:pt x="213" y="160"/>
                        </a:cubicBezTo>
                        <a:cubicBezTo>
                          <a:pt x="213" y="784"/>
                          <a:pt x="213" y="784"/>
                          <a:pt x="213" y="784"/>
                        </a:cubicBezTo>
                        <a:cubicBezTo>
                          <a:pt x="160" y="784"/>
                          <a:pt x="160" y="784"/>
                          <a:pt x="160" y="784"/>
                        </a:cubicBezTo>
                        <a:cubicBezTo>
                          <a:pt x="71" y="784"/>
                          <a:pt x="0" y="856"/>
                          <a:pt x="0" y="944"/>
                        </a:cubicBezTo>
                        <a:cubicBezTo>
                          <a:pt x="0" y="1158"/>
                          <a:pt x="0" y="1158"/>
                          <a:pt x="0" y="1158"/>
                        </a:cubicBezTo>
                        <a:cubicBezTo>
                          <a:pt x="0" y="1232"/>
                          <a:pt x="50" y="1294"/>
                          <a:pt x="118" y="1312"/>
                        </a:cubicBezTo>
                        <a:close/>
                        <a:moveTo>
                          <a:pt x="1068" y="1532"/>
                        </a:moveTo>
                        <a:cubicBezTo>
                          <a:pt x="1068" y="1532"/>
                          <a:pt x="1068" y="1532"/>
                          <a:pt x="1068" y="1532"/>
                        </a:cubicBezTo>
                        <a:cubicBezTo>
                          <a:pt x="534" y="1532"/>
                          <a:pt x="534" y="1532"/>
                          <a:pt x="534" y="1532"/>
                        </a:cubicBezTo>
                        <a:cubicBezTo>
                          <a:pt x="534" y="1318"/>
                          <a:pt x="534" y="1318"/>
                          <a:pt x="534" y="1318"/>
                        </a:cubicBezTo>
                        <a:cubicBezTo>
                          <a:pt x="1068" y="1318"/>
                          <a:pt x="1068" y="1318"/>
                          <a:pt x="1068" y="1318"/>
                        </a:cubicBezTo>
                        <a:lnTo>
                          <a:pt x="1068" y="1532"/>
                        </a:lnTo>
                        <a:close/>
                        <a:moveTo>
                          <a:pt x="1389" y="891"/>
                        </a:moveTo>
                        <a:cubicBezTo>
                          <a:pt x="1442" y="891"/>
                          <a:pt x="1442" y="891"/>
                          <a:pt x="1442" y="891"/>
                        </a:cubicBezTo>
                        <a:cubicBezTo>
                          <a:pt x="1471" y="891"/>
                          <a:pt x="1495" y="915"/>
                          <a:pt x="1495" y="944"/>
                        </a:cubicBezTo>
                        <a:cubicBezTo>
                          <a:pt x="1495" y="997"/>
                          <a:pt x="1495" y="997"/>
                          <a:pt x="1495" y="997"/>
                        </a:cubicBezTo>
                        <a:cubicBezTo>
                          <a:pt x="1495" y="997"/>
                          <a:pt x="1495" y="997"/>
                          <a:pt x="1495" y="997"/>
                        </a:cubicBezTo>
                        <a:cubicBezTo>
                          <a:pt x="1389" y="997"/>
                          <a:pt x="1389" y="997"/>
                          <a:pt x="1389" y="997"/>
                        </a:cubicBezTo>
                        <a:lnTo>
                          <a:pt x="1389" y="891"/>
                        </a:lnTo>
                        <a:close/>
                        <a:moveTo>
                          <a:pt x="1389" y="1104"/>
                        </a:moveTo>
                        <a:cubicBezTo>
                          <a:pt x="1495" y="1104"/>
                          <a:pt x="1495" y="1104"/>
                          <a:pt x="1495" y="1104"/>
                        </a:cubicBezTo>
                        <a:cubicBezTo>
                          <a:pt x="1495" y="1158"/>
                          <a:pt x="1495" y="1158"/>
                          <a:pt x="1495" y="1158"/>
                        </a:cubicBezTo>
                        <a:cubicBezTo>
                          <a:pt x="1495" y="1187"/>
                          <a:pt x="1471" y="1211"/>
                          <a:pt x="1442" y="1211"/>
                        </a:cubicBezTo>
                        <a:cubicBezTo>
                          <a:pt x="1389" y="1211"/>
                          <a:pt x="1389" y="1211"/>
                          <a:pt x="1389" y="1211"/>
                        </a:cubicBezTo>
                        <a:lnTo>
                          <a:pt x="1389" y="1104"/>
                        </a:lnTo>
                        <a:close/>
                        <a:moveTo>
                          <a:pt x="1389" y="1371"/>
                        </a:moveTo>
                        <a:cubicBezTo>
                          <a:pt x="1389" y="1478"/>
                          <a:pt x="1389" y="1478"/>
                          <a:pt x="1389" y="1478"/>
                        </a:cubicBezTo>
                        <a:cubicBezTo>
                          <a:pt x="1389" y="1508"/>
                          <a:pt x="1365" y="1532"/>
                          <a:pt x="1335" y="1532"/>
                        </a:cubicBezTo>
                        <a:cubicBezTo>
                          <a:pt x="1175" y="1532"/>
                          <a:pt x="1175" y="1532"/>
                          <a:pt x="1175" y="1532"/>
                        </a:cubicBezTo>
                        <a:cubicBezTo>
                          <a:pt x="1175" y="1318"/>
                          <a:pt x="1175" y="1318"/>
                          <a:pt x="1175" y="1318"/>
                        </a:cubicBezTo>
                        <a:cubicBezTo>
                          <a:pt x="1335" y="1318"/>
                          <a:pt x="1335" y="1318"/>
                          <a:pt x="1335" y="1318"/>
                        </a:cubicBezTo>
                        <a:cubicBezTo>
                          <a:pt x="1365" y="1318"/>
                          <a:pt x="1389" y="1342"/>
                          <a:pt x="1389" y="1371"/>
                        </a:cubicBezTo>
                        <a:close/>
                        <a:moveTo>
                          <a:pt x="1175" y="160"/>
                        </a:moveTo>
                        <a:cubicBezTo>
                          <a:pt x="1175" y="131"/>
                          <a:pt x="1199" y="107"/>
                          <a:pt x="1228" y="107"/>
                        </a:cubicBezTo>
                        <a:cubicBezTo>
                          <a:pt x="1258" y="107"/>
                          <a:pt x="1282" y="131"/>
                          <a:pt x="1282" y="160"/>
                        </a:cubicBezTo>
                        <a:cubicBezTo>
                          <a:pt x="1282" y="393"/>
                          <a:pt x="1282" y="393"/>
                          <a:pt x="1282" y="393"/>
                        </a:cubicBezTo>
                        <a:cubicBezTo>
                          <a:pt x="1251" y="355"/>
                          <a:pt x="1215" y="322"/>
                          <a:pt x="1175" y="295"/>
                        </a:cubicBezTo>
                        <a:lnTo>
                          <a:pt x="1175" y="160"/>
                        </a:lnTo>
                        <a:close/>
                        <a:moveTo>
                          <a:pt x="747" y="160"/>
                        </a:moveTo>
                        <a:cubicBezTo>
                          <a:pt x="747" y="131"/>
                          <a:pt x="771" y="107"/>
                          <a:pt x="801" y="107"/>
                        </a:cubicBezTo>
                        <a:cubicBezTo>
                          <a:pt x="830" y="107"/>
                          <a:pt x="854" y="131"/>
                          <a:pt x="854" y="160"/>
                        </a:cubicBezTo>
                        <a:cubicBezTo>
                          <a:pt x="854" y="214"/>
                          <a:pt x="854" y="214"/>
                          <a:pt x="854" y="214"/>
                        </a:cubicBezTo>
                        <a:cubicBezTo>
                          <a:pt x="747" y="214"/>
                          <a:pt x="747" y="214"/>
                          <a:pt x="747" y="214"/>
                        </a:cubicBezTo>
                        <a:lnTo>
                          <a:pt x="747" y="160"/>
                        </a:lnTo>
                        <a:close/>
                        <a:moveTo>
                          <a:pt x="534" y="357"/>
                        </a:moveTo>
                        <a:cubicBezTo>
                          <a:pt x="582" y="334"/>
                          <a:pt x="637" y="321"/>
                          <a:pt x="694" y="321"/>
                        </a:cubicBezTo>
                        <a:cubicBezTo>
                          <a:pt x="908" y="321"/>
                          <a:pt x="908" y="321"/>
                          <a:pt x="908" y="321"/>
                        </a:cubicBezTo>
                        <a:cubicBezTo>
                          <a:pt x="965" y="321"/>
                          <a:pt x="1019" y="334"/>
                          <a:pt x="1068" y="357"/>
                        </a:cubicBezTo>
                        <a:cubicBezTo>
                          <a:pt x="1068" y="374"/>
                          <a:pt x="1068" y="374"/>
                          <a:pt x="1068" y="374"/>
                        </a:cubicBezTo>
                        <a:cubicBezTo>
                          <a:pt x="1068" y="463"/>
                          <a:pt x="996" y="534"/>
                          <a:pt x="908" y="534"/>
                        </a:cubicBezTo>
                        <a:cubicBezTo>
                          <a:pt x="854" y="534"/>
                          <a:pt x="854" y="534"/>
                          <a:pt x="854" y="534"/>
                        </a:cubicBezTo>
                        <a:cubicBezTo>
                          <a:pt x="854" y="481"/>
                          <a:pt x="854" y="481"/>
                          <a:pt x="854" y="481"/>
                        </a:cubicBezTo>
                        <a:cubicBezTo>
                          <a:pt x="854" y="452"/>
                          <a:pt x="830" y="428"/>
                          <a:pt x="801" y="428"/>
                        </a:cubicBezTo>
                        <a:cubicBezTo>
                          <a:pt x="771" y="428"/>
                          <a:pt x="747" y="452"/>
                          <a:pt x="747" y="481"/>
                        </a:cubicBezTo>
                        <a:cubicBezTo>
                          <a:pt x="747" y="534"/>
                          <a:pt x="747" y="534"/>
                          <a:pt x="747" y="534"/>
                        </a:cubicBezTo>
                        <a:cubicBezTo>
                          <a:pt x="694" y="534"/>
                          <a:pt x="694" y="534"/>
                          <a:pt x="694" y="534"/>
                        </a:cubicBezTo>
                        <a:cubicBezTo>
                          <a:pt x="606" y="534"/>
                          <a:pt x="534" y="463"/>
                          <a:pt x="534" y="374"/>
                        </a:cubicBezTo>
                        <a:lnTo>
                          <a:pt x="534" y="357"/>
                        </a:lnTo>
                        <a:close/>
                        <a:moveTo>
                          <a:pt x="320" y="160"/>
                        </a:moveTo>
                        <a:cubicBezTo>
                          <a:pt x="320" y="131"/>
                          <a:pt x="344" y="107"/>
                          <a:pt x="373" y="107"/>
                        </a:cubicBezTo>
                        <a:cubicBezTo>
                          <a:pt x="403" y="107"/>
                          <a:pt x="427" y="131"/>
                          <a:pt x="427" y="160"/>
                        </a:cubicBezTo>
                        <a:cubicBezTo>
                          <a:pt x="427" y="295"/>
                          <a:pt x="427" y="295"/>
                          <a:pt x="427" y="295"/>
                        </a:cubicBezTo>
                        <a:cubicBezTo>
                          <a:pt x="387" y="322"/>
                          <a:pt x="351" y="355"/>
                          <a:pt x="320" y="393"/>
                        </a:cubicBezTo>
                        <a:lnTo>
                          <a:pt x="320" y="160"/>
                        </a:lnTo>
                        <a:close/>
                        <a:moveTo>
                          <a:pt x="320" y="695"/>
                        </a:moveTo>
                        <a:cubicBezTo>
                          <a:pt x="320" y="590"/>
                          <a:pt x="363" y="496"/>
                          <a:pt x="432" y="428"/>
                        </a:cubicBezTo>
                        <a:cubicBezTo>
                          <a:pt x="457" y="549"/>
                          <a:pt x="565" y="641"/>
                          <a:pt x="694" y="641"/>
                        </a:cubicBezTo>
                        <a:cubicBezTo>
                          <a:pt x="747" y="641"/>
                          <a:pt x="747" y="641"/>
                          <a:pt x="747" y="641"/>
                        </a:cubicBezTo>
                        <a:cubicBezTo>
                          <a:pt x="747" y="671"/>
                          <a:pt x="771" y="695"/>
                          <a:pt x="801" y="695"/>
                        </a:cubicBezTo>
                        <a:cubicBezTo>
                          <a:pt x="830" y="695"/>
                          <a:pt x="854" y="671"/>
                          <a:pt x="854" y="641"/>
                        </a:cubicBezTo>
                        <a:cubicBezTo>
                          <a:pt x="908" y="641"/>
                          <a:pt x="908" y="641"/>
                          <a:pt x="908" y="641"/>
                        </a:cubicBezTo>
                        <a:cubicBezTo>
                          <a:pt x="1037" y="641"/>
                          <a:pt x="1145" y="549"/>
                          <a:pt x="1169" y="428"/>
                        </a:cubicBezTo>
                        <a:cubicBezTo>
                          <a:pt x="1239" y="496"/>
                          <a:pt x="1282" y="590"/>
                          <a:pt x="1282" y="695"/>
                        </a:cubicBezTo>
                        <a:cubicBezTo>
                          <a:pt x="1282" y="1211"/>
                          <a:pt x="1282" y="1211"/>
                          <a:pt x="1282" y="1211"/>
                        </a:cubicBezTo>
                        <a:cubicBezTo>
                          <a:pt x="320" y="1211"/>
                          <a:pt x="320" y="1211"/>
                          <a:pt x="320" y="1211"/>
                        </a:cubicBezTo>
                        <a:lnTo>
                          <a:pt x="320" y="695"/>
                        </a:lnTo>
                        <a:close/>
                        <a:moveTo>
                          <a:pt x="267" y="1318"/>
                        </a:moveTo>
                        <a:cubicBezTo>
                          <a:pt x="427" y="1318"/>
                          <a:pt x="427" y="1318"/>
                          <a:pt x="427" y="1318"/>
                        </a:cubicBezTo>
                        <a:cubicBezTo>
                          <a:pt x="427" y="1532"/>
                          <a:pt x="427" y="1532"/>
                          <a:pt x="427" y="1532"/>
                        </a:cubicBezTo>
                        <a:cubicBezTo>
                          <a:pt x="267" y="1532"/>
                          <a:pt x="267" y="1532"/>
                          <a:pt x="267" y="1532"/>
                        </a:cubicBezTo>
                        <a:cubicBezTo>
                          <a:pt x="237" y="1532"/>
                          <a:pt x="213" y="1508"/>
                          <a:pt x="213" y="1478"/>
                        </a:cubicBezTo>
                        <a:cubicBezTo>
                          <a:pt x="213" y="1371"/>
                          <a:pt x="213" y="1371"/>
                          <a:pt x="213" y="1371"/>
                        </a:cubicBezTo>
                        <a:cubicBezTo>
                          <a:pt x="213" y="1342"/>
                          <a:pt x="237" y="1318"/>
                          <a:pt x="267" y="1318"/>
                        </a:cubicBezTo>
                        <a:close/>
                        <a:moveTo>
                          <a:pt x="106" y="944"/>
                        </a:moveTo>
                        <a:cubicBezTo>
                          <a:pt x="106" y="915"/>
                          <a:pt x="130" y="891"/>
                          <a:pt x="160" y="891"/>
                        </a:cubicBezTo>
                        <a:cubicBezTo>
                          <a:pt x="213" y="891"/>
                          <a:pt x="213" y="891"/>
                          <a:pt x="213" y="891"/>
                        </a:cubicBezTo>
                        <a:cubicBezTo>
                          <a:pt x="213" y="997"/>
                          <a:pt x="213" y="997"/>
                          <a:pt x="213" y="997"/>
                        </a:cubicBezTo>
                        <a:cubicBezTo>
                          <a:pt x="106" y="997"/>
                          <a:pt x="106" y="997"/>
                          <a:pt x="106" y="997"/>
                        </a:cubicBezTo>
                        <a:lnTo>
                          <a:pt x="106" y="944"/>
                        </a:lnTo>
                        <a:close/>
                        <a:moveTo>
                          <a:pt x="106" y="1104"/>
                        </a:moveTo>
                        <a:cubicBezTo>
                          <a:pt x="213" y="1104"/>
                          <a:pt x="213" y="1104"/>
                          <a:pt x="213" y="1104"/>
                        </a:cubicBezTo>
                        <a:cubicBezTo>
                          <a:pt x="213" y="1211"/>
                          <a:pt x="213" y="1211"/>
                          <a:pt x="213" y="1211"/>
                        </a:cubicBezTo>
                        <a:cubicBezTo>
                          <a:pt x="160" y="1211"/>
                          <a:pt x="160" y="1211"/>
                          <a:pt x="160" y="1211"/>
                        </a:cubicBezTo>
                        <a:cubicBezTo>
                          <a:pt x="130" y="1211"/>
                          <a:pt x="106" y="1187"/>
                          <a:pt x="106" y="1158"/>
                        </a:cubicBezTo>
                        <a:lnTo>
                          <a:pt x="106" y="1104"/>
                        </a:lnTo>
                        <a:close/>
                        <a:moveTo>
                          <a:pt x="1121" y="784"/>
                        </a:moveTo>
                        <a:cubicBezTo>
                          <a:pt x="480" y="784"/>
                          <a:pt x="480" y="784"/>
                          <a:pt x="480" y="784"/>
                        </a:cubicBezTo>
                        <a:cubicBezTo>
                          <a:pt x="451" y="784"/>
                          <a:pt x="427" y="808"/>
                          <a:pt x="427" y="837"/>
                        </a:cubicBezTo>
                        <a:cubicBezTo>
                          <a:pt x="427" y="1051"/>
                          <a:pt x="427" y="1051"/>
                          <a:pt x="427" y="1051"/>
                        </a:cubicBezTo>
                        <a:cubicBezTo>
                          <a:pt x="427" y="1080"/>
                          <a:pt x="451" y="1104"/>
                          <a:pt x="480" y="1104"/>
                        </a:cubicBezTo>
                        <a:cubicBezTo>
                          <a:pt x="1121" y="1104"/>
                          <a:pt x="1121" y="1104"/>
                          <a:pt x="1121" y="1104"/>
                        </a:cubicBezTo>
                        <a:cubicBezTo>
                          <a:pt x="1151" y="1104"/>
                          <a:pt x="1175" y="1080"/>
                          <a:pt x="1175" y="1051"/>
                        </a:cubicBezTo>
                        <a:cubicBezTo>
                          <a:pt x="1175" y="837"/>
                          <a:pt x="1175" y="837"/>
                          <a:pt x="1175" y="837"/>
                        </a:cubicBezTo>
                        <a:cubicBezTo>
                          <a:pt x="1175" y="808"/>
                          <a:pt x="1151" y="784"/>
                          <a:pt x="1121" y="784"/>
                        </a:cubicBezTo>
                        <a:close/>
                        <a:moveTo>
                          <a:pt x="1068" y="997"/>
                        </a:moveTo>
                        <a:cubicBezTo>
                          <a:pt x="1068" y="997"/>
                          <a:pt x="1068" y="997"/>
                          <a:pt x="1068" y="997"/>
                        </a:cubicBezTo>
                        <a:cubicBezTo>
                          <a:pt x="534" y="997"/>
                          <a:pt x="534" y="997"/>
                          <a:pt x="534" y="997"/>
                        </a:cubicBezTo>
                        <a:cubicBezTo>
                          <a:pt x="534" y="891"/>
                          <a:pt x="534" y="891"/>
                          <a:pt x="534" y="891"/>
                        </a:cubicBezTo>
                        <a:cubicBezTo>
                          <a:pt x="1068" y="891"/>
                          <a:pt x="1068" y="891"/>
                          <a:pt x="1068" y="891"/>
                        </a:cubicBezTo>
                        <a:lnTo>
                          <a:pt x="1068" y="997"/>
                        </a:ln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64" name="Rectangle 63">
                  <a:extLst>
                    <a:ext uri="{FF2B5EF4-FFF2-40B4-BE49-F238E27FC236}">
                      <a16:creationId xmlns:a16="http://schemas.microsoft.com/office/drawing/2014/main" id="{4A4577C5-7848-4F4B-8F58-B843427A9970}"/>
                    </a:ext>
                  </a:extLst>
                </p:cNvPr>
                <p:cNvSpPr/>
                <p:nvPr/>
              </p:nvSpPr>
              <p:spPr>
                <a:xfrm>
                  <a:off x="936560" y="2170926"/>
                  <a:ext cx="506859" cy="461680"/>
                </a:xfrm>
                <a:prstGeom prst="rect">
                  <a:avLst/>
                </a:prstGeom>
                <a:solidFill>
                  <a:schemeClr val="accent1"/>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1</a:t>
                  </a:r>
                  <a:endParaRPr lang="en-ID" sz="2399" b="1" dirty="0">
                    <a:latin typeface="Arial Black" panose="020B0A04020102020204" pitchFamily="34" charset="0"/>
                  </a:endParaRPr>
                </a:p>
              </p:txBody>
            </p:sp>
          </p:grpSp>
        </p:grpSp>
        <p:grpSp>
          <p:nvGrpSpPr>
            <p:cNvPr id="5" name="Group 4">
              <a:extLst>
                <a:ext uri="{FF2B5EF4-FFF2-40B4-BE49-F238E27FC236}">
                  <a16:creationId xmlns:a16="http://schemas.microsoft.com/office/drawing/2014/main" id="{0C4D00BB-DB86-431B-A421-ACD183E9B7EB}"/>
                </a:ext>
              </a:extLst>
            </p:cNvPr>
            <p:cNvGrpSpPr/>
            <p:nvPr/>
          </p:nvGrpSpPr>
          <p:grpSpPr>
            <a:xfrm>
              <a:off x="3256417" y="4210362"/>
              <a:ext cx="3008619" cy="830840"/>
              <a:chOff x="4500677" y="2050668"/>
              <a:chExt cx="3008619" cy="830840"/>
            </a:xfrm>
          </p:grpSpPr>
          <p:sp>
            <p:nvSpPr>
              <p:cNvPr id="58" name="TextBox 57">
                <a:extLst>
                  <a:ext uri="{FF2B5EF4-FFF2-40B4-BE49-F238E27FC236}">
                    <a16:creationId xmlns:a16="http://schemas.microsoft.com/office/drawing/2014/main" id="{49BA8077-C76B-490E-85AE-09A7FD4A44B4}"/>
                  </a:ext>
                </a:extLst>
              </p:cNvPr>
              <p:cNvSpPr txBox="1"/>
              <p:nvPr/>
            </p:nvSpPr>
            <p:spPr>
              <a:xfrm>
                <a:off x="5237786" y="2050668"/>
                <a:ext cx="2271510" cy="830840"/>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Rehabilitasi </a:t>
                </a:r>
                <a:r>
                  <a:rPr lang="en-US" sz="1599" b="1" dirty="0">
                    <a:latin typeface="Calibri"/>
                  </a:rPr>
                  <a:t>m</a:t>
                </a:r>
                <a:r>
                  <a:rPr lang="id-ID" sz="1599" b="1" dirty="0">
                    <a:latin typeface="Calibri"/>
                  </a:rPr>
                  <a:t>angrove dan </a:t>
                </a:r>
                <a:r>
                  <a:rPr lang="en-US" sz="1599" b="1" dirty="0">
                    <a:latin typeface="Calibri"/>
                  </a:rPr>
                  <a:t>a</a:t>
                </a:r>
                <a:r>
                  <a:rPr lang="id-ID" sz="1599" b="1" dirty="0">
                    <a:latin typeface="Calibri"/>
                  </a:rPr>
                  <a:t>forestasi pada kawasan bekas tambang </a:t>
                </a:r>
                <a:endParaRPr lang="en-ID" sz="1599" b="1" dirty="0">
                  <a:latin typeface="Calibri"/>
                </a:endParaRPr>
              </a:p>
            </p:txBody>
          </p:sp>
          <p:sp>
            <p:nvSpPr>
              <p:cNvPr id="59" name="Rounded Rectangle 10">
                <a:extLst>
                  <a:ext uri="{FF2B5EF4-FFF2-40B4-BE49-F238E27FC236}">
                    <a16:creationId xmlns:a16="http://schemas.microsoft.com/office/drawing/2014/main" id="{D669DAF7-FC75-4FD3-ABA8-20EC2A54B5B9}"/>
                  </a:ext>
                </a:extLst>
              </p:cNvPr>
              <p:cNvSpPr/>
              <p:nvPr/>
            </p:nvSpPr>
            <p:spPr>
              <a:xfrm>
                <a:off x="4500677" y="2102591"/>
                <a:ext cx="718072" cy="6839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r>
                  <a:rPr lang="en-US" sz="2399" b="1" dirty="0">
                    <a:solidFill>
                      <a:schemeClr val="tx1"/>
                    </a:solidFill>
                    <a:latin typeface="Calibri"/>
                  </a:rPr>
                  <a:t> </a:t>
                </a:r>
              </a:p>
            </p:txBody>
          </p:sp>
          <p:sp>
            <p:nvSpPr>
              <p:cNvPr id="60" name="Rectangle 59">
                <a:extLst>
                  <a:ext uri="{FF2B5EF4-FFF2-40B4-BE49-F238E27FC236}">
                    <a16:creationId xmlns:a16="http://schemas.microsoft.com/office/drawing/2014/main" id="{B28C3DC3-1332-4338-AADB-C48BB9CA52C4}"/>
                  </a:ext>
                </a:extLst>
              </p:cNvPr>
              <p:cNvSpPr/>
              <p:nvPr/>
            </p:nvSpPr>
            <p:spPr>
              <a:xfrm>
                <a:off x="4519616" y="2219944"/>
                <a:ext cx="659889" cy="461679"/>
              </a:xfrm>
              <a:prstGeom prst="rect">
                <a:avLst/>
              </a:prstGeom>
              <a:solidFill>
                <a:schemeClr val="accent2"/>
              </a:solidFill>
            </p:spPr>
            <p:txBody>
              <a:bodyPr wrap="square">
                <a:spAutoFit/>
              </a:bodyPr>
              <a:lstStyle/>
              <a:p>
                <a:pPr algn="ctr" defTabSz="1218804" eaLnBrk="0" fontAlgn="base" hangingPunct="0">
                  <a:spcBef>
                    <a:spcPct val="0"/>
                  </a:spcBef>
                  <a:spcAft>
                    <a:spcPct val="0"/>
                  </a:spcAft>
                </a:pPr>
                <a:r>
                  <a:rPr lang="en-US" sz="2399" b="1" dirty="0">
                    <a:solidFill>
                      <a:schemeClr val="bg1"/>
                    </a:solidFill>
                    <a:latin typeface="Arial Black" panose="020B0A04020102020204" pitchFamily="34" charset="0"/>
                  </a:rPr>
                  <a:t>10</a:t>
                </a:r>
                <a:endParaRPr lang="en-ID" sz="2399" b="1" dirty="0">
                  <a:solidFill>
                    <a:schemeClr val="bg1"/>
                  </a:solidFill>
                  <a:latin typeface="Arial Black" panose="020B0A04020102020204" pitchFamily="34" charset="0"/>
                </a:endParaRPr>
              </a:p>
            </p:txBody>
          </p:sp>
        </p:grpSp>
        <p:grpSp>
          <p:nvGrpSpPr>
            <p:cNvPr id="6" name="Group 5">
              <a:extLst>
                <a:ext uri="{FF2B5EF4-FFF2-40B4-BE49-F238E27FC236}">
                  <a16:creationId xmlns:a16="http://schemas.microsoft.com/office/drawing/2014/main" id="{E050C153-86CC-44E9-AC04-C4B8E65965A2}"/>
                </a:ext>
              </a:extLst>
            </p:cNvPr>
            <p:cNvGrpSpPr/>
            <p:nvPr/>
          </p:nvGrpSpPr>
          <p:grpSpPr>
            <a:xfrm>
              <a:off x="6282843" y="4190507"/>
              <a:ext cx="2961402" cy="830840"/>
              <a:chOff x="8297998" y="2030330"/>
              <a:chExt cx="2328213" cy="869242"/>
            </a:xfrm>
          </p:grpSpPr>
          <p:sp>
            <p:nvSpPr>
              <p:cNvPr id="55" name="TextBox 54">
                <a:extLst>
                  <a:ext uri="{FF2B5EF4-FFF2-40B4-BE49-F238E27FC236}">
                    <a16:creationId xmlns:a16="http://schemas.microsoft.com/office/drawing/2014/main" id="{C20E85CB-2244-4712-B3B1-3D79AFC1D506}"/>
                  </a:ext>
                </a:extLst>
              </p:cNvPr>
              <p:cNvSpPr txBox="1"/>
              <p:nvPr/>
            </p:nvSpPr>
            <p:spPr>
              <a:xfrm>
                <a:off x="8894435" y="2030330"/>
                <a:ext cx="1731776" cy="869242"/>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Konservasi Keanekaragaman Hayati</a:t>
                </a:r>
                <a:endParaRPr lang="en-ID" sz="1599" b="1" dirty="0">
                  <a:latin typeface="Calibri"/>
                </a:endParaRPr>
              </a:p>
            </p:txBody>
          </p:sp>
          <p:sp>
            <p:nvSpPr>
              <p:cNvPr id="56" name="Rounded Rectangle 18">
                <a:extLst>
                  <a:ext uri="{FF2B5EF4-FFF2-40B4-BE49-F238E27FC236}">
                    <a16:creationId xmlns:a16="http://schemas.microsoft.com/office/drawing/2014/main" id="{D8777507-88AF-4F36-8791-3C84B6CF9F95}"/>
                  </a:ext>
                </a:extLst>
              </p:cNvPr>
              <p:cNvSpPr/>
              <p:nvPr/>
            </p:nvSpPr>
            <p:spPr>
              <a:xfrm>
                <a:off x="8297998" y="2153623"/>
                <a:ext cx="560834" cy="6839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57" name="Rectangle 56">
                <a:extLst>
                  <a:ext uri="{FF2B5EF4-FFF2-40B4-BE49-F238E27FC236}">
                    <a16:creationId xmlns:a16="http://schemas.microsoft.com/office/drawing/2014/main" id="{11D91E96-30B6-4C83-96CE-4EA43BCEB9AF}"/>
                  </a:ext>
                </a:extLst>
              </p:cNvPr>
              <p:cNvSpPr/>
              <p:nvPr/>
            </p:nvSpPr>
            <p:spPr>
              <a:xfrm>
                <a:off x="8329138" y="2228204"/>
                <a:ext cx="515265" cy="483018"/>
              </a:xfrm>
              <a:prstGeom prst="rect">
                <a:avLst/>
              </a:prstGeom>
              <a:solidFill>
                <a:schemeClr val="accent3"/>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11</a:t>
                </a:r>
                <a:endParaRPr lang="en-ID" sz="2399" b="1" dirty="0">
                  <a:latin typeface="Arial Black" panose="020B0A04020102020204" pitchFamily="34" charset="0"/>
                </a:endParaRPr>
              </a:p>
            </p:txBody>
          </p:sp>
        </p:grpSp>
        <p:grpSp>
          <p:nvGrpSpPr>
            <p:cNvPr id="7" name="Group 6">
              <a:extLst>
                <a:ext uri="{FF2B5EF4-FFF2-40B4-BE49-F238E27FC236}">
                  <a16:creationId xmlns:a16="http://schemas.microsoft.com/office/drawing/2014/main" id="{4D32D1CE-A989-4999-B26A-99D9C8773333}"/>
                </a:ext>
              </a:extLst>
            </p:cNvPr>
            <p:cNvGrpSpPr/>
            <p:nvPr/>
          </p:nvGrpSpPr>
          <p:grpSpPr>
            <a:xfrm>
              <a:off x="501911" y="3057913"/>
              <a:ext cx="3007360" cy="683952"/>
              <a:chOff x="838200" y="4266679"/>
              <a:chExt cx="3007360" cy="683952"/>
            </a:xfrm>
          </p:grpSpPr>
          <p:sp>
            <p:nvSpPr>
              <p:cNvPr id="50" name="TextBox 49">
                <a:extLst>
                  <a:ext uri="{FF2B5EF4-FFF2-40B4-BE49-F238E27FC236}">
                    <a16:creationId xmlns:a16="http://schemas.microsoft.com/office/drawing/2014/main" id="{77F39306-17C1-49C3-A980-5C3AED4DF744}"/>
                  </a:ext>
                </a:extLst>
              </p:cNvPr>
              <p:cNvSpPr txBox="1"/>
              <p:nvPr/>
            </p:nvSpPr>
            <p:spPr>
              <a:xfrm>
                <a:off x="1559560" y="4270102"/>
                <a:ext cx="2286000" cy="584671"/>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Pembangunan Hutan Tanaman</a:t>
                </a:r>
                <a:endParaRPr lang="en-ID" sz="1599" b="1" dirty="0">
                  <a:latin typeface="Calibri"/>
                </a:endParaRPr>
              </a:p>
            </p:txBody>
          </p:sp>
          <p:grpSp>
            <p:nvGrpSpPr>
              <p:cNvPr id="51" name="Group 50">
                <a:extLst>
                  <a:ext uri="{FF2B5EF4-FFF2-40B4-BE49-F238E27FC236}">
                    <a16:creationId xmlns:a16="http://schemas.microsoft.com/office/drawing/2014/main" id="{C8BEE540-7ABE-41D6-9C4C-6D795CC0B9F3}"/>
                  </a:ext>
                </a:extLst>
              </p:cNvPr>
              <p:cNvGrpSpPr/>
              <p:nvPr/>
            </p:nvGrpSpPr>
            <p:grpSpPr>
              <a:xfrm>
                <a:off x="838200" y="4266679"/>
                <a:ext cx="683952" cy="683952"/>
                <a:chOff x="838200" y="4266679"/>
                <a:chExt cx="683952" cy="683952"/>
              </a:xfrm>
            </p:grpSpPr>
            <p:sp>
              <p:nvSpPr>
                <p:cNvPr id="53" name="Rounded Rectangle 5">
                  <a:extLst>
                    <a:ext uri="{FF2B5EF4-FFF2-40B4-BE49-F238E27FC236}">
                      <a16:creationId xmlns:a16="http://schemas.microsoft.com/office/drawing/2014/main" id="{3C43FC70-3563-4232-ACDF-2DAFD6B865C7}"/>
                    </a:ext>
                  </a:extLst>
                </p:cNvPr>
                <p:cNvSpPr/>
                <p:nvPr/>
              </p:nvSpPr>
              <p:spPr>
                <a:xfrm>
                  <a:off x="838200" y="4266679"/>
                  <a:ext cx="683952" cy="6839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54" name="Freeform 54">
                  <a:extLst>
                    <a:ext uri="{FF2B5EF4-FFF2-40B4-BE49-F238E27FC236}">
                      <a16:creationId xmlns:a16="http://schemas.microsoft.com/office/drawing/2014/main" id="{A8CB3CEF-DFB2-4BDD-AE1B-1BA4002D38D3}"/>
                    </a:ext>
                  </a:extLst>
                </p:cNvPr>
                <p:cNvSpPr>
                  <a:spLocks noEditPoints="1"/>
                </p:cNvSpPr>
                <p:nvPr/>
              </p:nvSpPr>
              <p:spPr bwMode="auto">
                <a:xfrm>
                  <a:off x="976280" y="4404620"/>
                  <a:ext cx="407793" cy="408070"/>
                </a:xfrm>
                <a:custGeom>
                  <a:avLst/>
                  <a:gdLst>
                    <a:gd name="T0" fmla="*/ 1371 w 1638"/>
                    <a:gd name="T1" fmla="*/ 1389 h 1639"/>
                    <a:gd name="T2" fmla="*/ 1371 w 1638"/>
                    <a:gd name="T3" fmla="*/ 1283 h 1639"/>
                    <a:gd name="T4" fmla="*/ 801 w 1638"/>
                    <a:gd name="T5" fmla="*/ 748 h 1639"/>
                    <a:gd name="T6" fmla="*/ 801 w 1638"/>
                    <a:gd name="T7" fmla="*/ 641 h 1639"/>
                    <a:gd name="T8" fmla="*/ 801 w 1638"/>
                    <a:gd name="T9" fmla="*/ 748 h 1639"/>
                    <a:gd name="T10" fmla="*/ 1086 w 1638"/>
                    <a:gd name="T11" fmla="*/ 267 h 1639"/>
                    <a:gd name="T12" fmla="*/ 979 w 1638"/>
                    <a:gd name="T13" fmla="*/ 267 h 1639"/>
                    <a:gd name="T14" fmla="*/ 1638 w 1638"/>
                    <a:gd name="T15" fmla="*/ 481 h 1639"/>
                    <a:gd name="T16" fmla="*/ 1585 w 1638"/>
                    <a:gd name="T17" fmla="*/ 1639 h 1639"/>
                    <a:gd name="T18" fmla="*/ 0 w 1638"/>
                    <a:gd name="T19" fmla="*/ 1372 h 1639"/>
                    <a:gd name="T20" fmla="*/ 267 w 1638"/>
                    <a:gd name="T21" fmla="*/ 214 h 1639"/>
                    <a:gd name="T22" fmla="*/ 818 w 1638"/>
                    <a:gd name="T23" fmla="*/ 428 h 1639"/>
                    <a:gd name="T24" fmla="*/ 792 w 1638"/>
                    <a:gd name="T25" fmla="*/ 382 h 1639"/>
                    <a:gd name="T26" fmla="*/ 1278 w 1638"/>
                    <a:gd name="T27" fmla="*/ 374 h 1639"/>
                    <a:gd name="T28" fmla="*/ 1248 w 1638"/>
                    <a:gd name="T29" fmla="*/ 428 h 1639"/>
                    <a:gd name="T30" fmla="*/ 1638 w 1638"/>
                    <a:gd name="T31" fmla="*/ 481 h 1639"/>
                    <a:gd name="T32" fmla="*/ 1033 w 1638"/>
                    <a:gd name="T33" fmla="*/ 588 h 1639"/>
                    <a:gd name="T34" fmla="*/ 1033 w 1638"/>
                    <a:gd name="T35" fmla="*/ 107 h 1639"/>
                    <a:gd name="T36" fmla="*/ 107 w 1638"/>
                    <a:gd name="T37" fmla="*/ 1158 h 1639"/>
                    <a:gd name="T38" fmla="*/ 427 w 1638"/>
                    <a:gd name="T39" fmla="*/ 1158 h 1639"/>
                    <a:gd name="T40" fmla="*/ 267 w 1638"/>
                    <a:gd name="T41" fmla="*/ 321 h 1639"/>
                    <a:gd name="T42" fmla="*/ 107 w 1638"/>
                    <a:gd name="T43" fmla="*/ 1158 h 1639"/>
                    <a:gd name="T44" fmla="*/ 1186 w 1638"/>
                    <a:gd name="T45" fmla="*/ 535 h 1639"/>
                    <a:gd name="T46" fmla="*/ 1247 w 1638"/>
                    <a:gd name="T47" fmla="*/ 641 h 1639"/>
                    <a:gd name="T48" fmla="*/ 1247 w 1638"/>
                    <a:gd name="T49" fmla="*/ 1069 h 1639"/>
                    <a:gd name="T50" fmla="*/ 784 w 1638"/>
                    <a:gd name="T51" fmla="*/ 1176 h 1639"/>
                    <a:gd name="T52" fmla="*/ 1175 w 1638"/>
                    <a:gd name="T53" fmla="*/ 1283 h 1639"/>
                    <a:gd name="T54" fmla="*/ 1175 w 1638"/>
                    <a:gd name="T55" fmla="*/ 1389 h 1639"/>
                    <a:gd name="T56" fmla="*/ 677 w 1638"/>
                    <a:gd name="T57" fmla="*/ 1176 h 1639"/>
                    <a:gd name="T58" fmla="*/ 1247 w 1638"/>
                    <a:gd name="T59" fmla="*/ 962 h 1639"/>
                    <a:gd name="T60" fmla="*/ 1247 w 1638"/>
                    <a:gd name="T61" fmla="*/ 748 h 1639"/>
                    <a:gd name="T62" fmla="*/ 987 w 1638"/>
                    <a:gd name="T63" fmla="*/ 721 h 1639"/>
                    <a:gd name="T64" fmla="*/ 534 w 1638"/>
                    <a:gd name="T65" fmla="*/ 535 h 1639"/>
                    <a:gd name="T66" fmla="*/ 481 w 1638"/>
                    <a:gd name="T67" fmla="*/ 1425 h 1639"/>
                    <a:gd name="T68" fmla="*/ 267 w 1638"/>
                    <a:gd name="T69" fmla="*/ 1211 h 1639"/>
                    <a:gd name="T70" fmla="*/ 267 w 1638"/>
                    <a:gd name="T71" fmla="*/ 1532 h 1639"/>
                    <a:gd name="T72" fmla="*/ 1532 w 1638"/>
                    <a:gd name="T73" fmla="*/ 535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8" h="1639">
                      <a:moveTo>
                        <a:pt x="1425" y="1336"/>
                      </a:moveTo>
                      <a:cubicBezTo>
                        <a:pt x="1425" y="1365"/>
                        <a:pt x="1401" y="1389"/>
                        <a:pt x="1371" y="1389"/>
                      </a:cubicBezTo>
                      <a:cubicBezTo>
                        <a:pt x="1342" y="1389"/>
                        <a:pt x="1318" y="1365"/>
                        <a:pt x="1318" y="1336"/>
                      </a:cubicBezTo>
                      <a:cubicBezTo>
                        <a:pt x="1318" y="1306"/>
                        <a:pt x="1342" y="1283"/>
                        <a:pt x="1371" y="1283"/>
                      </a:cubicBezTo>
                      <a:cubicBezTo>
                        <a:pt x="1401" y="1283"/>
                        <a:pt x="1425" y="1306"/>
                        <a:pt x="1425" y="1336"/>
                      </a:cubicBezTo>
                      <a:close/>
                      <a:moveTo>
                        <a:pt x="801" y="748"/>
                      </a:moveTo>
                      <a:cubicBezTo>
                        <a:pt x="831" y="748"/>
                        <a:pt x="855" y="724"/>
                        <a:pt x="855" y="695"/>
                      </a:cubicBezTo>
                      <a:cubicBezTo>
                        <a:pt x="855" y="665"/>
                        <a:pt x="831" y="641"/>
                        <a:pt x="801" y="641"/>
                      </a:cubicBezTo>
                      <a:cubicBezTo>
                        <a:pt x="772" y="641"/>
                        <a:pt x="748" y="665"/>
                        <a:pt x="748" y="695"/>
                      </a:cubicBezTo>
                      <a:cubicBezTo>
                        <a:pt x="748" y="724"/>
                        <a:pt x="772" y="748"/>
                        <a:pt x="801" y="748"/>
                      </a:cubicBezTo>
                      <a:close/>
                      <a:moveTo>
                        <a:pt x="1033" y="321"/>
                      </a:moveTo>
                      <a:cubicBezTo>
                        <a:pt x="1062" y="321"/>
                        <a:pt x="1086" y="297"/>
                        <a:pt x="1086" y="267"/>
                      </a:cubicBezTo>
                      <a:cubicBezTo>
                        <a:pt x="1086" y="238"/>
                        <a:pt x="1062" y="214"/>
                        <a:pt x="1033" y="214"/>
                      </a:cubicBezTo>
                      <a:cubicBezTo>
                        <a:pt x="1003" y="214"/>
                        <a:pt x="979" y="238"/>
                        <a:pt x="979" y="267"/>
                      </a:cubicBezTo>
                      <a:cubicBezTo>
                        <a:pt x="979" y="297"/>
                        <a:pt x="1003" y="321"/>
                        <a:pt x="1033" y="321"/>
                      </a:cubicBezTo>
                      <a:close/>
                      <a:moveTo>
                        <a:pt x="1638" y="481"/>
                      </a:moveTo>
                      <a:cubicBezTo>
                        <a:pt x="1638" y="1585"/>
                        <a:pt x="1638" y="1585"/>
                        <a:pt x="1638" y="1585"/>
                      </a:cubicBezTo>
                      <a:cubicBezTo>
                        <a:pt x="1638" y="1615"/>
                        <a:pt x="1614" y="1639"/>
                        <a:pt x="1585" y="1639"/>
                      </a:cubicBezTo>
                      <a:cubicBezTo>
                        <a:pt x="267" y="1639"/>
                        <a:pt x="267" y="1639"/>
                        <a:pt x="267" y="1639"/>
                      </a:cubicBezTo>
                      <a:cubicBezTo>
                        <a:pt x="120" y="1639"/>
                        <a:pt x="0" y="1519"/>
                        <a:pt x="0" y="1372"/>
                      </a:cubicBezTo>
                      <a:cubicBezTo>
                        <a:pt x="0" y="481"/>
                        <a:pt x="0" y="481"/>
                        <a:pt x="0" y="481"/>
                      </a:cubicBezTo>
                      <a:cubicBezTo>
                        <a:pt x="0" y="334"/>
                        <a:pt x="120" y="214"/>
                        <a:pt x="267" y="214"/>
                      </a:cubicBezTo>
                      <a:cubicBezTo>
                        <a:pt x="396" y="214"/>
                        <a:pt x="504" y="306"/>
                        <a:pt x="529" y="428"/>
                      </a:cubicBezTo>
                      <a:cubicBezTo>
                        <a:pt x="818" y="428"/>
                        <a:pt x="818" y="428"/>
                        <a:pt x="818" y="428"/>
                      </a:cubicBezTo>
                      <a:cubicBezTo>
                        <a:pt x="794" y="386"/>
                        <a:pt x="794" y="386"/>
                        <a:pt x="794" y="386"/>
                      </a:cubicBezTo>
                      <a:cubicBezTo>
                        <a:pt x="793" y="385"/>
                        <a:pt x="792" y="383"/>
                        <a:pt x="792" y="382"/>
                      </a:cubicBezTo>
                      <a:cubicBezTo>
                        <a:pt x="707" y="205"/>
                        <a:pt x="837" y="0"/>
                        <a:pt x="1033" y="0"/>
                      </a:cubicBezTo>
                      <a:cubicBezTo>
                        <a:pt x="1225" y="0"/>
                        <a:pt x="1355" y="198"/>
                        <a:pt x="1278" y="374"/>
                      </a:cubicBezTo>
                      <a:cubicBezTo>
                        <a:pt x="1277" y="376"/>
                        <a:pt x="1276" y="378"/>
                        <a:pt x="1275" y="379"/>
                      </a:cubicBezTo>
                      <a:cubicBezTo>
                        <a:pt x="1248" y="428"/>
                        <a:pt x="1248" y="428"/>
                        <a:pt x="1248" y="428"/>
                      </a:cubicBezTo>
                      <a:cubicBezTo>
                        <a:pt x="1585" y="428"/>
                        <a:pt x="1585" y="428"/>
                        <a:pt x="1585" y="428"/>
                      </a:cubicBezTo>
                      <a:cubicBezTo>
                        <a:pt x="1614" y="428"/>
                        <a:pt x="1638" y="452"/>
                        <a:pt x="1638" y="481"/>
                      </a:cubicBezTo>
                      <a:close/>
                      <a:moveTo>
                        <a:pt x="887" y="334"/>
                      </a:moveTo>
                      <a:cubicBezTo>
                        <a:pt x="1033" y="588"/>
                        <a:pt x="1033" y="588"/>
                        <a:pt x="1033" y="588"/>
                      </a:cubicBezTo>
                      <a:cubicBezTo>
                        <a:pt x="1181" y="329"/>
                        <a:pt x="1181" y="329"/>
                        <a:pt x="1181" y="329"/>
                      </a:cubicBezTo>
                      <a:cubicBezTo>
                        <a:pt x="1225" y="224"/>
                        <a:pt x="1147" y="107"/>
                        <a:pt x="1033" y="107"/>
                      </a:cubicBezTo>
                      <a:cubicBezTo>
                        <a:pt x="916" y="107"/>
                        <a:pt x="839" y="229"/>
                        <a:pt x="887" y="334"/>
                      </a:cubicBezTo>
                      <a:close/>
                      <a:moveTo>
                        <a:pt x="107" y="1158"/>
                      </a:moveTo>
                      <a:cubicBezTo>
                        <a:pt x="152" y="1124"/>
                        <a:pt x="207" y="1104"/>
                        <a:pt x="267" y="1104"/>
                      </a:cubicBezTo>
                      <a:cubicBezTo>
                        <a:pt x="327" y="1104"/>
                        <a:pt x="383" y="1124"/>
                        <a:pt x="427" y="1158"/>
                      </a:cubicBezTo>
                      <a:cubicBezTo>
                        <a:pt x="427" y="481"/>
                        <a:pt x="427" y="481"/>
                        <a:pt x="427" y="481"/>
                      </a:cubicBezTo>
                      <a:cubicBezTo>
                        <a:pt x="427" y="393"/>
                        <a:pt x="356" y="321"/>
                        <a:pt x="267" y="321"/>
                      </a:cubicBezTo>
                      <a:cubicBezTo>
                        <a:pt x="179" y="321"/>
                        <a:pt x="107" y="393"/>
                        <a:pt x="107" y="481"/>
                      </a:cubicBezTo>
                      <a:lnTo>
                        <a:pt x="107" y="1158"/>
                      </a:lnTo>
                      <a:close/>
                      <a:moveTo>
                        <a:pt x="1532" y="535"/>
                      </a:moveTo>
                      <a:cubicBezTo>
                        <a:pt x="1186" y="535"/>
                        <a:pt x="1186" y="535"/>
                        <a:pt x="1186" y="535"/>
                      </a:cubicBezTo>
                      <a:cubicBezTo>
                        <a:pt x="1125" y="641"/>
                        <a:pt x="1125" y="641"/>
                        <a:pt x="1125" y="641"/>
                      </a:cubicBezTo>
                      <a:cubicBezTo>
                        <a:pt x="1247" y="641"/>
                        <a:pt x="1247" y="641"/>
                        <a:pt x="1247" y="641"/>
                      </a:cubicBezTo>
                      <a:cubicBezTo>
                        <a:pt x="1364" y="641"/>
                        <a:pt x="1460" y="737"/>
                        <a:pt x="1460" y="855"/>
                      </a:cubicBezTo>
                      <a:cubicBezTo>
                        <a:pt x="1460" y="973"/>
                        <a:pt x="1364" y="1069"/>
                        <a:pt x="1247" y="1069"/>
                      </a:cubicBezTo>
                      <a:cubicBezTo>
                        <a:pt x="890" y="1069"/>
                        <a:pt x="890" y="1069"/>
                        <a:pt x="890" y="1069"/>
                      </a:cubicBezTo>
                      <a:cubicBezTo>
                        <a:pt x="832" y="1069"/>
                        <a:pt x="784" y="1117"/>
                        <a:pt x="784" y="1176"/>
                      </a:cubicBezTo>
                      <a:cubicBezTo>
                        <a:pt x="784" y="1235"/>
                        <a:pt x="832" y="1283"/>
                        <a:pt x="890" y="1283"/>
                      </a:cubicBezTo>
                      <a:cubicBezTo>
                        <a:pt x="1175" y="1283"/>
                        <a:pt x="1175" y="1283"/>
                        <a:pt x="1175" y="1283"/>
                      </a:cubicBezTo>
                      <a:cubicBezTo>
                        <a:pt x="1205" y="1283"/>
                        <a:pt x="1229" y="1306"/>
                        <a:pt x="1229" y="1336"/>
                      </a:cubicBezTo>
                      <a:cubicBezTo>
                        <a:pt x="1229" y="1365"/>
                        <a:pt x="1205" y="1389"/>
                        <a:pt x="1175" y="1389"/>
                      </a:cubicBezTo>
                      <a:cubicBezTo>
                        <a:pt x="890" y="1389"/>
                        <a:pt x="890" y="1389"/>
                        <a:pt x="890" y="1389"/>
                      </a:cubicBezTo>
                      <a:cubicBezTo>
                        <a:pt x="773" y="1389"/>
                        <a:pt x="677" y="1293"/>
                        <a:pt x="677" y="1176"/>
                      </a:cubicBezTo>
                      <a:cubicBezTo>
                        <a:pt x="677" y="1058"/>
                        <a:pt x="773" y="962"/>
                        <a:pt x="890" y="962"/>
                      </a:cubicBezTo>
                      <a:cubicBezTo>
                        <a:pt x="1247" y="962"/>
                        <a:pt x="1247" y="962"/>
                        <a:pt x="1247" y="962"/>
                      </a:cubicBezTo>
                      <a:cubicBezTo>
                        <a:pt x="1306" y="962"/>
                        <a:pt x="1353" y="914"/>
                        <a:pt x="1353" y="855"/>
                      </a:cubicBezTo>
                      <a:cubicBezTo>
                        <a:pt x="1353" y="796"/>
                        <a:pt x="1306" y="748"/>
                        <a:pt x="1247" y="748"/>
                      </a:cubicBezTo>
                      <a:cubicBezTo>
                        <a:pt x="1033" y="748"/>
                        <a:pt x="1033" y="748"/>
                        <a:pt x="1033" y="748"/>
                      </a:cubicBezTo>
                      <a:cubicBezTo>
                        <a:pt x="1014" y="748"/>
                        <a:pt x="996" y="738"/>
                        <a:pt x="987" y="721"/>
                      </a:cubicBezTo>
                      <a:cubicBezTo>
                        <a:pt x="879" y="535"/>
                        <a:pt x="879" y="535"/>
                        <a:pt x="879" y="535"/>
                      </a:cubicBezTo>
                      <a:cubicBezTo>
                        <a:pt x="534" y="535"/>
                        <a:pt x="534" y="535"/>
                        <a:pt x="534" y="535"/>
                      </a:cubicBezTo>
                      <a:cubicBezTo>
                        <a:pt x="534" y="1372"/>
                        <a:pt x="534" y="1372"/>
                        <a:pt x="534" y="1372"/>
                      </a:cubicBezTo>
                      <a:cubicBezTo>
                        <a:pt x="534" y="1401"/>
                        <a:pt x="510" y="1425"/>
                        <a:pt x="481" y="1425"/>
                      </a:cubicBezTo>
                      <a:cubicBezTo>
                        <a:pt x="451" y="1425"/>
                        <a:pt x="427" y="1401"/>
                        <a:pt x="427" y="1372"/>
                      </a:cubicBezTo>
                      <a:cubicBezTo>
                        <a:pt x="427" y="1283"/>
                        <a:pt x="356" y="1211"/>
                        <a:pt x="267" y="1211"/>
                      </a:cubicBezTo>
                      <a:cubicBezTo>
                        <a:pt x="179" y="1211"/>
                        <a:pt x="107" y="1283"/>
                        <a:pt x="107" y="1372"/>
                      </a:cubicBezTo>
                      <a:cubicBezTo>
                        <a:pt x="107" y="1460"/>
                        <a:pt x="179" y="1532"/>
                        <a:pt x="267" y="1532"/>
                      </a:cubicBezTo>
                      <a:cubicBezTo>
                        <a:pt x="1532" y="1532"/>
                        <a:pt x="1532" y="1532"/>
                        <a:pt x="1532" y="1532"/>
                      </a:cubicBezTo>
                      <a:lnTo>
                        <a:pt x="1532" y="535"/>
                      </a:ln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52" name="Rectangle 51">
                <a:extLst>
                  <a:ext uri="{FF2B5EF4-FFF2-40B4-BE49-F238E27FC236}">
                    <a16:creationId xmlns:a16="http://schemas.microsoft.com/office/drawing/2014/main" id="{BB45DD60-F1A9-4AF4-A6DB-D3F92ED43B82}"/>
                  </a:ext>
                </a:extLst>
              </p:cNvPr>
              <p:cNvSpPr/>
              <p:nvPr/>
            </p:nvSpPr>
            <p:spPr>
              <a:xfrm>
                <a:off x="938863" y="4374140"/>
                <a:ext cx="506859" cy="461679"/>
              </a:xfrm>
              <a:prstGeom prst="rect">
                <a:avLst/>
              </a:prstGeom>
              <a:solidFill>
                <a:schemeClr val="accent5"/>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5</a:t>
                </a:r>
                <a:endParaRPr lang="en-ID" sz="2399" b="1" dirty="0">
                  <a:latin typeface="Arial Black" panose="020B0A04020102020204" pitchFamily="34" charset="0"/>
                </a:endParaRPr>
              </a:p>
            </p:txBody>
          </p:sp>
        </p:grpSp>
        <p:grpSp>
          <p:nvGrpSpPr>
            <p:cNvPr id="8" name="Group 7">
              <a:extLst>
                <a:ext uri="{FF2B5EF4-FFF2-40B4-BE49-F238E27FC236}">
                  <a16:creationId xmlns:a16="http://schemas.microsoft.com/office/drawing/2014/main" id="{0D46074F-C171-43B2-93F0-CFD95B56180B}"/>
                </a:ext>
              </a:extLst>
            </p:cNvPr>
            <p:cNvGrpSpPr/>
            <p:nvPr/>
          </p:nvGrpSpPr>
          <p:grpSpPr>
            <a:xfrm>
              <a:off x="8951053" y="1765989"/>
              <a:ext cx="2989633" cy="830840"/>
              <a:chOff x="8185964" y="2070023"/>
              <a:chExt cx="2989633" cy="830840"/>
            </a:xfrm>
          </p:grpSpPr>
          <p:sp>
            <p:nvSpPr>
              <p:cNvPr id="45" name="TextBox 44">
                <a:extLst>
                  <a:ext uri="{FF2B5EF4-FFF2-40B4-BE49-F238E27FC236}">
                    <a16:creationId xmlns:a16="http://schemas.microsoft.com/office/drawing/2014/main" id="{23056886-0C8D-49A7-B7D9-03C6DF535B25}"/>
                  </a:ext>
                </a:extLst>
              </p:cNvPr>
              <p:cNvSpPr txBox="1"/>
              <p:nvPr/>
            </p:nvSpPr>
            <p:spPr>
              <a:xfrm>
                <a:off x="8889597" y="2070023"/>
                <a:ext cx="2286000" cy="830840"/>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Pengurangan Laju Degradasi Hutan Lahan</a:t>
                </a:r>
                <a:r>
                  <a:rPr lang="en-US" sz="1599" b="1" dirty="0">
                    <a:latin typeface="Calibri"/>
                  </a:rPr>
                  <a:t> </a:t>
                </a:r>
                <a:r>
                  <a:rPr lang="en-US" sz="1599" b="1" dirty="0" err="1">
                    <a:latin typeface="Calibri"/>
                  </a:rPr>
                  <a:t>Gambut</a:t>
                </a:r>
                <a:r>
                  <a:rPr lang="en-US" sz="1599" b="1" dirty="0">
                    <a:latin typeface="Calibri"/>
                  </a:rPr>
                  <a:t> dan Mangrove</a:t>
                </a:r>
                <a:endParaRPr lang="en-ID" sz="1599" b="1" dirty="0">
                  <a:latin typeface="Calibri"/>
                </a:endParaRPr>
              </a:p>
            </p:txBody>
          </p:sp>
          <p:grpSp>
            <p:nvGrpSpPr>
              <p:cNvPr id="46" name="Group 45">
                <a:extLst>
                  <a:ext uri="{FF2B5EF4-FFF2-40B4-BE49-F238E27FC236}">
                    <a16:creationId xmlns:a16="http://schemas.microsoft.com/office/drawing/2014/main" id="{FE0D637C-6F00-46F6-8F8D-55C06F6AE0EE}"/>
                  </a:ext>
                </a:extLst>
              </p:cNvPr>
              <p:cNvGrpSpPr/>
              <p:nvPr/>
            </p:nvGrpSpPr>
            <p:grpSpPr>
              <a:xfrm>
                <a:off x="8185964" y="2116190"/>
                <a:ext cx="683952" cy="683952"/>
                <a:chOff x="8185964" y="2116190"/>
                <a:chExt cx="683952" cy="683952"/>
              </a:xfrm>
            </p:grpSpPr>
            <p:sp>
              <p:nvSpPr>
                <p:cNvPr id="48" name="Rounded Rectangle 18">
                  <a:extLst>
                    <a:ext uri="{FF2B5EF4-FFF2-40B4-BE49-F238E27FC236}">
                      <a16:creationId xmlns:a16="http://schemas.microsoft.com/office/drawing/2014/main" id="{AF5725BF-4FE0-4AE8-B74D-C924F9E38367}"/>
                    </a:ext>
                  </a:extLst>
                </p:cNvPr>
                <p:cNvSpPr/>
                <p:nvPr/>
              </p:nvSpPr>
              <p:spPr>
                <a:xfrm>
                  <a:off x="8185964" y="2116190"/>
                  <a:ext cx="683952" cy="6839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49" name="Freeform 27">
                  <a:extLst>
                    <a:ext uri="{FF2B5EF4-FFF2-40B4-BE49-F238E27FC236}">
                      <a16:creationId xmlns:a16="http://schemas.microsoft.com/office/drawing/2014/main" id="{7F7DABA2-5054-49C5-AD57-7B543D543E84}"/>
                    </a:ext>
                  </a:extLst>
                </p:cNvPr>
                <p:cNvSpPr>
                  <a:spLocks noEditPoints="1"/>
                </p:cNvSpPr>
                <p:nvPr/>
              </p:nvSpPr>
              <p:spPr bwMode="auto">
                <a:xfrm>
                  <a:off x="8291480" y="2218490"/>
                  <a:ext cx="407793" cy="388083"/>
                </a:xfrm>
                <a:custGeom>
                  <a:avLst/>
                  <a:gdLst>
                    <a:gd name="T0" fmla="*/ 691 w 1638"/>
                    <a:gd name="T1" fmla="*/ 1471 h 1559"/>
                    <a:gd name="T2" fmla="*/ 1371 w 1638"/>
                    <a:gd name="T3" fmla="*/ 1194 h 1559"/>
                    <a:gd name="T4" fmla="*/ 1122 w 1638"/>
                    <a:gd name="T5" fmla="*/ 820 h 1559"/>
                    <a:gd name="T6" fmla="*/ 516 w 1638"/>
                    <a:gd name="T7" fmla="*/ 820 h 1559"/>
                    <a:gd name="T8" fmla="*/ 267 w 1638"/>
                    <a:gd name="T9" fmla="*/ 1194 h 1559"/>
                    <a:gd name="T10" fmla="*/ 623 w 1638"/>
                    <a:gd name="T11" fmla="*/ 820 h 1559"/>
                    <a:gd name="T12" fmla="*/ 1015 w 1638"/>
                    <a:gd name="T13" fmla="*/ 820 h 1559"/>
                    <a:gd name="T14" fmla="*/ 1264 w 1638"/>
                    <a:gd name="T15" fmla="*/ 1194 h 1559"/>
                    <a:gd name="T16" fmla="*/ 819 w 1638"/>
                    <a:gd name="T17" fmla="*/ 1337 h 1559"/>
                    <a:gd name="T18" fmla="*/ 374 w 1638"/>
                    <a:gd name="T19" fmla="*/ 1194 h 1559"/>
                    <a:gd name="T20" fmla="*/ 748 w 1638"/>
                    <a:gd name="T21" fmla="*/ 285 h 1559"/>
                    <a:gd name="T22" fmla="*/ 392 w 1638"/>
                    <a:gd name="T23" fmla="*/ 285 h 1559"/>
                    <a:gd name="T24" fmla="*/ 748 w 1638"/>
                    <a:gd name="T25" fmla="*/ 285 h 1559"/>
                    <a:gd name="T26" fmla="*/ 526 w 1638"/>
                    <a:gd name="T27" fmla="*/ 176 h 1559"/>
                    <a:gd name="T28" fmla="*/ 614 w 1638"/>
                    <a:gd name="T29" fmla="*/ 176 h 1559"/>
                    <a:gd name="T30" fmla="*/ 570 w 1638"/>
                    <a:gd name="T31" fmla="*/ 357 h 1559"/>
                    <a:gd name="T32" fmla="*/ 1247 w 1638"/>
                    <a:gd name="T33" fmla="*/ 285 h 1559"/>
                    <a:gd name="T34" fmla="*/ 890 w 1638"/>
                    <a:gd name="T35" fmla="*/ 285 h 1559"/>
                    <a:gd name="T36" fmla="*/ 1247 w 1638"/>
                    <a:gd name="T37" fmla="*/ 285 h 1559"/>
                    <a:gd name="T38" fmla="*/ 1024 w 1638"/>
                    <a:gd name="T39" fmla="*/ 176 h 1559"/>
                    <a:gd name="T40" fmla="*/ 1112 w 1638"/>
                    <a:gd name="T41" fmla="*/ 176 h 1559"/>
                    <a:gd name="T42" fmla="*/ 1068 w 1638"/>
                    <a:gd name="T43" fmla="*/ 357 h 1559"/>
                    <a:gd name="T44" fmla="*/ 356 w 1638"/>
                    <a:gd name="T45" fmla="*/ 713 h 1559"/>
                    <a:gd name="T46" fmla="*/ 0 w 1638"/>
                    <a:gd name="T47" fmla="*/ 713 h 1559"/>
                    <a:gd name="T48" fmla="*/ 356 w 1638"/>
                    <a:gd name="T49" fmla="*/ 713 h 1559"/>
                    <a:gd name="T50" fmla="*/ 107 w 1638"/>
                    <a:gd name="T51" fmla="*/ 713 h 1559"/>
                    <a:gd name="T52" fmla="*/ 178 w 1638"/>
                    <a:gd name="T53" fmla="*/ 535 h 1559"/>
                    <a:gd name="T54" fmla="*/ 249 w 1638"/>
                    <a:gd name="T55" fmla="*/ 713 h 1559"/>
                    <a:gd name="T56" fmla="*/ 1282 w 1638"/>
                    <a:gd name="T57" fmla="*/ 713 h 1559"/>
                    <a:gd name="T58" fmla="*/ 1638 w 1638"/>
                    <a:gd name="T59" fmla="*/ 713 h 1559"/>
                    <a:gd name="T60" fmla="*/ 1282 w 1638"/>
                    <a:gd name="T61" fmla="*/ 713 h 1559"/>
                    <a:gd name="T62" fmla="*/ 1531 w 1638"/>
                    <a:gd name="T63" fmla="*/ 713 h 1559"/>
                    <a:gd name="T64" fmla="*/ 1389 w 1638"/>
                    <a:gd name="T65" fmla="*/ 713 h 1559"/>
                    <a:gd name="T66" fmla="*/ 1460 w 1638"/>
                    <a:gd name="T67" fmla="*/ 535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8" h="1559">
                      <a:moveTo>
                        <a:pt x="267" y="1194"/>
                      </a:moveTo>
                      <a:cubicBezTo>
                        <a:pt x="267" y="1412"/>
                        <a:pt x="492" y="1558"/>
                        <a:pt x="691" y="1471"/>
                      </a:cubicBezTo>
                      <a:cubicBezTo>
                        <a:pt x="773" y="1435"/>
                        <a:pt x="866" y="1435"/>
                        <a:pt x="947" y="1471"/>
                      </a:cubicBezTo>
                      <a:cubicBezTo>
                        <a:pt x="1147" y="1559"/>
                        <a:pt x="1371" y="1411"/>
                        <a:pt x="1371" y="1194"/>
                      </a:cubicBezTo>
                      <a:cubicBezTo>
                        <a:pt x="1371" y="1071"/>
                        <a:pt x="1298" y="961"/>
                        <a:pt x="1185" y="914"/>
                      </a:cubicBezTo>
                      <a:cubicBezTo>
                        <a:pt x="1147" y="898"/>
                        <a:pt x="1122" y="861"/>
                        <a:pt x="1122" y="820"/>
                      </a:cubicBezTo>
                      <a:cubicBezTo>
                        <a:pt x="1122" y="656"/>
                        <a:pt x="990" y="499"/>
                        <a:pt x="819" y="499"/>
                      </a:cubicBezTo>
                      <a:cubicBezTo>
                        <a:pt x="649" y="499"/>
                        <a:pt x="516" y="656"/>
                        <a:pt x="516" y="820"/>
                      </a:cubicBezTo>
                      <a:cubicBezTo>
                        <a:pt x="516" y="861"/>
                        <a:pt x="492" y="898"/>
                        <a:pt x="453" y="914"/>
                      </a:cubicBezTo>
                      <a:cubicBezTo>
                        <a:pt x="340" y="961"/>
                        <a:pt x="267" y="1071"/>
                        <a:pt x="267" y="1194"/>
                      </a:cubicBezTo>
                      <a:close/>
                      <a:moveTo>
                        <a:pt x="494" y="1013"/>
                      </a:moveTo>
                      <a:cubicBezTo>
                        <a:pt x="572" y="981"/>
                        <a:pt x="623" y="905"/>
                        <a:pt x="623" y="820"/>
                      </a:cubicBezTo>
                      <a:cubicBezTo>
                        <a:pt x="623" y="706"/>
                        <a:pt x="715" y="606"/>
                        <a:pt x="819" y="606"/>
                      </a:cubicBezTo>
                      <a:cubicBezTo>
                        <a:pt x="923" y="606"/>
                        <a:pt x="1015" y="706"/>
                        <a:pt x="1015" y="820"/>
                      </a:cubicBezTo>
                      <a:cubicBezTo>
                        <a:pt x="1015" y="905"/>
                        <a:pt x="1066" y="980"/>
                        <a:pt x="1144" y="1013"/>
                      </a:cubicBezTo>
                      <a:cubicBezTo>
                        <a:pt x="1216" y="1043"/>
                        <a:pt x="1264" y="1115"/>
                        <a:pt x="1264" y="1194"/>
                      </a:cubicBezTo>
                      <a:cubicBezTo>
                        <a:pt x="1264" y="1335"/>
                        <a:pt x="1119" y="1430"/>
                        <a:pt x="990" y="1373"/>
                      </a:cubicBezTo>
                      <a:cubicBezTo>
                        <a:pt x="936" y="1349"/>
                        <a:pt x="877" y="1337"/>
                        <a:pt x="819" y="1337"/>
                      </a:cubicBezTo>
                      <a:cubicBezTo>
                        <a:pt x="761" y="1337"/>
                        <a:pt x="703" y="1349"/>
                        <a:pt x="648" y="1373"/>
                      </a:cubicBezTo>
                      <a:cubicBezTo>
                        <a:pt x="520" y="1430"/>
                        <a:pt x="374" y="1335"/>
                        <a:pt x="374" y="1194"/>
                      </a:cubicBezTo>
                      <a:cubicBezTo>
                        <a:pt x="374" y="1114"/>
                        <a:pt x="421" y="1043"/>
                        <a:pt x="494" y="1013"/>
                      </a:cubicBezTo>
                      <a:close/>
                      <a:moveTo>
                        <a:pt x="748" y="285"/>
                      </a:moveTo>
                      <a:cubicBezTo>
                        <a:pt x="748" y="203"/>
                        <a:pt x="685" y="0"/>
                        <a:pt x="570" y="0"/>
                      </a:cubicBezTo>
                      <a:cubicBezTo>
                        <a:pt x="454" y="0"/>
                        <a:pt x="392" y="203"/>
                        <a:pt x="392" y="285"/>
                      </a:cubicBezTo>
                      <a:cubicBezTo>
                        <a:pt x="392" y="384"/>
                        <a:pt x="472" y="463"/>
                        <a:pt x="570" y="463"/>
                      </a:cubicBezTo>
                      <a:cubicBezTo>
                        <a:pt x="668" y="463"/>
                        <a:pt x="748" y="384"/>
                        <a:pt x="748" y="285"/>
                      </a:cubicBezTo>
                      <a:close/>
                      <a:moveTo>
                        <a:pt x="499" y="285"/>
                      </a:moveTo>
                      <a:cubicBezTo>
                        <a:pt x="499" y="263"/>
                        <a:pt x="508" y="219"/>
                        <a:pt x="526" y="176"/>
                      </a:cubicBezTo>
                      <a:cubicBezTo>
                        <a:pt x="544" y="134"/>
                        <a:pt x="562" y="113"/>
                        <a:pt x="570" y="108"/>
                      </a:cubicBezTo>
                      <a:cubicBezTo>
                        <a:pt x="578" y="113"/>
                        <a:pt x="596" y="134"/>
                        <a:pt x="614" y="176"/>
                      </a:cubicBezTo>
                      <a:cubicBezTo>
                        <a:pt x="632" y="219"/>
                        <a:pt x="641" y="263"/>
                        <a:pt x="641" y="285"/>
                      </a:cubicBezTo>
                      <a:cubicBezTo>
                        <a:pt x="641" y="325"/>
                        <a:pt x="609" y="357"/>
                        <a:pt x="570" y="357"/>
                      </a:cubicBezTo>
                      <a:cubicBezTo>
                        <a:pt x="531" y="357"/>
                        <a:pt x="499" y="325"/>
                        <a:pt x="499" y="285"/>
                      </a:cubicBezTo>
                      <a:close/>
                      <a:moveTo>
                        <a:pt x="1247" y="285"/>
                      </a:moveTo>
                      <a:cubicBezTo>
                        <a:pt x="1247" y="203"/>
                        <a:pt x="1184" y="0"/>
                        <a:pt x="1068" y="0"/>
                      </a:cubicBezTo>
                      <a:cubicBezTo>
                        <a:pt x="953" y="0"/>
                        <a:pt x="890" y="203"/>
                        <a:pt x="890" y="285"/>
                      </a:cubicBezTo>
                      <a:cubicBezTo>
                        <a:pt x="890" y="384"/>
                        <a:pt x="970" y="463"/>
                        <a:pt x="1068" y="463"/>
                      </a:cubicBezTo>
                      <a:cubicBezTo>
                        <a:pt x="1167" y="463"/>
                        <a:pt x="1247" y="384"/>
                        <a:pt x="1247" y="285"/>
                      </a:cubicBezTo>
                      <a:close/>
                      <a:moveTo>
                        <a:pt x="997" y="285"/>
                      </a:moveTo>
                      <a:cubicBezTo>
                        <a:pt x="997" y="263"/>
                        <a:pt x="1007" y="219"/>
                        <a:pt x="1024" y="176"/>
                      </a:cubicBezTo>
                      <a:cubicBezTo>
                        <a:pt x="1042" y="134"/>
                        <a:pt x="1060" y="113"/>
                        <a:pt x="1068" y="108"/>
                      </a:cubicBezTo>
                      <a:cubicBezTo>
                        <a:pt x="1077" y="113"/>
                        <a:pt x="1095" y="134"/>
                        <a:pt x="1112" y="176"/>
                      </a:cubicBezTo>
                      <a:cubicBezTo>
                        <a:pt x="1130" y="219"/>
                        <a:pt x="1140" y="263"/>
                        <a:pt x="1140" y="285"/>
                      </a:cubicBezTo>
                      <a:cubicBezTo>
                        <a:pt x="1140" y="325"/>
                        <a:pt x="1108" y="357"/>
                        <a:pt x="1068" y="357"/>
                      </a:cubicBezTo>
                      <a:cubicBezTo>
                        <a:pt x="1029" y="357"/>
                        <a:pt x="997" y="325"/>
                        <a:pt x="997" y="285"/>
                      </a:cubicBezTo>
                      <a:close/>
                      <a:moveTo>
                        <a:pt x="356" y="713"/>
                      </a:moveTo>
                      <a:cubicBezTo>
                        <a:pt x="356" y="630"/>
                        <a:pt x="294" y="428"/>
                        <a:pt x="178" y="428"/>
                      </a:cubicBezTo>
                      <a:cubicBezTo>
                        <a:pt x="62" y="428"/>
                        <a:pt x="0" y="630"/>
                        <a:pt x="0" y="713"/>
                      </a:cubicBezTo>
                      <a:cubicBezTo>
                        <a:pt x="0" y="811"/>
                        <a:pt x="80" y="891"/>
                        <a:pt x="178" y="891"/>
                      </a:cubicBezTo>
                      <a:cubicBezTo>
                        <a:pt x="276" y="891"/>
                        <a:pt x="356" y="811"/>
                        <a:pt x="356" y="713"/>
                      </a:cubicBezTo>
                      <a:close/>
                      <a:moveTo>
                        <a:pt x="178" y="784"/>
                      </a:moveTo>
                      <a:cubicBezTo>
                        <a:pt x="139" y="784"/>
                        <a:pt x="107" y="752"/>
                        <a:pt x="107" y="713"/>
                      </a:cubicBezTo>
                      <a:cubicBezTo>
                        <a:pt x="107" y="691"/>
                        <a:pt x="116" y="646"/>
                        <a:pt x="134" y="603"/>
                      </a:cubicBezTo>
                      <a:cubicBezTo>
                        <a:pt x="152" y="561"/>
                        <a:pt x="170" y="541"/>
                        <a:pt x="178" y="535"/>
                      </a:cubicBezTo>
                      <a:cubicBezTo>
                        <a:pt x="186" y="541"/>
                        <a:pt x="204" y="561"/>
                        <a:pt x="222" y="603"/>
                      </a:cubicBezTo>
                      <a:cubicBezTo>
                        <a:pt x="240" y="646"/>
                        <a:pt x="249" y="691"/>
                        <a:pt x="249" y="713"/>
                      </a:cubicBezTo>
                      <a:cubicBezTo>
                        <a:pt x="249" y="752"/>
                        <a:pt x="217" y="784"/>
                        <a:pt x="178" y="784"/>
                      </a:cubicBezTo>
                      <a:close/>
                      <a:moveTo>
                        <a:pt x="1282" y="713"/>
                      </a:moveTo>
                      <a:cubicBezTo>
                        <a:pt x="1282" y="811"/>
                        <a:pt x="1362" y="891"/>
                        <a:pt x="1460" y="891"/>
                      </a:cubicBezTo>
                      <a:cubicBezTo>
                        <a:pt x="1558" y="891"/>
                        <a:pt x="1638" y="811"/>
                        <a:pt x="1638" y="713"/>
                      </a:cubicBezTo>
                      <a:cubicBezTo>
                        <a:pt x="1638" y="630"/>
                        <a:pt x="1576" y="428"/>
                        <a:pt x="1460" y="428"/>
                      </a:cubicBezTo>
                      <a:cubicBezTo>
                        <a:pt x="1345" y="428"/>
                        <a:pt x="1282" y="630"/>
                        <a:pt x="1282" y="713"/>
                      </a:cubicBezTo>
                      <a:close/>
                      <a:moveTo>
                        <a:pt x="1504" y="603"/>
                      </a:moveTo>
                      <a:cubicBezTo>
                        <a:pt x="1522" y="646"/>
                        <a:pt x="1531" y="691"/>
                        <a:pt x="1531" y="713"/>
                      </a:cubicBezTo>
                      <a:cubicBezTo>
                        <a:pt x="1531" y="752"/>
                        <a:pt x="1500" y="784"/>
                        <a:pt x="1460" y="784"/>
                      </a:cubicBezTo>
                      <a:cubicBezTo>
                        <a:pt x="1421" y="784"/>
                        <a:pt x="1389" y="752"/>
                        <a:pt x="1389" y="713"/>
                      </a:cubicBezTo>
                      <a:cubicBezTo>
                        <a:pt x="1389" y="691"/>
                        <a:pt x="1398" y="646"/>
                        <a:pt x="1416" y="603"/>
                      </a:cubicBezTo>
                      <a:cubicBezTo>
                        <a:pt x="1434" y="561"/>
                        <a:pt x="1452" y="541"/>
                        <a:pt x="1460" y="535"/>
                      </a:cubicBezTo>
                      <a:cubicBezTo>
                        <a:pt x="1468" y="541"/>
                        <a:pt x="1486" y="561"/>
                        <a:pt x="1504" y="603"/>
                      </a:cubicBez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47" name="Rectangle 46">
                <a:extLst>
                  <a:ext uri="{FF2B5EF4-FFF2-40B4-BE49-F238E27FC236}">
                    <a16:creationId xmlns:a16="http://schemas.microsoft.com/office/drawing/2014/main" id="{EEC2DF05-0C33-44B3-8FE6-D4D65CB9305F}"/>
                  </a:ext>
                </a:extLst>
              </p:cNvPr>
              <p:cNvSpPr/>
              <p:nvPr/>
            </p:nvSpPr>
            <p:spPr>
              <a:xfrm>
                <a:off x="8269768" y="2182366"/>
                <a:ext cx="506859" cy="461679"/>
              </a:xfrm>
              <a:prstGeom prst="rect">
                <a:avLst/>
              </a:prstGeom>
              <a:solidFill>
                <a:schemeClr val="accent4"/>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4</a:t>
                </a:r>
                <a:endParaRPr lang="en-ID" sz="2399" b="1" dirty="0">
                  <a:latin typeface="Arial Black" panose="020B0A04020102020204" pitchFamily="34" charset="0"/>
                </a:endParaRPr>
              </a:p>
            </p:txBody>
          </p:sp>
        </p:grpSp>
        <p:sp>
          <p:nvSpPr>
            <p:cNvPr id="9" name="Freeform: Shape 8">
              <a:extLst>
                <a:ext uri="{FF2B5EF4-FFF2-40B4-BE49-F238E27FC236}">
                  <a16:creationId xmlns:a16="http://schemas.microsoft.com/office/drawing/2014/main" id="{0A1039A2-4054-44FB-BE4B-1E2868983726}"/>
                </a:ext>
              </a:extLst>
            </p:cNvPr>
            <p:cNvSpPr/>
            <p:nvPr/>
          </p:nvSpPr>
          <p:spPr>
            <a:xfrm>
              <a:off x="1005840" y="2631440"/>
              <a:ext cx="10797665" cy="416560"/>
            </a:xfrm>
            <a:custGeom>
              <a:avLst/>
              <a:gdLst>
                <a:gd name="connsiteX0" fmla="*/ 0 w 10797665"/>
                <a:gd name="connsiteY0" fmla="*/ 121920 h 416560"/>
                <a:gd name="connsiteX1" fmla="*/ 9845040 w 10797665"/>
                <a:gd name="connsiteY1" fmla="*/ 0 h 416560"/>
                <a:gd name="connsiteX2" fmla="*/ 10414000 w 10797665"/>
                <a:gd name="connsiteY2" fmla="*/ 416560 h 416560"/>
                <a:gd name="connsiteX3" fmla="*/ 10414000 w 10797665"/>
                <a:gd name="connsiteY3" fmla="*/ 416560 h 416560"/>
              </a:gdLst>
              <a:ahLst/>
              <a:cxnLst>
                <a:cxn ang="0">
                  <a:pos x="connsiteX0" y="connsiteY0"/>
                </a:cxn>
                <a:cxn ang="0">
                  <a:pos x="connsiteX1" y="connsiteY1"/>
                </a:cxn>
                <a:cxn ang="0">
                  <a:pos x="connsiteX2" y="connsiteY2"/>
                </a:cxn>
                <a:cxn ang="0">
                  <a:pos x="connsiteX3" y="connsiteY3"/>
                </a:cxn>
              </a:cxnLst>
              <a:rect l="l" t="t" r="r" b="b"/>
              <a:pathLst>
                <a:path w="10797665" h="416560">
                  <a:moveTo>
                    <a:pt x="0" y="121920"/>
                  </a:moveTo>
                  <a:lnTo>
                    <a:pt x="9845040" y="0"/>
                  </a:lnTo>
                  <a:cubicBezTo>
                    <a:pt x="11580707" y="49107"/>
                    <a:pt x="10414000" y="416560"/>
                    <a:pt x="10414000" y="416560"/>
                  </a:cubicBezTo>
                  <a:lnTo>
                    <a:pt x="10414000" y="41656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ID" sz="2399" b="1">
                <a:solidFill>
                  <a:schemeClr val="tx1"/>
                </a:solidFill>
                <a:latin typeface="Calibri"/>
              </a:endParaRPr>
            </a:p>
          </p:txBody>
        </p:sp>
        <p:cxnSp>
          <p:nvCxnSpPr>
            <p:cNvPr id="10" name="Straight Connector 9">
              <a:extLst>
                <a:ext uri="{FF2B5EF4-FFF2-40B4-BE49-F238E27FC236}">
                  <a16:creationId xmlns:a16="http://schemas.microsoft.com/office/drawing/2014/main" id="{74A24C5F-197D-4BF9-A5A9-AB9DC8FC16A5}"/>
                </a:ext>
              </a:extLst>
            </p:cNvPr>
            <p:cNvCxnSpPr/>
            <p:nvPr/>
          </p:nvCxnSpPr>
          <p:spPr>
            <a:xfrm>
              <a:off x="655320" y="2814320"/>
              <a:ext cx="10698480" cy="0"/>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grpSp>
          <p:nvGrpSpPr>
            <p:cNvPr id="11" name="Group 10">
              <a:extLst>
                <a:ext uri="{FF2B5EF4-FFF2-40B4-BE49-F238E27FC236}">
                  <a16:creationId xmlns:a16="http://schemas.microsoft.com/office/drawing/2014/main" id="{8206FB3D-E5B4-4504-A0D9-A04C8F2D1F20}"/>
                </a:ext>
              </a:extLst>
            </p:cNvPr>
            <p:cNvGrpSpPr/>
            <p:nvPr/>
          </p:nvGrpSpPr>
          <p:grpSpPr>
            <a:xfrm>
              <a:off x="3260630" y="3049921"/>
              <a:ext cx="2669660" cy="683952"/>
              <a:chOff x="838200" y="4266679"/>
              <a:chExt cx="3138758" cy="683952"/>
            </a:xfrm>
          </p:grpSpPr>
          <p:sp>
            <p:nvSpPr>
              <p:cNvPr id="40" name="TextBox 39">
                <a:extLst>
                  <a:ext uri="{FF2B5EF4-FFF2-40B4-BE49-F238E27FC236}">
                    <a16:creationId xmlns:a16="http://schemas.microsoft.com/office/drawing/2014/main" id="{7F65F8C3-B472-410D-BA21-C5CE3E519564}"/>
                  </a:ext>
                </a:extLst>
              </p:cNvPr>
              <p:cNvSpPr txBox="1"/>
              <p:nvPr/>
            </p:nvSpPr>
            <p:spPr>
              <a:xfrm>
                <a:off x="1690957" y="4270102"/>
                <a:ext cx="2286001" cy="584671"/>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en-US" sz="1599" b="1" dirty="0" err="1">
                    <a:latin typeface="Arial" panose="020B0604020202020204" pitchFamily="34" charset="0"/>
                  </a:rPr>
                  <a:t>Pengelolaan</a:t>
                </a:r>
                <a:r>
                  <a:rPr lang="en-US" sz="1599" b="1" dirty="0">
                    <a:latin typeface="Arial" panose="020B0604020202020204" pitchFamily="34" charset="0"/>
                  </a:rPr>
                  <a:t> </a:t>
                </a:r>
                <a:r>
                  <a:rPr lang="en-US" sz="1599" b="1" dirty="0" err="1">
                    <a:latin typeface="Arial" panose="020B0604020202020204" pitchFamily="34" charset="0"/>
                  </a:rPr>
                  <a:t>Hutan</a:t>
                </a:r>
                <a:r>
                  <a:rPr lang="en-US" sz="1599" b="1" dirty="0">
                    <a:latin typeface="Arial" panose="020B0604020202020204" pitchFamily="34" charset="0"/>
                  </a:rPr>
                  <a:t> Lestari</a:t>
                </a:r>
                <a:endParaRPr lang="en-ID" sz="1599" b="1" dirty="0">
                  <a:latin typeface="Arial" panose="020B0604020202020204" pitchFamily="34" charset="0"/>
                </a:endParaRPr>
              </a:p>
            </p:txBody>
          </p:sp>
          <p:grpSp>
            <p:nvGrpSpPr>
              <p:cNvPr id="41" name="Group 40">
                <a:extLst>
                  <a:ext uri="{FF2B5EF4-FFF2-40B4-BE49-F238E27FC236}">
                    <a16:creationId xmlns:a16="http://schemas.microsoft.com/office/drawing/2014/main" id="{AFD494E9-1944-4451-A023-76DB5769FC5E}"/>
                  </a:ext>
                </a:extLst>
              </p:cNvPr>
              <p:cNvGrpSpPr/>
              <p:nvPr/>
            </p:nvGrpSpPr>
            <p:grpSpPr>
              <a:xfrm>
                <a:off x="838200" y="4266679"/>
                <a:ext cx="813244" cy="683952"/>
                <a:chOff x="838200" y="4266679"/>
                <a:chExt cx="813244" cy="683952"/>
              </a:xfrm>
            </p:grpSpPr>
            <p:sp>
              <p:nvSpPr>
                <p:cNvPr id="43" name="Rounded Rectangle 5">
                  <a:extLst>
                    <a:ext uri="{FF2B5EF4-FFF2-40B4-BE49-F238E27FC236}">
                      <a16:creationId xmlns:a16="http://schemas.microsoft.com/office/drawing/2014/main" id="{211BC2B4-1BB7-4444-93FE-CC762F203130}"/>
                    </a:ext>
                  </a:extLst>
                </p:cNvPr>
                <p:cNvSpPr/>
                <p:nvPr/>
              </p:nvSpPr>
              <p:spPr>
                <a:xfrm>
                  <a:off x="838200" y="4266679"/>
                  <a:ext cx="813244" cy="68395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44" name="Freeform 54">
                  <a:extLst>
                    <a:ext uri="{FF2B5EF4-FFF2-40B4-BE49-F238E27FC236}">
                      <a16:creationId xmlns:a16="http://schemas.microsoft.com/office/drawing/2014/main" id="{913B2640-2240-4D29-9FCF-AB5E9C14AC49}"/>
                    </a:ext>
                  </a:extLst>
                </p:cNvPr>
                <p:cNvSpPr>
                  <a:spLocks noEditPoints="1"/>
                </p:cNvSpPr>
                <p:nvPr/>
              </p:nvSpPr>
              <p:spPr bwMode="auto">
                <a:xfrm>
                  <a:off x="976280" y="4404620"/>
                  <a:ext cx="407793" cy="408070"/>
                </a:xfrm>
                <a:custGeom>
                  <a:avLst/>
                  <a:gdLst>
                    <a:gd name="T0" fmla="*/ 1371 w 1638"/>
                    <a:gd name="T1" fmla="*/ 1389 h 1639"/>
                    <a:gd name="T2" fmla="*/ 1371 w 1638"/>
                    <a:gd name="T3" fmla="*/ 1283 h 1639"/>
                    <a:gd name="T4" fmla="*/ 801 w 1638"/>
                    <a:gd name="T5" fmla="*/ 748 h 1639"/>
                    <a:gd name="T6" fmla="*/ 801 w 1638"/>
                    <a:gd name="T7" fmla="*/ 641 h 1639"/>
                    <a:gd name="T8" fmla="*/ 801 w 1638"/>
                    <a:gd name="T9" fmla="*/ 748 h 1639"/>
                    <a:gd name="T10" fmla="*/ 1086 w 1638"/>
                    <a:gd name="T11" fmla="*/ 267 h 1639"/>
                    <a:gd name="T12" fmla="*/ 979 w 1638"/>
                    <a:gd name="T13" fmla="*/ 267 h 1639"/>
                    <a:gd name="T14" fmla="*/ 1638 w 1638"/>
                    <a:gd name="T15" fmla="*/ 481 h 1639"/>
                    <a:gd name="T16" fmla="*/ 1585 w 1638"/>
                    <a:gd name="T17" fmla="*/ 1639 h 1639"/>
                    <a:gd name="T18" fmla="*/ 0 w 1638"/>
                    <a:gd name="T19" fmla="*/ 1372 h 1639"/>
                    <a:gd name="T20" fmla="*/ 267 w 1638"/>
                    <a:gd name="T21" fmla="*/ 214 h 1639"/>
                    <a:gd name="T22" fmla="*/ 818 w 1638"/>
                    <a:gd name="T23" fmla="*/ 428 h 1639"/>
                    <a:gd name="T24" fmla="*/ 792 w 1638"/>
                    <a:gd name="T25" fmla="*/ 382 h 1639"/>
                    <a:gd name="T26" fmla="*/ 1278 w 1638"/>
                    <a:gd name="T27" fmla="*/ 374 h 1639"/>
                    <a:gd name="T28" fmla="*/ 1248 w 1638"/>
                    <a:gd name="T29" fmla="*/ 428 h 1639"/>
                    <a:gd name="T30" fmla="*/ 1638 w 1638"/>
                    <a:gd name="T31" fmla="*/ 481 h 1639"/>
                    <a:gd name="T32" fmla="*/ 1033 w 1638"/>
                    <a:gd name="T33" fmla="*/ 588 h 1639"/>
                    <a:gd name="T34" fmla="*/ 1033 w 1638"/>
                    <a:gd name="T35" fmla="*/ 107 h 1639"/>
                    <a:gd name="T36" fmla="*/ 107 w 1638"/>
                    <a:gd name="T37" fmla="*/ 1158 h 1639"/>
                    <a:gd name="T38" fmla="*/ 427 w 1638"/>
                    <a:gd name="T39" fmla="*/ 1158 h 1639"/>
                    <a:gd name="T40" fmla="*/ 267 w 1638"/>
                    <a:gd name="T41" fmla="*/ 321 h 1639"/>
                    <a:gd name="T42" fmla="*/ 107 w 1638"/>
                    <a:gd name="T43" fmla="*/ 1158 h 1639"/>
                    <a:gd name="T44" fmla="*/ 1186 w 1638"/>
                    <a:gd name="T45" fmla="*/ 535 h 1639"/>
                    <a:gd name="T46" fmla="*/ 1247 w 1638"/>
                    <a:gd name="T47" fmla="*/ 641 h 1639"/>
                    <a:gd name="T48" fmla="*/ 1247 w 1638"/>
                    <a:gd name="T49" fmla="*/ 1069 h 1639"/>
                    <a:gd name="T50" fmla="*/ 784 w 1638"/>
                    <a:gd name="T51" fmla="*/ 1176 h 1639"/>
                    <a:gd name="T52" fmla="*/ 1175 w 1638"/>
                    <a:gd name="T53" fmla="*/ 1283 h 1639"/>
                    <a:gd name="T54" fmla="*/ 1175 w 1638"/>
                    <a:gd name="T55" fmla="*/ 1389 h 1639"/>
                    <a:gd name="T56" fmla="*/ 677 w 1638"/>
                    <a:gd name="T57" fmla="*/ 1176 h 1639"/>
                    <a:gd name="T58" fmla="*/ 1247 w 1638"/>
                    <a:gd name="T59" fmla="*/ 962 h 1639"/>
                    <a:gd name="T60" fmla="*/ 1247 w 1638"/>
                    <a:gd name="T61" fmla="*/ 748 h 1639"/>
                    <a:gd name="T62" fmla="*/ 987 w 1638"/>
                    <a:gd name="T63" fmla="*/ 721 h 1639"/>
                    <a:gd name="T64" fmla="*/ 534 w 1638"/>
                    <a:gd name="T65" fmla="*/ 535 h 1639"/>
                    <a:gd name="T66" fmla="*/ 481 w 1638"/>
                    <a:gd name="T67" fmla="*/ 1425 h 1639"/>
                    <a:gd name="T68" fmla="*/ 267 w 1638"/>
                    <a:gd name="T69" fmla="*/ 1211 h 1639"/>
                    <a:gd name="T70" fmla="*/ 267 w 1638"/>
                    <a:gd name="T71" fmla="*/ 1532 h 1639"/>
                    <a:gd name="T72" fmla="*/ 1532 w 1638"/>
                    <a:gd name="T73" fmla="*/ 535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8" h="1639">
                      <a:moveTo>
                        <a:pt x="1425" y="1336"/>
                      </a:moveTo>
                      <a:cubicBezTo>
                        <a:pt x="1425" y="1365"/>
                        <a:pt x="1401" y="1389"/>
                        <a:pt x="1371" y="1389"/>
                      </a:cubicBezTo>
                      <a:cubicBezTo>
                        <a:pt x="1342" y="1389"/>
                        <a:pt x="1318" y="1365"/>
                        <a:pt x="1318" y="1336"/>
                      </a:cubicBezTo>
                      <a:cubicBezTo>
                        <a:pt x="1318" y="1306"/>
                        <a:pt x="1342" y="1283"/>
                        <a:pt x="1371" y="1283"/>
                      </a:cubicBezTo>
                      <a:cubicBezTo>
                        <a:pt x="1401" y="1283"/>
                        <a:pt x="1425" y="1306"/>
                        <a:pt x="1425" y="1336"/>
                      </a:cubicBezTo>
                      <a:close/>
                      <a:moveTo>
                        <a:pt x="801" y="748"/>
                      </a:moveTo>
                      <a:cubicBezTo>
                        <a:pt x="831" y="748"/>
                        <a:pt x="855" y="724"/>
                        <a:pt x="855" y="695"/>
                      </a:cubicBezTo>
                      <a:cubicBezTo>
                        <a:pt x="855" y="665"/>
                        <a:pt x="831" y="641"/>
                        <a:pt x="801" y="641"/>
                      </a:cubicBezTo>
                      <a:cubicBezTo>
                        <a:pt x="772" y="641"/>
                        <a:pt x="748" y="665"/>
                        <a:pt x="748" y="695"/>
                      </a:cubicBezTo>
                      <a:cubicBezTo>
                        <a:pt x="748" y="724"/>
                        <a:pt x="772" y="748"/>
                        <a:pt x="801" y="748"/>
                      </a:cubicBezTo>
                      <a:close/>
                      <a:moveTo>
                        <a:pt x="1033" y="321"/>
                      </a:moveTo>
                      <a:cubicBezTo>
                        <a:pt x="1062" y="321"/>
                        <a:pt x="1086" y="297"/>
                        <a:pt x="1086" y="267"/>
                      </a:cubicBezTo>
                      <a:cubicBezTo>
                        <a:pt x="1086" y="238"/>
                        <a:pt x="1062" y="214"/>
                        <a:pt x="1033" y="214"/>
                      </a:cubicBezTo>
                      <a:cubicBezTo>
                        <a:pt x="1003" y="214"/>
                        <a:pt x="979" y="238"/>
                        <a:pt x="979" y="267"/>
                      </a:cubicBezTo>
                      <a:cubicBezTo>
                        <a:pt x="979" y="297"/>
                        <a:pt x="1003" y="321"/>
                        <a:pt x="1033" y="321"/>
                      </a:cubicBezTo>
                      <a:close/>
                      <a:moveTo>
                        <a:pt x="1638" y="481"/>
                      </a:moveTo>
                      <a:cubicBezTo>
                        <a:pt x="1638" y="1585"/>
                        <a:pt x="1638" y="1585"/>
                        <a:pt x="1638" y="1585"/>
                      </a:cubicBezTo>
                      <a:cubicBezTo>
                        <a:pt x="1638" y="1615"/>
                        <a:pt x="1614" y="1639"/>
                        <a:pt x="1585" y="1639"/>
                      </a:cubicBezTo>
                      <a:cubicBezTo>
                        <a:pt x="267" y="1639"/>
                        <a:pt x="267" y="1639"/>
                        <a:pt x="267" y="1639"/>
                      </a:cubicBezTo>
                      <a:cubicBezTo>
                        <a:pt x="120" y="1639"/>
                        <a:pt x="0" y="1519"/>
                        <a:pt x="0" y="1372"/>
                      </a:cubicBezTo>
                      <a:cubicBezTo>
                        <a:pt x="0" y="481"/>
                        <a:pt x="0" y="481"/>
                        <a:pt x="0" y="481"/>
                      </a:cubicBezTo>
                      <a:cubicBezTo>
                        <a:pt x="0" y="334"/>
                        <a:pt x="120" y="214"/>
                        <a:pt x="267" y="214"/>
                      </a:cubicBezTo>
                      <a:cubicBezTo>
                        <a:pt x="396" y="214"/>
                        <a:pt x="504" y="306"/>
                        <a:pt x="529" y="428"/>
                      </a:cubicBezTo>
                      <a:cubicBezTo>
                        <a:pt x="818" y="428"/>
                        <a:pt x="818" y="428"/>
                        <a:pt x="818" y="428"/>
                      </a:cubicBezTo>
                      <a:cubicBezTo>
                        <a:pt x="794" y="386"/>
                        <a:pt x="794" y="386"/>
                        <a:pt x="794" y="386"/>
                      </a:cubicBezTo>
                      <a:cubicBezTo>
                        <a:pt x="793" y="385"/>
                        <a:pt x="792" y="383"/>
                        <a:pt x="792" y="382"/>
                      </a:cubicBezTo>
                      <a:cubicBezTo>
                        <a:pt x="707" y="205"/>
                        <a:pt x="837" y="0"/>
                        <a:pt x="1033" y="0"/>
                      </a:cubicBezTo>
                      <a:cubicBezTo>
                        <a:pt x="1225" y="0"/>
                        <a:pt x="1355" y="198"/>
                        <a:pt x="1278" y="374"/>
                      </a:cubicBezTo>
                      <a:cubicBezTo>
                        <a:pt x="1277" y="376"/>
                        <a:pt x="1276" y="378"/>
                        <a:pt x="1275" y="379"/>
                      </a:cubicBezTo>
                      <a:cubicBezTo>
                        <a:pt x="1248" y="428"/>
                        <a:pt x="1248" y="428"/>
                        <a:pt x="1248" y="428"/>
                      </a:cubicBezTo>
                      <a:cubicBezTo>
                        <a:pt x="1585" y="428"/>
                        <a:pt x="1585" y="428"/>
                        <a:pt x="1585" y="428"/>
                      </a:cubicBezTo>
                      <a:cubicBezTo>
                        <a:pt x="1614" y="428"/>
                        <a:pt x="1638" y="452"/>
                        <a:pt x="1638" y="481"/>
                      </a:cubicBezTo>
                      <a:close/>
                      <a:moveTo>
                        <a:pt x="887" y="334"/>
                      </a:moveTo>
                      <a:cubicBezTo>
                        <a:pt x="1033" y="588"/>
                        <a:pt x="1033" y="588"/>
                        <a:pt x="1033" y="588"/>
                      </a:cubicBezTo>
                      <a:cubicBezTo>
                        <a:pt x="1181" y="329"/>
                        <a:pt x="1181" y="329"/>
                        <a:pt x="1181" y="329"/>
                      </a:cubicBezTo>
                      <a:cubicBezTo>
                        <a:pt x="1225" y="224"/>
                        <a:pt x="1147" y="107"/>
                        <a:pt x="1033" y="107"/>
                      </a:cubicBezTo>
                      <a:cubicBezTo>
                        <a:pt x="916" y="107"/>
                        <a:pt x="839" y="229"/>
                        <a:pt x="887" y="334"/>
                      </a:cubicBezTo>
                      <a:close/>
                      <a:moveTo>
                        <a:pt x="107" y="1158"/>
                      </a:moveTo>
                      <a:cubicBezTo>
                        <a:pt x="152" y="1124"/>
                        <a:pt x="207" y="1104"/>
                        <a:pt x="267" y="1104"/>
                      </a:cubicBezTo>
                      <a:cubicBezTo>
                        <a:pt x="327" y="1104"/>
                        <a:pt x="383" y="1124"/>
                        <a:pt x="427" y="1158"/>
                      </a:cubicBezTo>
                      <a:cubicBezTo>
                        <a:pt x="427" y="481"/>
                        <a:pt x="427" y="481"/>
                        <a:pt x="427" y="481"/>
                      </a:cubicBezTo>
                      <a:cubicBezTo>
                        <a:pt x="427" y="393"/>
                        <a:pt x="356" y="321"/>
                        <a:pt x="267" y="321"/>
                      </a:cubicBezTo>
                      <a:cubicBezTo>
                        <a:pt x="179" y="321"/>
                        <a:pt x="107" y="393"/>
                        <a:pt x="107" y="481"/>
                      </a:cubicBezTo>
                      <a:lnTo>
                        <a:pt x="107" y="1158"/>
                      </a:lnTo>
                      <a:close/>
                      <a:moveTo>
                        <a:pt x="1532" y="535"/>
                      </a:moveTo>
                      <a:cubicBezTo>
                        <a:pt x="1186" y="535"/>
                        <a:pt x="1186" y="535"/>
                        <a:pt x="1186" y="535"/>
                      </a:cubicBezTo>
                      <a:cubicBezTo>
                        <a:pt x="1125" y="641"/>
                        <a:pt x="1125" y="641"/>
                        <a:pt x="1125" y="641"/>
                      </a:cubicBezTo>
                      <a:cubicBezTo>
                        <a:pt x="1247" y="641"/>
                        <a:pt x="1247" y="641"/>
                        <a:pt x="1247" y="641"/>
                      </a:cubicBezTo>
                      <a:cubicBezTo>
                        <a:pt x="1364" y="641"/>
                        <a:pt x="1460" y="737"/>
                        <a:pt x="1460" y="855"/>
                      </a:cubicBezTo>
                      <a:cubicBezTo>
                        <a:pt x="1460" y="973"/>
                        <a:pt x="1364" y="1069"/>
                        <a:pt x="1247" y="1069"/>
                      </a:cubicBezTo>
                      <a:cubicBezTo>
                        <a:pt x="890" y="1069"/>
                        <a:pt x="890" y="1069"/>
                        <a:pt x="890" y="1069"/>
                      </a:cubicBezTo>
                      <a:cubicBezTo>
                        <a:pt x="832" y="1069"/>
                        <a:pt x="784" y="1117"/>
                        <a:pt x="784" y="1176"/>
                      </a:cubicBezTo>
                      <a:cubicBezTo>
                        <a:pt x="784" y="1235"/>
                        <a:pt x="832" y="1283"/>
                        <a:pt x="890" y="1283"/>
                      </a:cubicBezTo>
                      <a:cubicBezTo>
                        <a:pt x="1175" y="1283"/>
                        <a:pt x="1175" y="1283"/>
                        <a:pt x="1175" y="1283"/>
                      </a:cubicBezTo>
                      <a:cubicBezTo>
                        <a:pt x="1205" y="1283"/>
                        <a:pt x="1229" y="1306"/>
                        <a:pt x="1229" y="1336"/>
                      </a:cubicBezTo>
                      <a:cubicBezTo>
                        <a:pt x="1229" y="1365"/>
                        <a:pt x="1205" y="1389"/>
                        <a:pt x="1175" y="1389"/>
                      </a:cubicBezTo>
                      <a:cubicBezTo>
                        <a:pt x="890" y="1389"/>
                        <a:pt x="890" y="1389"/>
                        <a:pt x="890" y="1389"/>
                      </a:cubicBezTo>
                      <a:cubicBezTo>
                        <a:pt x="773" y="1389"/>
                        <a:pt x="677" y="1293"/>
                        <a:pt x="677" y="1176"/>
                      </a:cubicBezTo>
                      <a:cubicBezTo>
                        <a:pt x="677" y="1058"/>
                        <a:pt x="773" y="962"/>
                        <a:pt x="890" y="962"/>
                      </a:cubicBezTo>
                      <a:cubicBezTo>
                        <a:pt x="1247" y="962"/>
                        <a:pt x="1247" y="962"/>
                        <a:pt x="1247" y="962"/>
                      </a:cubicBezTo>
                      <a:cubicBezTo>
                        <a:pt x="1306" y="962"/>
                        <a:pt x="1353" y="914"/>
                        <a:pt x="1353" y="855"/>
                      </a:cubicBezTo>
                      <a:cubicBezTo>
                        <a:pt x="1353" y="796"/>
                        <a:pt x="1306" y="748"/>
                        <a:pt x="1247" y="748"/>
                      </a:cubicBezTo>
                      <a:cubicBezTo>
                        <a:pt x="1033" y="748"/>
                        <a:pt x="1033" y="748"/>
                        <a:pt x="1033" y="748"/>
                      </a:cubicBezTo>
                      <a:cubicBezTo>
                        <a:pt x="1014" y="748"/>
                        <a:pt x="996" y="738"/>
                        <a:pt x="987" y="721"/>
                      </a:cubicBezTo>
                      <a:cubicBezTo>
                        <a:pt x="879" y="535"/>
                        <a:pt x="879" y="535"/>
                        <a:pt x="879" y="535"/>
                      </a:cubicBezTo>
                      <a:cubicBezTo>
                        <a:pt x="534" y="535"/>
                        <a:pt x="534" y="535"/>
                        <a:pt x="534" y="535"/>
                      </a:cubicBezTo>
                      <a:cubicBezTo>
                        <a:pt x="534" y="1372"/>
                        <a:pt x="534" y="1372"/>
                        <a:pt x="534" y="1372"/>
                      </a:cubicBezTo>
                      <a:cubicBezTo>
                        <a:pt x="534" y="1401"/>
                        <a:pt x="510" y="1425"/>
                        <a:pt x="481" y="1425"/>
                      </a:cubicBezTo>
                      <a:cubicBezTo>
                        <a:pt x="451" y="1425"/>
                        <a:pt x="427" y="1401"/>
                        <a:pt x="427" y="1372"/>
                      </a:cubicBezTo>
                      <a:cubicBezTo>
                        <a:pt x="427" y="1283"/>
                        <a:pt x="356" y="1211"/>
                        <a:pt x="267" y="1211"/>
                      </a:cubicBezTo>
                      <a:cubicBezTo>
                        <a:pt x="179" y="1211"/>
                        <a:pt x="107" y="1283"/>
                        <a:pt x="107" y="1372"/>
                      </a:cubicBezTo>
                      <a:cubicBezTo>
                        <a:pt x="107" y="1460"/>
                        <a:pt x="179" y="1532"/>
                        <a:pt x="267" y="1532"/>
                      </a:cubicBezTo>
                      <a:cubicBezTo>
                        <a:pt x="1532" y="1532"/>
                        <a:pt x="1532" y="1532"/>
                        <a:pt x="1532" y="1532"/>
                      </a:cubicBezTo>
                      <a:lnTo>
                        <a:pt x="1532" y="535"/>
                      </a:ln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42" name="Rectangle 41">
                <a:extLst>
                  <a:ext uri="{FF2B5EF4-FFF2-40B4-BE49-F238E27FC236}">
                    <a16:creationId xmlns:a16="http://schemas.microsoft.com/office/drawing/2014/main" id="{E60961AE-023A-49AD-BD47-CBB180AFF67E}"/>
                  </a:ext>
                </a:extLst>
              </p:cNvPr>
              <p:cNvSpPr/>
              <p:nvPr/>
            </p:nvSpPr>
            <p:spPr>
              <a:xfrm>
                <a:off x="974699" y="4374140"/>
                <a:ext cx="506858" cy="461679"/>
              </a:xfrm>
              <a:prstGeom prst="rect">
                <a:avLst/>
              </a:prstGeom>
              <a:solidFill>
                <a:schemeClr val="tx2">
                  <a:lumMod val="20000"/>
                  <a:lumOff val="80000"/>
                </a:schemeClr>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6</a:t>
                </a:r>
                <a:endParaRPr lang="en-ID" sz="2399" b="1" dirty="0">
                  <a:latin typeface="Arial Black" panose="020B0A04020102020204" pitchFamily="34" charset="0"/>
                </a:endParaRPr>
              </a:p>
            </p:txBody>
          </p:sp>
        </p:grpSp>
        <p:grpSp>
          <p:nvGrpSpPr>
            <p:cNvPr id="12" name="Group 11">
              <a:extLst>
                <a:ext uri="{FF2B5EF4-FFF2-40B4-BE49-F238E27FC236}">
                  <a16:creationId xmlns:a16="http://schemas.microsoft.com/office/drawing/2014/main" id="{DA09F1CA-4AE7-4F5E-B406-BFC6E433D54D}"/>
                </a:ext>
              </a:extLst>
            </p:cNvPr>
            <p:cNvGrpSpPr/>
            <p:nvPr/>
          </p:nvGrpSpPr>
          <p:grpSpPr>
            <a:xfrm>
              <a:off x="9015038" y="3053344"/>
              <a:ext cx="2961804" cy="725657"/>
              <a:chOff x="942187" y="4269286"/>
              <a:chExt cx="2961804" cy="725657"/>
            </a:xfrm>
          </p:grpSpPr>
          <p:sp>
            <p:nvSpPr>
              <p:cNvPr id="35" name="TextBox 34">
                <a:extLst>
                  <a:ext uri="{FF2B5EF4-FFF2-40B4-BE49-F238E27FC236}">
                    <a16:creationId xmlns:a16="http://schemas.microsoft.com/office/drawing/2014/main" id="{564C6B5D-3D60-4931-B74A-7D03EC2520C8}"/>
                  </a:ext>
                </a:extLst>
              </p:cNvPr>
              <p:cNvSpPr txBox="1"/>
              <p:nvPr/>
            </p:nvSpPr>
            <p:spPr>
              <a:xfrm>
                <a:off x="1617991" y="4269286"/>
                <a:ext cx="2286000" cy="584671"/>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Arial" panose="020B0604020202020204" pitchFamily="34" charset="0"/>
                  </a:rPr>
                  <a:t>Rehabilitasi Non Rotasi</a:t>
                </a:r>
                <a:endParaRPr lang="en-ID" sz="1599" b="1" dirty="0">
                  <a:latin typeface="Arial" panose="020B0604020202020204" pitchFamily="34" charset="0"/>
                </a:endParaRPr>
              </a:p>
            </p:txBody>
          </p:sp>
          <p:grpSp>
            <p:nvGrpSpPr>
              <p:cNvPr id="36" name="Group 35">
                <a:extLst>
                  <a:ext uri="{FF2B5EF4-FFF2-40B4-BE49-F238E27FC236}">
                    <a16:creationId xmlns:a16="http://schemas.microsoft.com/office/drawing/2014/main" id="{140D65A6-9DAC-4710-91B8-758D814D537A}"/>
                  </a:ext>
                </a:extLst>
              </p:cNvPr>
              <p:cNvGrpSpPr/>
              <p:nvPr/>
            </p:nvGrpSpPr>
            <p:grpSpPr>
              <a:xfrm>
                <a:off x="942187" y="4315004"/>
                <a:ext cx="639648" cy="679939"/>
                <a:chOff x="942187" y="4315004"/>
                <a:chExt cx="639648" cy="679939"/>
              </a:xfrm>
            </p:grpSpPr>
            <p:sp>
              <p:nvSpPr>
                <p:cNvPr id="38" name="Rounded Rectangle 5">
                  <a:extLst>
                    <a:ext uri="{FF2B5EF4-FFF2-40B4-BE49-F238E27FC236}">
                      <a16:creationId xmlns:a16="http://schemas.microsoft.com/office/drawing/2014/main" id="{763ACEF2-4657-4B1A-9992-9996B69EBC1A}"/>
                    </a:ext>
                  </a:extLst>
                </p:cNvPr>
                <p:cNvSpPr/>
                <p:nvPr/>
              </p:nvSpPr>
              <p:spPr>
                <a:xfrm>
                  <a:off x="942187" y="4315004"/>
                  <a:ext cx="639648" cy="67993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39" name="Freeform 54">
                  <a:extLst>
                    <a:ext uri="{FF2B5EF4-FFF2-40B4-BE49-F238E27FC236}">
                      <a16:creationId xmlns:a16="http://schemas.microsoft.com/office/drawing/2014/main" id="{6F4D8642-EFA2-4D99-B513-2F76137D5FE6}"/>
                    </a:ext>
                  </a:extLst>
                </p:cNvPr>
                <p:cNvSpPr>
                  <a:spLocks noEditPoints="1"/>
                </p:cNvSpPr>
                <p:nvPr/>
              </p:nvSpPr>
              <p:spPr bwMode="auto">
                <a:xfrm>
                  <a:off x="976280" y="4404620"/>
                  <a:ext cx="407793" cy="408070"/>
                </a:xfrm>
                <a:custGeom>
                  <a:avLst/>
                  <a:gdLst>
                    <a:gd name="T0" fmla="*/ 1371 w 1638"/>
                    <a:gd name="T1" fmla="*/ 1389 h 1639"/>
                    <a:gd name="T2" fmla="*/ 1371 w 1638"/>
                    <a:gd name="T3" fmla="*/ 1283 h 1639"/>
                    <a:gd name="T4" fmla="*/ 801 w 1638"/>
                    <a:gd name="T5" fmla="*/ 748 h 1639"/>
                    <a:gd name="T6" fmla="*/ 801 w 1638"/>
                    <a:gd name="T7" fmla="*/ 641 h 1639"/>
                    <a:gd name="T8" fmla="*/ 801 w 1638"/>
                    <a:gd name="T9" fmla="*/ 748 h 1639"/>
                    <a:gd name="T10" fmla="*/ 1086 w 1638"/>
                    <a:gd name="T11" fmla="*/ 267 h 1639"/>
                    <a:gd name="T12" fmla="*/ 979 w 1638"/>
                    <a:gd name="T13" fmla="*/ 267 h 1639"/>
                    <a:gd name="T14" fmla="*/ 1638 w 1638"/>
                    <a:gd name="T15" fmla="*/ 481 h 1639"/>
                    <a:gd name="T16" fmla="*/ 1585 w 1638"/>
                    <a:gd name="T17" fmla="*/ 1639 h 1639"/>
                    <a:gd name="T18" fmla="*/ 0 w 1638"/>
                    <a:gd name="T19" fmla="*/ 1372 h 1639"/>
                    <a:gd name="T20" fmla="*/ 267 w 1638"/>
                    <a:gd name="T21" fmla="*/ 214 h 1639"/>
                    <a:gd name="T22" fmla="*/ 818 w 1638"/>
                    <a:gd name="T23" fmla="*/ 428 h 1639"/>
                    <a:gd name="T24" fmla="*/ 792 w 1638"/>
                    <a:gd name="T25" fmla="*/ 382 h 1639"/>
                    <a:gd name="T26" fmla="*/ 1278 w 1638"/>
                    <a:gd name="T27" fmla="*/ 374 h 1639"/>
                    <a:gd name="T28" fmla="*/ 1248 w 1638"/>
                    <a:gd name="T29" fmla="*/ 428 h 1639"/>
                    <a:gd name="T30" fmla="*/ 1638 w 1638"/>
                    <a:gd name="T31" fmla="*/ 481 h 1639"/>
                    <a:gd name="T32" fmla="*/ 1033 w 1638"/>
                    <a:gd name="T33" fmla="*/ 588 h 1639"/>
                    <a:gd name="T34" fmla="*/ 1033 w 1638"/>
                    <a:gd name="T35" fmla="*/ 107 h 1639"/>
                    <a:gd name="T36" fmla="*/ 107 w 1638"/>
                    <a:gd name="T37" fmla="*/ 1158 h 1639"/>
                    <a:gd name="T38" fmla="*/ 427 w 1638"/>
                    <a:gd name="T39" fmla="*/ 1158 h 1639"/>
                    <a:gd name="T40" fmla="*/ 267 w 1638"/>
                    <a:gd name="T41" fmla="*/ 321 h 1639"/>
                    <a:gd name="T42" fmla="*/ 107 w 1638"/>
                    <a:gd name="T43" fmla="*/ 1158 h 1639"/>
                    <a:gd name="T44" fmla="*/ 1186 w 1638"/>
                    <a:gd name="T45" fmla="*/ 535 h 1639"/>
                    <a:gd name="T46" fmla="*/ 1247 w 1638"/>
                    <a:gd name="T47" fmla="*/ 641 h 1639"/>
                    <a:gd name="T48" fmla="*/ 1247 w 1638"/>
                    <a:gd name="T49" fmla="*/ 1069 h 1639"/>
                    <a:gd name="T50" fmla="*/ 784 w 1638"/>
                    <a:gd name="T51" fmla="*/ 1176 h 1639"/>
                    <a:gd name="T52" fmla="*/ 1175 w 1638"/>
                    <a:gd name="T53" fmla="*/ 1283 h 1639"/>
                    <a:gd name="T54" fmla="*/ 1175 w 1638"/>
                    <a:gd name="T55" fmla="*/ 1389 h 1639"/>
                    <a:gd name="T56" fmla="*/ 677 w 1638"/>
                    <a:gd name="T57" fmla="*/ 1176 h 1639"/>
                    <a:gd name="T58" fmla="*/ 1247 w 1638"/>
                    <a:gd name="T59" fmla="*/ 962 h 1639"/>
                    <a:gd name="T60" fmla="*/ 1247 w 1638"/>
                    <a:gd name="T61" fmla="*/ 748 h 1639"/>
                    <a:gd name="T62" fmla="*/ 987 w 1638"/>
                    <a:gd name="T63" fmla="*/ 721 h 1639"/>
                    <a:gd name="T64" fmla="*/ 534 w 1638"/>
                    <a:gd name="T65" fmla="*/ 535 h 1639"/>
                    <a:gd name="T66" fmla="*/ 481 w 1638"/>
                    <a:gd name="T67" fmla="*/ 1425 h 1639"/>
                    <a:gd name="T68" fmla="*/ 267 w 1638"/>
                    <a:gd name="T69" fmla="*/ 1211 h 1639"/>
                    <a:gd name="T70" fmla="*/ 267 w 1638"/>
                    <a:gd name="T71" fmla="*/ 1532 h 1639"/>
                    <a:gd name="T72" fmla="*/ 1532 w 1638"/>
                    <a:gd name="T73" fmla="*/ 535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8" h="1639">
                      <a:moveTo>
                        <a:pt x="1425" y="1336"/>
                      </a:moveTo>
                      <a:cubicBezTo>
                        <a:pt x="1425" y="1365"/>
                        <a:pt x="1401" y="1389"/>
                        <a:pt x="1371" y="1389"/>
                      </a:cubicBezTo>
                      <a:cubicBezTo>
                        <a:pt x="1342" y="1389"/>
                        <a:pt x="1318" y="1365"/>
                        <a:pt x="1318" y="1336"/>
                      </a:cubicBezTo>
                      <a:cubicBezTo>
                        <a:pt x="1318" y="1306"/>
                        <a:pt x="1342" y="1283"/>
                        <a:pt x="1371" y="1283"/>
                      </a:cubicBezTo>
                      <a:cubicBezTo>
                        <a:pt x="1401" y="1283"/>
                        <a:pt x="1425" y="1306"/>
                        <a:pt x="1425" y="1336"/>
                      </a:cubicBezTo>
                      <a:close/>
                      <a:moveTo>
                        <a:pt x="801" y="748"/>
                      </a:moveTo>
                      <a:cubicBezTo>
                        <a:pt x="831" y="748"/>
                        <a:pt x="855" y="724"/>
                        <a:pt x="855" y="695"/>
                      </a:cubicBezTo>
                      <a:cubicBezTo>
                        <a:pt x="855" y="665"/>
                        <a:pt x="831" y="641"/>
                        <a:pt x="801" y="641"/>
                      </a:cubicBezTo>
                      <a:cubicBezTo>
                        <a:pt x="772" y="641"/>
                        <a:pt x="748" y="665"/>
                        <a:pt x="748" y="695"/>
                      </a:cubicBezTo>
                      <a:cubicBezTo>
                        <a:pt x="748" y="724"/>
                        <a:pt x="772" y="748"/>
                        <a:pt x="801" y="748"/>
                      </a:cubicBezTo>
                      <a:close/>
                      <a:moveTo>
                        <a:pt x="1033" y="321"/>
                      </a:moveTo>
                      <a:cubicBezTo>
                        <a:pt x="1062" y="321"/>
                        <a:pt x="1086" y="297"/>
                        <a:pt x="1086" y="267"/>
                      </a:cubicBezTo>
                      <a:cubicBezTo>
                        <a:pt x="1086" y="238"/>
                        <a:pt x="1062" y="214"/>
                        <a:pt x="1033" y="214"/>
                      </a:cubicBezTo>
                      <a:cubicBezTo>
                        <a:pt x="1003" y="214"/>
                        <a:pt x="979" y="238"/>
                        <a:pt x="979" y="267"/>
                      </a:cubicBezTo>
                      <a:cubicBezTo>
                        <a:pt x="979" y="297"/>
                        <a:pt x="1003" y="321"/>
                        <a:pt x="1033" y="321"/>
                      </a:cubicBezTo>
                      <a:close/>
                      <a:moveTo>
                        <a:pt x="1638" y="481"/>
                      </a:moveTo>
                      <a:cubicBezTo>
                        <a:pt x="1638" y="1585"/>
                        <a:pt x="1638" y="1585"/>
                        <a:pt x="1638" y="1585"/>
                      </a:cubicBezTo>
                      <a:cubicBezTo>
                        <a:pt x="1638" y="1615"/>
                        <a:pt x="1614" y="1639"/>
                        <a:pt x="1585" y="1639"/>
                      </a:cubicBezTo>
                      <a:cubicBezTo>
                        <a:pt x="267" y="1639"/>
                        <a:pt x="267" y="1639"/>
                        <a:pt x="267" y="1639"/>
                      </a:cubicBezTo>
                      <a:cubicBezTo>
                        <a:pt x="120" y="1639"/>
                        <a:pt x="0" y="1519"/>
                        <a:pt x="0" y="1372"/>
                      </a:cubicBezTo>
                      <a:cubicBezTo>
                        <a:pt x="0" y="481"/>
                        <a:pt x="0" y="481"/>
                        <a:pt x="0" y="481"/>
                      </a:cubicBezTo>
                      <a:cubicBezTo>
                        <a:pt x="0" y="334"/>
                        <a:pt x="120" y="214"/>
                        <a:pt x="267" y="214"/>
                      </a:cubicBezTo>
                      <a:cubicBezTo>
                        <a:pt x="396" y="214"/>
                        <a:pt x="504" y="306"/>
                        <a:pt x="529" y="428"/>
                      </a:cubicBezTo>
                      <a:cubicBezTo>
                        <a:pt x="818" y="428"/>
                        <a:pt x="818" y="428"/>
                        <a:pt x="818" y="428"/>
                      </a:cubicBezTo>
                      <a:cubicBezTo>
                        <a:pt x="794" y="386"/>
                        <a:pt x="794" y="386"/>
                        <a:pt x="794" y="386"/>
                      </a:cubicBezTo>
                      <a:cubicBezTo>
                        <a:pt x="793" y="385"/>
                        <a:pt x="792" y="383"/>
                        <a:pt x="792" y="382"/>
                      </a:cubicBezTo>
                      <a:cubicBezTo>
                        <a:pt x="707" y="205"/>
                        <a:pt x="837" y="0"/>
                        <a:pt x="1033" y="0"/>
                      </a:cubicBezTo>
                      <a:cubicBezTo>
                        <a:pt x="1225" y="0"/>
                        <a:pt x="1355" y="198"/>
                        <a:pt x="1278" y="374"/>
                      </a:cubicBezTo>
                      <a:cubicBezTo>
                        <a:pt x="1277" y="376"/>
                        <a:pt x="1276" y="378"/>
                        <a:pt x="1275" y="379"/>
                      </a:cubicBezTo>
                      <a:cubicBezTo>
                        <a:pt x="1248" y="428"/>
                        <a:pt x="1248" y="428"/>
                        <a:pt x="1248" y="428"/>
                      </a:cubicBezTo>
                      <a:cubicBezTo>
                        <a:pt x="1585" y="428"/>
                        <a:pt x="1585" y="428"/>
                        <a:pt x="1585" y="428"/>
                      </a:cubicBezTo>
                      <a:cubicBezTo>
                        <a:pt x="1614" y="428"/>
                        <a:pt x="1638" y="452"/>
                        <a:pt x="1638" y="481"/>
                      </a:cubicBezTo>
                      <a:close/>
                      <a:moveTo>
                        <a:pt x="887" y="334"/>
                      </a:moveTo>
                      <a:cubicBezTo>
                        <a:pt x="1033" y="588"/>
                        <a:pt x="1033" y="588"/>
                        <a:pt x="1033" y="588"/>
                      </a:cubicBezTo>
                      <a:cubicBezTo>
                        <a:pt x="1181" y="329"/>
                        <a:pt x="1181" y="329"/>
                        <a:pt x="1181" y="329"/>
                      </a:cubicBezTo>
                      <a:cubicBezTo>
                        <a:pt x="1225" y="224"/>
                        <a:pt x="1147" y="107"/>
                        <a:pt x="1033" y="107"/>
                      </a:cubicBezTo>
                      <a:cubicBezTo>
                        <a:pt x="916" y="107"/>
                        <a:pt x="839" y="229"/>
                        <a:pt x="887" y="334"/>
                      </a:cubicBezTo>
                      <a:close/>
                      <a:moveTo>
                        <a:pt x="107" y="1158"/>
                      </a:moveTo>
                      <a:cubicBezTo>
                        <a:pt x="152" y="1124"/>
                        <a:pt x="207" y="1104"/>
                        <a:pt x="267" y="1104"/>
                      </a:cubicBezTo>
                      <a:cubicBezTo>
                        <a:pt x="327" y="1104"/>
                        <a:pt x="383" y="1124"/>
                        <a:pt x="427" y="1158"/>
                      </a:cubicBezTo>
                      <a:cubicBezTo>
                        <a:pt x="427" y="481"/>
                        <a:pt x="427" y="481"/>
                        <a:pt x="427" y="481"/>
                      </a:cubicBezTo>
                      <a:cubicBezTo>
                        <a:pt x="427" y="393"/>
                        <a:pt x="356" y="321"/>
                        <a:pt x="267" y="321"/>
                      </a:cubicBezTo>
                      <a:cubicBezTo>
                        <a:pt x="179" y="321"/>
                        <a:pt x="107" y="393"/>
                        <a:pt x="107" y="481"/>
                      </a:cubicBezTo>
                      <a:lnTo>
                        <a:pt x="107" y="1158"/>
                      </a:lnTo>
                      <a:close/>
                      <a:moveTo>
                        <a:pt x="1532" y="535"/>
                      </a:moveTo>
                      <a:cubicBezTo>
                        <a:pt x="1186" y="535"/>
                        <a:pt x="1186" y="535"/>
                        <a:pt x="1186" y="535"/>
                      </a:cubicBezTo>
                      <a:cubicBezTo>
                        <a:pt x="1125" y="641"/>
                        <a:pt x="1125" y="641"/>
                        <a:pt x="1125" y="641"/>
                      </a:cubicBezTo>
                      <a:cubicBezTo>
                        <a:pt x="1247" y="641"/>
                        <a:pt x="1247" y="641"/>
                        <a:pt x="1247" y="641"/>
                      </a:cubicBezTo>
                      <a:cubicBezTo>
                        <a:pt x="1364" y="641"/>
                        <a:pt x="1460" y="737"/>
                        <a:pt x="1460" y="855"/>
                      </a:cubicBezTo>
                      <a:cubicBezTo>
                        <a:pt x="1460" y="973"/>
                        <a:pt x="1364" y="1069"/>
                        <a:pt x="1247" y="1069"/>
                      </a:cubicBezTo>
                      <a:cubicBezTo>
                        <a:pt x="890" y="1069"/>
                        <a:pt x="890" y="1069"/>
                        <a:pt x="890" y="1069"/>
                      </a:cubicBezTo>
                      <a:cubicBezTo>
                        <a:pt x="832" y="1069"/>
                        <a:pt x="784" y="1117"/>
                        <a:pt x="784" y="1176"/>
                      </a:cubicBezTo>
                      <a:cubicBezTo>
                        <a:pt x="784" y="1235"/>
                        <a:pt x="832" y="1283"/>
                        <a:pt x="890" y="1283"/>
                      </a:cubicBezTo>
                      <a:cubicBezTo>
                        <a:pt x="1175" y="1283"/>
                        <a:pt x="1175" y="1283"/>
                        <a:pt x="1175" y="1283"/>
                      </a:cubicBezTo>
                      <a:cubicBezTo>
                        <a:pt x="1205" y="1283"/>
                        <a:pt x="1229" y="1306"/>
                        <a:pt x="1229" y="1336"/>
                      </a:cubicBezTo>
                      <a:cubicBezTo>
                        <a:pt x="1229" y="1365"/>
                        <a:pt x="1205" y="1389"/>
                        <a:pt x="1175" y="1389"/>
                      </a:cubicBezTo>
                      <a:cubicBezTo>
                        <a:pt x="890" y="1389"/>
                        <a:pt x="890" y="1389"/>
                        <a:pt x="890" y="1389"/>
                      </a:cubicBezTo>
                      <a:cubicBezTo>
                        <a:pt x="773" y="1389"/>
                        <a:pt x="677" y="1293"/>
                        <a:pt x="677" y="1176"/>
                      </a:cubicBezTo>
                      <a:cubicBezTo>
                        <a:pt x="677" y="1058"/>
                        <a:pt x="773" y="962"/>
                        <a:pt x="890" y="962"/>
                      </a:cubicBezTo>
                      <a:cubicBezTo>
                        <a:pt x="1247" y="962"/>
                        <a:pt x="1247" y="962"/>
                        <a:pt x="1247" y="962"/>
                      </a:cubicBezTo>
                      <a:cubicBezTo>
                        <a:pt x="1306" y="962"/>
                        <a:pt x="1353" y="914"/>
                        <a:pt x="1353" y="855"/>
                      </a:cubicBezTo>
                      <a:cubicBezTo>
                        <a:pt x="1353" y="796"/>
                        <a:pt x="1306" y="748"/>
                        <a:pt x="1247" y="748"/>
                      </a:cubicBezTo>
                      <a:cubicBezTo>
                        <a:pt x="1033" y="748"/>
                        <a:pt x="1033" y="748"/>
                        <a:pt x="1033" y="748"/>
                      </a:cubicBezTo>
                      <a:cubicBezTo>
                        <a:pt x="1014" y="748"/>
                        <a:pt x="996" y="738"/>
                        <a:pt x="987" y="721"/>
                      </a:cubicBezTo>
                      <a:cubicBezTo>
                        <a:pt x="879" y="535"/>
                        <a:pt x="879" y="535"/>
                        <a:pt x="879" y="535"/>
                      </a:cubicBezTo>
                      <a:cubicBezTo>
                        <a:pt x="534" y="535"/>
                        <a:pt x="534" y="535"/>
                        <a:pt x="534" y="535"/>
                      </a:cubicBezTo>
                      <a:cubicBezTo>
                        <a:pt x="534" y="1372"/>
                        <a:pt x="534" y="1372"/>
                        <a:pt x="534" y="1372"/>
                      </a:cubicBezTo>
                      <a:cubicBezTo>
                        <a:pt x="534" y="1401"/>
                        <a:pt x="510" y="1425"/>
                        <a:pt x="481" y="1425"/>
                      </a:cubicBezTo>
                      <a:cubicBezTo>
                        <a:pt x="451" y="1425"/>
                        <a:pt x="427" y="1401"/>
                        <a:pt x="427" y="1372"/>
                      </a:cubicBezTo>
                      <a:cubicBezTo>
                        <a:pt x="427" y="1283"/>
                        <a:pt x="356" y="1211"/>
                        <a:pt x="267" y="1211"/>
                      </a:cubicBezTo>
                      <a:cubicBezTo>
                        <a:pt x="179" y="1211"/>
                        <a:pt x="107" y="1283"/>
                        <a:pt x="107" y="1372"/>
                      </a:cubicBezTo>
                      <a:cubicBezTo>
                        <a:pt x="107" y="1460"/>
                        <a:pt x="179" y="1532"/>
                        <a:pt x="267" y="1532"/>
                      </a:cubicBezTo>
                      <a:cubicBezTo>
                        <a:pt x="1532" y="1532"/>
                        <a:pt x="1532" y="1532"/>
                        <a:pt x="1532" y="1532"/>
                      </a:cubicBezTo>
                      <a:lnTo>
                        <a:pt x="1532" y="535"/>
                      </a:ln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37" name="Rectangle 36">
                <a:extLst>
                  <a:ext uri="{FF2B5EF4-FFF2-40B4-BE49-F238E27FC236}">
                    <a16:creationId xmlns:a16="http://schemas.microsoft.com/office/drawing/2014/main" id="{D25E4BEE-6954-4390-B5DE-7A1736725D3B}"/>
                  </a:ext>
                </a:extLst>
              </p:cNvPr>
              <p:cNvSpPr/>
              <p:nvPr/>
            </p:nvSpPr>
            <p:spPr>
              <a:xfrm>
                <a:off x="976282" y="4393714"/>
                <a:ext cx="561312" cy="461679"/>
              </a:xfrm>
              <a:prstGeom prst="rect">
                <a:avLst/>
              </a:prstGeom>
              <a:solidFill>
                <a:schemeClr val="accent5"/>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8</a:t>
                </a:r>
                <a:endParaRPr lang="en-ID" sz="2399" b="1" dirty="0">
                  <a:latin typeface="Arial Black" panose="020B0A04020102020204" pitchFamily="34" charset="0"/>
                </a:endParaRPr>
              </a:p>
            </p:txBody>
          </p:sp>
        </p:grpSp>
        <p:grpSp>
          <p:nvGrpSpPr>
            <p:cNvPr id="13" name="Group 12">
              <a:extLst>
                <a:ext uri="{FF2B5EF4-FFF2-40B4-BE49-F238E27FC236}">
                  <a16:creationId xmlns:a16="http://schemas.microsoft.com/office/drawing/2014/main" id="{E76BCBB2-66D3-427A-875A-BD8636C68B77}"/>
                </a:ext>
              </a:extLst>
            </p:cNvPr>
            <p:cNvGrpSpPr/>
            <p:nvPr/>
          </p:nvGrpSpPr>
          <p:grpSpPr>
            <a:xfrm>
              <a:off x="6266864" y="3054077"/>
              <a:ext cx="2793729" cy="724931"/>
              <a:chOff x="1051830" y="4270102"/>
              <a:chExt cx="2793729" cy="724931"/>
            </a:xfrm>
          </p:grpSpPr>
          <p:sp>
            <p:nvSpPr>
              <p:cNvPr id="32" name="TextBox 31">
                <a:extLst>
                  <a:ext uri="{FF2B5EF4-FFF2-40B4-BE49-F238E27FC236}">
                    <a16:creationId xmlns:a16="http://schemas.microsoft.com/office/drawing/2014/main" id="{3E46056F-96F7-4BF0-8CE2-1F46E9976710}"/>
                  </a:ext>
                </a:extLst>
              </p:cNvPr>
              <p:cNvSpPr txBox="1"/>
              <p:nvPr/>
            </p:nvSpPr>
            <p:spPr>
              <a:xfrm>
                <a:off x="1788889" y="4270102"/>
                <a:ext cx="2056670" cy="584671"/>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Arial" panose="020B0604020202020204" pitchFamily="34" charset="0"/>
                  </a:rPr>
                  <a:t>Rehabilitasi Dengan Rotasi</a:t>
                </a:r>
                <a:endParaRPr lang="en-ID" sz="1599" b="1" dirty="0">
                  <a:latin typeface="Arial" panose="020B0604020202020204" pitchFamily="34" charset="0"/>
                </a:endParaRPr>
              </a:p>
            </p:txBody>
          </p:sp>
          <p:sp>
            <p:nvSpPr>
              <p:cNvPr id="33" name="Rounded Rectangle 5">
                <a:extLst>
                  <a:ext uri="{FF2B5EF4-FFF2-40B4-BE49-F238E27FC236}">
                    <a16:creationId xmlns:a16="http://schemas.microsoft.com/office/drawing/2014/main" id="{1B9E4436-4DA4-43BC-954A-3803794AB2E3}"/>
                  </a:ext>
                </a:extLst>
              </p:cNvPr>
              <p:cNvSpPr/>
              <p:nvPr/>
            </p:nvSpPr>
            <p:spPr>
              <a:xfrm>
                <a:off x="1051830" y="4311081"/>
                <a:ext cx="683952" cy="6839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34" name="Rectangle 33">
                <a:extLst>
                  <a:ext uri="{FF2B5EF4-FFF2-40B4-BE49-F238E27FC236}">
                    <a16:creationId xmlns:a16="http://schemas.microsoft.com/office/drawing/2014/main" id="{4B12F0E3-F540-4C62-844B-3CD3DB24686C}"/>
                  </a:ext>
                </a:extLst>
              </p:cNvPr>
              <p:cNvSpPr/>
              <p:nvPr/>
            </p:nvSpPr>
            <p:spPr>
              <a:xfrm>
                <a:off x="1067809" y="4392151"/>
                <a:ext cx="655399" cy="461679"/>
              </a:xfrm>
              <a:prstGeom prst="rect">
                <a:avLst/>
              </a:prstGeom>
              <a:solidFill>
                <a:schemeClr val="accent5"/>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7</a:t>
                </a:r>
                <a:endParaRPr lang="en-ID" sz="2399" b="1" dirty="0">
                  <a:latin typeface="Arial Black" panose="020B0A04020102020204" pitchFamily="34" charset="0"/>
                </a:endParaRPr>
              </a:p>
            </p:txBody>
          </p:sp>
        </p:grpSp>
        <p:cxnSp>
          <p:nvCxnSpPr>
            <p:cNvPr id="14" name="Straight Connector 13">
              <a:extLst>
                <a:ext uri="{FF2B5EF4-FFF2-40B4-BE49-F238E27FC236}">
                  <a16:creationId xmlns:a16="http://schemas.microsoft.com/office/drawing/2014/main" id="{888B25FD-10CB-4290-B5B4-FA1C7DE8D3AA}"/>
                </a:ext>
              </a:extLst>
            </p:cNvPr>
            <p:cNvCxnSpPr/>
            <p:nvPr/>
          </p:nvCxnSpPr>
          <p:spPr>
            <a:xfrm>
              <a:off x="583964" y="4043680"/>
              <a:ext cx="10698480" cy="0"/>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grpSp>
          <p:nvGrpSpPr>
            <p:cNvPr id="15" name="Group 14">
              <a:extLst>
                <a:ext uri="{FF2B5EF4-FFF2-40B4-BE49-F238E27FC236}">
                  <a16:creationId xmlns:a16="http://schemas.microsoft.com/office/drawing/2014/main" id="{1B8BAB87-48C7-4651-B98D-8D3BFFCB41AC}"/>
                </a:ext>
              </a:extLst>
            </p:cNvPr>
            <p:cNvGrpSpPr/>
            <p:nvPr/>
          </p:nvGrpSpPr>
          <p:grpSpPr>
            <a:xfrm>
              <a:off x="532390" y="4204457"/>
              <a:ext cx="2728240" cy="1077009"/>
              <a:chOff x="838200" y="2044763"/>
              <a:chExt cx="2728240" cy="1077009"/>
            </a:xfrm>
          </p:grpSpPr>
          <p:sp>
            <p:nvSpPr>
              <p:cNvPr id="26" name="TextBox 25">
                <a:extLst>
                  <a:ext uri="{FF2B5EF4-FFF2-40B4-BE49-F238E27FC236}">
                    <a16:creationId xmlns:a16="http://schemas.microsoft.com/office/drawing/2014/main" id="{647ED69B-1D3B-4D27-A8AC-F5026A6589DA}"/>
                  </a:ext>
                </a:extLst>
              </p:cNvPr>
              <p:cNvSpPr txBox="1"/>
              <p:nvPr/>
            </p:nvSpPr>
            <p:spPr>
              <a:xfrm>
                <a:off x="1530415" y="2044763"/>
                <a:ext cx="2036025" cy="1077009"/>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Restorasi Gambut</a:t>
                </a:r>
                <a:r>
                  <a:rPr lang="en-US" sz="1599" b="1" dirty="0">
                    <a:latin typeface="Calibri"/>
                  </a:rPr>
                  <a:t> dan </a:t>
                </a:r>
                <a:r>
                  <a:rPr lang="id-ID" sz="1599" b="1" dirty="0">
                    <a:latin typeface="Calibri"/>
                  </a:rPr>
                  <a:t>Perbaikan Tata Air Gambut</a:t>
                </a:r>
                <a:endParaRPr lang="en-ID" sz="1599" b="1" dirty="0">
                  <a:latin typeface="Calibri"/>
                </a:endParaRPr>
              </a:p>
              <a:p>
                <a:pPr defTabSz="1218804" eaLnBrk="0" fontAlgn="base" hangingPunct="0">
                  <a:spcBef>
                    <a:spcPct val="0"/>
                  </a:spcBef>
                  <a:spcAft>
                    <a:spcPct val="0"/>
                  </a:spcAft>
                </a:pPr>
                <a:endParaRPr lang="en-ID" sz="1599" b="1" dirty="0">
                  <a:latin typeface="Calibri"/>
                </a:endParaRPr>
              </a:p>
            </p:txBody>
          </p:sp>
          <p:grpSp>
            <p:nvGrpSpPr>
              <p:cNvPr id="27" name="Group 26">
                <a:extLst>
                  <a:ext uri="{FF2B5EF4-FFF2-40B4-BE49-F238E27FC236}">
                    <a16:creationId xmlns:a16="http://schemas.microsoft.com/office/drawing/2014/main" id="{427B1670-B6F2-4074-9BD8-295466FF6C43}"/>
                  </a:ext>
                </a:extLst>
              </p:cNvPr>
              <p:cNvGrpSpPr/>
              <p:nvPr/>
            </p:nvGrpSpPr>
            <p:grpSpPr>
              <a:xfrm>
                <a:off x="838200" y="2070555"/>
                <a:ext cx="683952" cy="683952"/>
                <a:chOff x="838200" y="2070555"/>
                <a:chExt cx="683952" cy="683952"/>
              </a:xfrm>
            </p:grpSpPr>
            <p:grpSp>
              <p:nvGrpSpPr>
                <p:cNvPr id="28" name="Group 27">
                  <a:extLst>
                    <a:ext uri="{FF2B5EF4-FFF2-40B4-BE49-F238E27FC236}">
                      <a16:creationId xmlns:a16="http://schemas.microsoft.com/office/drawing/2014/main" id="{7F27F454-7716-4814-B1E0-EE6501974AB5}"/>
                    </a:ext>
                  </a:extLst>
                </p:cNvPr>
                <p:cNvGrpSpPr/>
                <p:nvPr/>
              </p:nvGrpSpPr>
              <p:grpSpPr>
                <a:xfrm>
                  <a:off x="838200" y="2070555"/>
                  <a:ext cx="683952" cy="683952"/>
                  <a:chOff x="838200" y="2070555"/>
                  <a:chExt cx="683952" cy="683952"/>
                </a:xfrm>
              </p:grpSpPr>
              <p:sp>
                <p:nvSpPr>
                  <p:cNvPr id="30" name="Rounded Rectangle 1">
                    <a:extLst>
                      <a:ext uri="{FF2B5EF4-FFF2-40B4-BE49-F238E27FC236}">
                        <a16:creationId xmlns:a16="http://schemas.microsoft.com/office/drawing/2014/main" id="{20B1CF7C-D9DE-477B-9573-BB14CAA845A5}"/>
                      </a:ext>
                    </a:extLst>
                  </p:cNvPr>
                  <p:cNvSpPr/>
                  <p:nvPr/>
                </p:nvSpPr>
                <p:spPr>
                  <a:xfrm>
                    <a:off x="838200" y="2070555"/>
                    <a:ext cx="683952" cy="6839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31" name="Freeform 24">
                    <a:extLst>
                      <a:ext uri="{FF2B5EF4-FFF2-40B4-BE49-F238E27FC236}">
                        <a16:creationId xmlns:a16="http://schemas.microsoft.com/office/drawing/2014/main" id="{17C51EB0-9334-4D05-A8F2-54F72AA7CD25}"/>
                      </a:ext>
                    </a:extLst>
                  </p:cNvPr>
                  <p:cNvSpPr>
                    <a:spLocks noEditPoints="1"/>
                  </p:cNvSpPr>
                  <p:nvPr/>
                </p:nvSpPr>
                <p:spPr bwMode="auto">
                  <a:xfrm>
                    <a:off x="980722" y="2208497"/>
                    <a:ext cx="398909" cy="408069"/>
                  </a:xfrm>
                  <a:custGeom>
                    <a:avLst/>
                    <a:gdLst>
                      <a:gd name="T0" fmla="*/ 106 w 1602"/>
                      <a:gd name="T1" fmla="*/ 1478 h 1639"/>
                      <a:gd name="T2" fmla="*/ 1495 w 1602"/>
                      <a:gd name="T3" fmla="*/ 1478 h 1639"/>
                      <a:gd name="T4" fmla="*/ 1602 w 1602"/>
                      <a:gd name="T5" fmla="*/ 1158 h 1639"/>
                      <a:gd name="T6" fmla="*/ 1389 w 1602"/>
                      <a:gd name="T7" fmla="*/ 784 h 1639"/>
                      <a:gd name="T8" fmla="*/ 1068 w 1602"/>
                      <a:gd name="T9" fmla="*/ 160 h 1639"/>
                      <a:gd name="T10" fmla="*/ 961 w 1602"/>
                      <a:gd name="T11" fmla="*/ 160 h 1639"/>
                      <a:gd name="T12" fmla="*/ 641 w 1602"/>
                      <a:gd name="T13" fmla="*/ 217 h 1639"/>
                      <a:gd name="T14" fmla="*/ 373 w 1602"/>
                      <a:gd name="T15" fmla="*/ 0 h 1639"/>
                      <a:gd name="T16" fmla="*/ 160 w 1602"/>
                      <a:gd name="T17" fmla="*/ 784 h 1639"/>
                      <a:gd name="T18" fmla="*/ 118 w 1602"/>
                      <a:gd name="T19" fmla="*/ 1312 h 1639"/>
                      <a:gd name="T20" fmla="*/ 534 w 1602"/>
                      <a:gd name="T21" fmla="*/ 1532 h 1639"/>
                      <a:gd name="T22" fmla="*/ 1068 w 1602"/>
                      <a:gd name="T23" fmla="*/ 1532 h 1639"/>
                      <a:gd name="T24" fmla="*/ 1495 w 1602"/>
                      <a:gd name="T25" fmla="*/ 944 h 1639"/>
                      <a:gd name="T26" fmla="*/ 1389 w 1602"/>
                      <a:gd name="T27" fmla="*/ 997 h 1639"/>
                      <a:gd name="T28" fmla="*/ 1495 w 1602"/>
                      <a:gd name="T29" fmla="*/ 1104 h 1639"/>
                      <a:gd name="T30" fmla="*/ 1389 w 1602"/>
                      <a:gd name="T31" fmla="*/ 1211 h 1639"/>
                      <a:gd name="T32" fmla="*/ 1389 w 1602"/>
                      <a:gd name="T33" fmla="*/ 1478 h 1639"/>
                      <a:gd name="T34" fmla="*/ 1175 w 1602"/>
                      <a:gd name="T35" fmla="*/ 1318 h 1639"/>
                      <a:gd name="T36" fmla="*/ 1175 w 1602"/>
                      <a:gd name="T37" fmla="*/ 160 h 1639"/>
                      <a:gd name="T38" fmla="*/ 1282 w 1602"/>
                      <a:gd name="T39" fmla="*/ 393 h 1639"/>
                      <a:gd name="T40" fmla="*/ 747 w 1602"/>
                      <a:gd name="T41" fmla="*/ 160 h 1639"/>
                      <a:gd name="T42" fmla="*/ 854 w 1602"/>
                      <a:gd name="T43" fmla="*/ 214 h 1639"/>
                      <a:gd name="T44" fmla="*/ 534 w 1602"/>
                      <a:gd name="T45" fmla="*/ 357 h 1639"/>
                      <a:gd name="T46" fmla="*/ 1068 w 1602"/>
                      <a:gd name="T47" fmla="*/ 357 h 1639"/>
                      <a:gd name="T48" fmla="*/ 854 w 1602"/>
                      <a:gd name="T49" fmla="*/ 534 h 1639"/>
                      <a:gd name="T50" fmla="*/ 747 w 1602"/>
                      <a:gd name="T51" fmla="*/ 481 h 1639"/>
                      <a:gd name="T52" fmla="*/ 534 w 1602"/>
                      <a:gd name="T53" fmla="*/ 374 h 1639"/>
                      <a:gd name="T54" fmla="*/ 373 w 1602"/>
                      <a:gd name="T55" fmla="*/ 107 h 1639"/>
                      <a:gd name="T56" fmla="*/ 320 w 1602"/>
                      <a:gd name="T57" fmla="*/ 393 h 1639"/>
                      <a:gd name="T58" fmla="*/ 432 w 1602"/>
                      <a:gd name="T59" fmla="*/ 428 h 1639"/>
                      <a:gd name="T60" fmla="*/ 801 w 1602"/>
                      <a:gd name="T61" fmla="*/ 695 h 1639"/>
                      <a:gd name="T62" fmla="*/ 1169 w 1602"/>
                      <a:gd name="T63" fmla="*/ 428 h 1639"/>
                      <a:gd name="T64" fmla="*/ 320 w 1602"/>
                      <a:gd name="T65" fmla="*/ 1211 h 1639"/>
                      <a:gd name="T66" fmla="*/ 427 w 1602"/>
                      <a:gd name="T67" fmla="*/ 1318 h 1639"/>
                      <a:gd name="T68" fmla="*/ 213 w 1602"/>
                      <a:gd name="T69" fmla="*/ 1478 h 1639"/>
                      <a:gd name="T70" fmla="*/ 106 w 1602"/>
                      <a:gd name="T71" fmla="*/ 944 h 1639"/>
                      <a:gd name="T72" fmla="*/ 213 w 1602"/>
                      <a:gd name="T73" fmla="*/ 997 h 1639"/>
                      <a:gd name="T74" fmla="*/ 106 w 1602"/>
                      <a:gd name="T75" fmla="*/ 1104 h 1639"/>
                      <a:gd name="T76" fmla="*/ 160 w 1602"/>
                      <a:gd name="T77" fmla="*/ 1211 h 1639"/>
                      <a:gd name="T78" fmla="*/ 1121 w 1602"/>
                      <a:gd name="T79" fmla="*/ 784 h 1639"/>
                      <a:gd name="T80" fmla="*/ 427 w 1602"/>
                      <a:gd name="T81" fmla="*/ 1051 h 1639"/>
                      <a:gd name="T82" fmla="*/ 1175 w 1602"/>
                      <a:gd name="T83" fmla="*/ 1051 h 1639"/>
                      <a:gd name="T84" fmla="*/ 1068 w 1602"/>
                      <a:gd name="T85" fmla="*/ 997 h 1639"/>
                      <a:gd name="T86" fmla="*/ 534 w 1602"/>
                      <a:gd name="T87" fmla="*/ 891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2" h="1639">
                        <a:moveTo>
                          <a:pt x="118" y="1312"/>
                        </a:moveTo>
                        <a:cubicBezTo>
                          <a:pt x="110" y="1331"/>
                          <a:pt x="106" y="1351"/>
                          <a:pt x="106" y="1371"/>
                        </a:cubicBezTo>
                        <a:cubicBezTo>
                          <a:pt x="106" y="1478"/>
                          <a:pt x="106" y="1478"/>
                          <a:pt x="106" y="1478"/>
                        </a:cubicBezTo>
                        <a:cubicBezTo>
                          <a:pt x="106" y="1567"/>
                          <a:pt x="178" y="1639"/>
                          <a:pt x="267" y="1639"/>
                        </a:cubicBezTo>
                        <a:cubicBezTo>
                          <a:pt x="1335" y="1639"/>
                          <a:pt x="1335" y="1639"/>
                          <a:pt x="1335" y="1639"/>
                        </a:cubicBezTo>
                        <a:cubicBezTo>
                          <a:pt x="1424" y="1639"/>
                          <a:pt x="1495" y="1567"/>
                          <a:pt x="1495" y="1478"/>
                        </a:cubicBezTo>
                        <a:cubicBezTo>
                          <a:pt x="1495" y="1371"/>
                          <a:pt x="1495" y="1371"/>
                          <a:pt x="1495" y="1371"/>
                        </a:cubicBezTo>
                        <a:cubicBezTo>
                          <a:pt x="1495" y="1351"/>
                          <a:pt x="1491" y="1331"/>
                          <a:pt x="1484" y="1312"/>
                        </a:cubicBezTo>
                        <a:cubicBezTo>
                          <a:pt x="1552" y="1294"/>
                          <a:pt x="1602" y="1232"/>
                          <a:pt x="1602" y="1158"/>
                        </a:cubicBezTo>
                        <a:cubicBezTo>
                          <a:pt x="1602" y="944"/>
                          <a:pt x="1602" y="944"/>
                          <a:pt x="1602" y="944"/>
                        </a:cubicBezTo>
                        <a:cubicBezTo>
                          <a:pt x="1602" y="856"/>
                          <a:pt x="1530" y="784"/>
                          <a:pt x="1442" y="784"/>
                        </a:cubicBezTo>
                        <a:cubicBezTo>
                          <a:pt x="1389" y="784"/>
                          <a:pt x="1389" y="784"/>
                          <a:pt x="1389" y="784"/>
                        </a:cubicBezTo>
                        <a:cubicBezTo>
                          <a:pt x="1389" y="160"/>
                          <a:pt x="1389" y="160"/>
                          <a:pt x="1389" y="160"/>
                        </a:cubicBezTo>
                        <a:cubicBezTo>
                          <a:pt x="1389" y="72"/>
                          <a:pt x="1317" y="0"/>
                          <a:pt x="1228" y="0"/>
                        </a:cubicBezTo>
                        <a:cubicBezTo>
                          <a:pt x="1140" y="0"/>
                          <a:pt x="1068" y="72"/>
                          <a:pt x="1068" y="160"/>
                        </a:cubicBezTo>
                        <a:cubicBezTo>
                          <a:pt x="1068" y="241"/>
                          <a:pt x="1068" y="241"/>
                          <a:pt x="1068" y="241"/>
                        </a:cubicBezTo>
                        <a:cubicBezTo>
                          <a:pt x="1034" y="229"/>
                          <a:pt x="998" y="221"/>
                          <a:pt x="961" y="217"/>
                        </a:cubicBezTo>
                        <a:cubicBezTo>
                          <a:pt x="961" y="160"/>
                          <a:pt x="961" y="160"/>
                          <a:pt x="961" y="160"/>
                        </a:cubicBezTo>
                        <a:cubicBezTo>
                          <a:pt x="961" y="72"/>
                          <a:pt x="889" y="0"/>
                          <a:pt x="801" y="0"/>
                        </a:cubicBezTo>
                        <a:cubicBezTo>
                          <a:pt x="713" y="0"/>
                          <a:pt x="641" y="72"/>
                          <a:pt x="641" y="160"/>
                        </a:cubicBezTo>
                        <a:cubicBezTo>
                          <a:pt x="641" y="217"/>
                          <a:pt x="641" y="217"/>
                          <a:pt x="641" y="217"/>
                        </a:cubicBezTo>
                        <a:cubicBezTo>
                          <a:pt x="604" y="221"/>
                          <a:pt x="568" y="229"/>
                          <a:pt x="534" y="241"/>
                        </a:cubicBezTo>
                        <a:cubicBezTo>
                          <a:pt x="534" y="160"/>
                          <a:pt x="534" y="160"/>
                          <a:pt x="534" y="160"/>
                        </a:cubicBezTo>
                        <a:cubicBezTo>
                          <a:pt x="534" y="72"/>
                          <a:pt x="462" y="0"/>
                          <a:pt x="373" y="0"/>
                        </a:cubicBezTo>
                        <a:cubicBezTo>
                          <a:pt x="285" y="0"/>
                          <a:pt x="213" y="72"/>
                          <a:pt x="213" y="160"/>
                        </a:cubicBezTo>
                        <a:cubicBezTo>
                          <a:pt x="213" y="784"/>
                          <a:pt x="213" y="784"/>
                          <a:pt x="213" y="784"/>
                        </a:cubicBezTo>
                        <a:cubicBezTo>
                          <a:pt x="160" y="784"/>
                          <a:pt x="160" y="784"/>
                          <a:pt x="160" y="784"/>
                        </a:cubicBezTo>
                        <a:cubicBezTo>
                          <a:pt x="71" y="784"/>
                          <a:pt x="0" y="856"/>
                          <a:pt x="0" y="944"/>
                        </a:cubicBezTo>
                        <a:cubicBezTo>
                          <a:pt x="0" y="1158"/>
                          <a:pt x="0" y="1158"/>
                          <a:pt x="0" y="1158"/>
                        </a:cubicBezTo>
                        <a:cubicBezTo>
                          <a:pt x="0" y="1232"/>
                          <a:pt x="50" y="1294"/>
                          <a:pt x="118" y="1312"/>
                        </a:cubicBezTo>
                        <a:close/>
                        <a:moveTo>
                          <a:pt x="1068" y="1532"/>
                        </a:moveTo>
                        <a:cubicBezTo>
                          <a:pt x="1068" y="1532"/>
                          <a:pt x="1068" y="1532"/>
                          <a:pt x="1068" y="1532"/>
                        </a:cubicBezTo>
                        <a:cubicBezTo>
                          <a:pt x="534" y="1532"/>
                          <a:pt x="534" y="1532"/>
                          <a:pt x="534" y="1532"/>
                        </a:cubicBezTo>
                        <a:cubicBezTo>
                          <a:pt x="534" y="1318"/>
                          <a:pt x="534" y="1318"/>
                          <a:pt x="534" y="1318"/>
                        </a:cubicBezTo>
                        <a:cubicBezTo>
                          <a:pt x="1068" y="1318"/>
                          <a:pt x="1068" y="1318"/>
                          <a:pt x="1068" y="1318"/>
                        </a:cubicBezTo>
                        <a:lnTo>
                          <a:pt x="1068" y="1532"/>
                        </a:lnTo>
                        <a:close/>
                        <a:moveTo>
                          <a:pt x="1389" y="891"/>
                        </a:moveTo>
                        <a:cubicBezTo>
                          <a:pt x="1442" y="891"/>
                          <a:pt x="1442" y="891"/>
                          <a:pt x="1442" y="891"/>
                        </a:cubicBezTo>
                        <a:cubicBezTo>
                          <a:pt x="1471" y="891"/>
                          <a:pt x="1495" y="915"/>
                          <a:pt x="1495" y="944"/>
                        </a:cubicBezTo>
                        <a:cubicBezTo>
                          <a:pt x="1495" y="997"/>
                          <a:pt x="1495" y="997"/>
                          <a:pt x="1495" y="997"/>
                        </a:cubicBezTo>
                        <a:cubicBezTo>
                          <a:pt x="1495" y="997"/>
                          <a:pt x="1495" y="997"/>
                          <a:pt x="1495" y="997"/>
                        </a:cubicBezTo>
                        <a:cubicBezTo>
                          <a:pt x="1389" y="997"/>
                          <a:pt x="1389" y="997"/>
                          <a:pt x="1389" y="997"/>
                        </a:cubicBezTo>
                        <a:lnTo>
                          <a:pt x="1389" y="891"/>
                        </a:lnTo>
                        <a:close/>
                        <a:moveTo>
                          <a:pt x="1389" y="1104"/>
                        </a:moveTo>
                        <a:cubicBezTo>
                          <a:pt x="1495" y="1104"/>
                          <a:pt x="1495" y="1104"/>
                          <a:pt x="1495" y="1104"/>
                        </a:cubicBezTo>
                        <a:cubicBezTo>
                          <a:pt x="1495" y="1158"/>
                          <a:pt x="1495" y="1158"/>
                          <a:pt x="1495" y="1158"/>
                        </a:cubicBezTo>
                        <a:cubicBezTo>
                          <a:pt x="1495" y="1187"/>
                          <a:pt x="1471" y="1211"/>
                          <a:pt x="1442" y="1211"/>
                        </a:cubicBezTo>
                        <a:cubicBezTo>
                          <a:pt x="1389" y="1211"/>
                          <a:pt x="1389" y="1211"/>
                          <a:pt x="1389" y="1211"/>
                        </a:cubicBezTo>
                        <a:lnTo>
                          <a:pt x="1389" y="1104"/>
                        </a:lnTo>
                        <a:close/>
                        <a:moveTo>
                          <a:pt x="1389" y="1371"/>
                        </a:moveTo>
                        <a:cubicBezTo>
                          <a:pt x="1389" y="1478"/>
                          <a:pt x="1389" y="1478"/>
                          <a:pt x="1389" y="1478"/>
                        </a:cubicBezTo>
                        <a:cubicBezTo>
                          <a:pt x="1389" y="1508"/>
                          <a:pt x="1365" y="1532"/>
                          <a:pt x="1335" y="1532"/>
                        </a:cubicBezTo>
                        <a:cubicBezTo>
                          <a:pt x="1175" y="1532"/>
                          <a:pt x="1175" y="1532"/>
                          <a:pt x="1175" y="1532"/>
                        </a:cubicBezTo>
                        <a:cubicBezTo>
                          <a:pt x="1175" y="1318"/>
                          <a:pt x="1175" y="1318"/>
                          <a:pt x="1175" y="1318"/>
                        </a:cubicBezTo>
                        <a:cubicBezTo>
                          <a:pt x="1335" y="1318"/>
                          <a:pt x="1335" y="1318"/>
                          <a:pt x="1335" y="1318"/>
                        </a:cubicBezTo>
                        <a:cubicBezTo>
                          <a:pt x="1365" y="1318"/>
                          <a:pt x="1389" y="1342"/>
                          <a:pt x="1389" y="1371"/>
                        </a:cubicBezTo>
                        <a:close/>
                        <a:moveTo>
                          <a:pt x="1175" y="160"/>
                        </a:moveTo>
                        <a:cubicBezTo>
                          <a:pt x="1175" y="131"/>
                          <a:pt x="1199" y="107"/>
                          <a:pt x="1228" y="107"/>
                        </a:cubicBezTo>
                        <a:cubicBezTo>
                          <a:pt x="1258" y="107"/>
                          <a:pt x="1282" y="131"/>
                          <a:pt x="1282" y="160"/>
                        </a:cubicBezTo>
                        <a:cubicBezTo>
                          <a:pt x="1282" y="393"/>
                          <a:pt x="1282" y="393"/>
                          <a:pt x="1282" y="393"/>
                        </a:cubicBezTo>
                        <a:cubicBezTo>
                          <a:pt x="1251" y="355"/>
                          <a:pt x="1215" y="322"/>
                          <a:pt x="1175" y="295"/>
                        </a:cubicBezTo>
                        <a:lnTo>
                          <a:pt x="1175" y="160"/>
                        </a:lnTo>
                        <a:close/>
                        <a:moveTo>
                          <a:pt x="747" y="160"/>
                        </a:moveTo>
                        <a:cubicBezTo>
                          <a:pt x="747" y="131"/>
                          <a:pt x="771" y="107"/>
                          <a:pt x="801" y="107"/>
                        </a:cubicBezTo>
                        <a:cubicBezTo>
                          <a:pt x="830" y="107"/>
                          <a:pt x="854" y="131"/>
                          <a:pt x="854" y="160"/>
                        </a:cubicBezTo>
                        <a:cubicBezTo>
                          <a:pt x="854" y="214"/>
                          <a:pt x="854" y="214"/>
                          <a:pt x="854" y="214"/>
                        </a:cubicBezTo>
                        <a:cubicBezTo>
                          <a:pt x="747" y="214"/>
                          <a:pt x="747" y="214"/>
                          <a:pt x="747" y="214"/>
                        </a:cubicBezTo>
                        <a:lnTo>
                          <a:pt x="747" y="160"/>
                        </a:lnTo>
                        <a:close/>
                        <a:moveTo>
                          <a:pt x="534" y="357"/>
                        </a:moveTo>
                        <a:cubicBezTo>
                          <a:pt x="582" y="334"/>
                          <a:pt x="637" y="321"/>
                          <a:pt x="694" y="321"/>
                        </a:cubicBezTo>
                        <a:cubicBezTo>
                          <a:pt x="908" y="321"/>
                          <a:pt x="908" y="321"/>
                          <a:pt x="908" y="321"/>
                        </a:cubicBezTo>
                        <a:cubicBezTo>
                          <a:pt x="965" y="321"/>
                          <a:pt x="1019" y="334"/>
                          <a:pt x="1068" y="357"/>
                        </a:cubicBezTo>
                        <a:cubicBezTo>
                          <a:pt x="1068" y="374"/>
                          <a:pt x="1068" y="374"/>
                          <a:pt x="1068" y="374"/>
                        </a:cubicBezTo>
                        <a:cubicBezTo>
                          <a:pt x="1068" y="463"/>
                          <a:pt x="996" y="534"/>
                          <a:pt x="908" y="534"/>
                        </a:cubicBezTo>
                        <a:cubicBezTo>
                          <a:pt x="854" y="534"/>
                          <a:pt x="854" y="534"/>
                          <a:pt x="854" y="534"/>
                        </a:cubicBezTo>
                        <a:cubicBezTo>
                          <a:pt x="854" y="481"/>
                          <a:pt x="854" y="481"/>
                          <a:pt x="854" y="481"/>
                        </a:cubicBezTo>
                        <a:cubicBezTo>
                          <a:pt x="854" y="452"/>
                          <a:pt x="830" y="428"/>
                          <a:pt x="801" y="428"/>
                        </a:cubicBezTo>
                        <a:cubicBezTo>
                          <a:pt x="771" y="428"/>
                          <a:pt x="747" y="452"/>
                          <a:pt x="747" y="481"/>
                        </a:cubicBezTo>
                        <a:cubicBezTo>
                          <a:pt x="747" y="534"/>
                          <a:pt x="747" y="534"/>
                          <a:pt x="747" y="534"/>
                        </a:cubicBezTo>
                        <a:cubicBezTo>
                          <a:pt x="694" y="534"/>
                          <a:pt x="694" y="534"/>
                          <a:pt x="694" y="534"/>
                        </a:cubicBezTo>
                        <a:cubicBezTo>
                          <a:pt x="606" y="534"/>
                          <a:pt x="534" y="463"/>
                          <a:pt x="534" y="374"/>
                        </a:cubicBezTo>
                        <a:lnTo>
                          <a:pt x="534" y="357"/>
                        </a:lnTo>
                        <a:close/>
                        <a:moveTo>
                          <a:pt x="320" y="160"/>
                        </a:moveTo>
                        <a:cubicBezTo>
                          <a:pt x="320" y="131"/>
                          <a:pt x="344" y="107"/>
                          <a:pt x="373" y="107"/>
                        </a:cubicBezTo>
                        <a:cubicBezTo>
                          <a:pt x="403" y="107"/>
                          <a:pt x="427" y="131"/>
                          <a:pt x="427" y="160"/>
                        </a:cubicBezTo>
                        <a:cubicBezTo>
                          <a:pt x="427" y="295"/>
                          <a:pt x="427" y="295"/>
                          <a:pt x="427" y="295"/>
                        </a:cubicBezTo>
                        <a:cubicBezTo>
                          <a:pt x="387" y="322"/>
                          <a:pt x="351" y="355"/>
                          <a:pt x="320" y="393"/>
                        </a:cubicBezTo>
                        <a:lnTo>
                          <a:pt x="320" y="160"/>
                        </a:lnTo>
                        <a:close/>
                        <a:moveTo>
                          <a:pt x="320" y="695"/>
                        </a:moveTo>
                        <a:cubicBezTo>
                          <a:pt x="320" y="590"/>
                          <a:pt x="363" y="496"/>
                          <a:pt x="432" y="428"/>
                        </a:cubicBezTo>
                        <a:cubicBezTo>
                          <a:pt x="457" y="549"/>
                          <a:pt x="565" y="641"/>
                          <a:pt x="694" y="641"/>
                        </a:cubicBezTo>
                        <a:cubicBezTo>
                          <a:pt x="747" y="641"/>
                          <a:pt x="747" y="641"/>
                          <a:pt x="747" y="641"/>
                        </a:cubicBezTo>
                        <a:cubicBezTo>
                          <a:pt x="747" y="671"/>
                          <a:pt x="771" y="695"/>
                          <a:pt x="801" y="695"/>
                        </a:cubicBezTo>
                        <a:cubicBezTo>
                          <a:pt x="830" y="695"/>
                          <a:pt x="854" y="671"/>
                          <a:pt x="854" y="641"/>
                        </a:cubicBezTo>
                        <a:cubicBezTo>
                          <a:pt x="908" y="641"/>
                          <a:pt x="908" y="641"/>
                          <a:pt x="908" y="641"/>
                        </a:cubicBezTo>
                        <a:cubicBezTo>
                          <a:pt x="1037" y="641"/>
                          <a:pt x="1145" y="549"/>
                          <a:pt x="1169" y="428"/>
                        </a:cubicBezTo>
                        <a:cubicBezTo>
                          <a:pt x="1239" y="496"/>
                          <a:pt x="1282" y="590"/>
                          <a:pt x="1282" y="695"/>
                        </a:cubicBezTo>
                        <a:cubicBezTo>
                          <a:pt x="1282" y="1211"/>
                          <a:pt x="1282" y="1211"/>
                          <a:pt x="1282" y="1211"/>
                        </a:cubicBezTo>
                        <a:cubicBezTo>
                          <a:pt x="320" y="1211"/>
                          <a:pt x="320" y="1211"/>
                          <a:pt x="320" y="1211"/>
                        </a:cubicBezTo>
                        <a:lnTo>
                          <a:pt x="320" y="695"/>
                        </a:lnTo>
                        <a:close/>
                        <a:moveTo>
                          <a:pt x="267" y="1318"/>
                        </a:moveTo>
                        <a:cubicBezTo>
                          <a:pt x="427" y="1318"/>
                          <a:pt x="427" y="1318"/>
                          <a:pt x="427" y="1318"/>
                        </a:cubicBezTo>
                        <a:cubicBezTo>
                          <a:pt x="427" y="1532"/>
                          <a:pt x="427" y="1532"/>
                          <a:pt x="427" y="1532"/>
                        </a:cubicBezTo>
                        <a:cubicBezTo>
                          <a:pt x="267" y="1532"/>
                          <a:pt x="267" y="1532"/>
                          <a:pt x="267" y="1532"/>
                        </a:cubicBezTo>
                        <a:cubicBezTo>
                          <a:pt x="237" y="1532"/>
                          <a:pt x="213" y="1508"/>
                          <a:pt x="213" y="1478"/>
                        </a:cubicBezTo>
                        <a:cubicBezTo>
                          <a:pt x="213" y="1371"/>
                          <a:pt x="213" y="1371"/>
                          <a:pt x="213" y="1371"/>
                        </a:cubicBezTo>
                        <a:cubicBezTo>
                          <a:pt x="213" y="1342"/>
                          <a:pt x="237" y="1318"/>
                          <a:pt x="267" y="1318"/>
                        </a:cubicBezTo>
                        <a:close/>
                        <a:moveTo>
                          <a:pt x="106" y="944"/>
                        </a:moveTo>
                        <a:cubicBezTo>
                          <a:pt x="106" y="915"/>
                          <a:pt x="130" y="891"/>
                          <a:pt x="160" y="891"/>
                        </a:cubicBezTo>
                        <a:cubicBezTo>
                          <a:pt x="213" y="891"/>
                          <a:pt x="213" y="891"/>
                          <a:pt x="213" y="891"/>
                        </a:cubicBezTo>
                        <a:cubicBezTo>
                          <a:pt x="213" y="997"/>
                          <a:pt x="213" y="997"/>
                          <a:pt x="213" y="997"/>
                        </a:cubicBezTo>
                        <a:cubicBezTo>
                          <a:pt x="106" y="997"/>
                          <a:pt x="106" y="997"/>
                          <a:pt x="106" y="997"/>
                        </a:cubicBezTo>
                        <a:lnTo>
                          <a:pt x="106" y="944"/>
                        </a:lnTo>
                        <a:close/>
                        <a:moveTo>
                          <a:pt x="106" y="1104"/>
                        </a:moveTo>
                        <a:cubicBezTo>
                          <a:pt x="213" y="1104"/>
                          <a:pt x="213" y="1104"/>
                          <a:pt x="213" y="1104"/>
                        </a:cubicBezTo>
                        <a:cubicBezTo>
                          <a:pt x="213" y="1211"/>
                          <a:pt x="213" y="1211"/>
                          <a:pt x="213" y="1211"/>
                        </a:cubicBezTo>
                        <a:cubicBezTo>
                          <a:pt x="160" y="1211"/>
                          <a:pt x="160" y="1211"/>
                          <a:pt x="160" y="1211"/>
                        </a:cubicBezTo>
                        <a:cubicBezTo>
                          <a:pt x="130" y="1211"/>
                          <a:pt x="106" y="1187"/>
                          <a:pt x="106" y="1158"/>
                        </a:cubicBezTo>
                        <a:lnTo>
                          <a:pt x="106" y="1104"/>
                        </a:lnTo>
                        <a:close/>
                        <a:moveTo>
                          <a:pt x="1121" y="784"/>
                        </a:moveTo>
                        <a:cubicBezTo>
                          <a:pt x="480" y="784"/>
                          <a:pt x="480" y="784"/>
                          <a:pt x="480" y="784"/>
                        </a:cubicBezTo>
                        <a:cubicBezTo>
                          <a:pt x="451" y="784"/>
                          <a:pt x="427" y="808"/>
                          <a:pt x="427" y="837"/>
                        </a:cubicBezTo>
                        <a:cubicBezTo>
                          <a:pt x="427" y="1051"/>
                          <a:pt x="427" y="1051"/>
                          <a:pt x="427" y="1051"/>
                        </a:cubicBezTo>
                        <a:cubicBezTo>
                          <a:pt x="427" y="1080"/>
                          <a:pt x="451" y="1104"/>
                          <a:pt x="480" y="1104"/>
                        </a:cubicBezTo>
                        <a:cubicBezTo>
                          <a:pt x="1121" y="1104"/>
                          <a:pt x="1121" y="1104"/>
                          <a:pt x="1121" y="1104"/>
                        </a:cubicBezTo>
                        <a:cubicBezTo>
                          <a:pt x="1151" y="1104"/>
                          <a:pt x="1175" y="1080"/>
                          <a:pt x="1175" y="1051"/>
                        </a:cubicBezTo>
                        <a:cubicBezTo>
                          <a:pt x="1175" y="837"/>
                          <a:pt x="1175" y="837"/>
                          <a:pt x="1175" y="837"/>
                        </a:cubicBezTo>
                        <a:cubicBezTo>
                          <a:pt x="1175" y="808"/>
                          <a:pt x="1151" y="784"/>
                          <a:pt x="1121" y="784"/>
                        </a:cubicBezTo>
                        <a:close/>
                        <a:moveTo>
                          <a:pt x="1068" y="997"/>
                        </a:moveTo>
                        <a:cubicBezTo>
                          <a:pt x="1068" y="997"/>
                          <a:pt x="1068" y="997"/>
                          <a:pt x="1068" y="997"/>
                        </a:cubicBezTo>
                        <a:cubicBezTo>
                          <a:pt x="534" y="997"/>
                          <a:pt x="534" y="997"/>
                          <a:pt x="534" y="997"/>
                        </a:cubicBezTo>
                        <a:cubicBezTo>
                          <a:pt x="534" y="891"/>
                          <a:pt x="534" y="891"/>
                          <a:pt x="534" y="891"/>
                        </a:cubicBezTo>
                        <a:cubicBezTo>
                          <a:pt x="1068" y="891"/>
                          <a:pt x="1068" y="891"/>
                          <a:pt x="1068" y="891"/>
                        </a:cubicBezTo>
                        <a:lnTo>
                          <a:pt x="1068" y="997"/>
                        </a:ln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29" name="Rectangle 28">
                  <a:extLst>
                    <a:ext uri="{FF2B5EF4-FFF2-40B4-BE49-F238E27FC236}">
                      <a16:creationId xmlns:a16="http://schemas.microsoft.com/office/drawing/2014/main" id="{8CC889DF-0B4C-4CFC-A062-859FBB94D37C}"/>
                    </a:ext>
                  </a:extLst>
                </p:cNvPr>
                <p:cNvSpPr/>
                <p:nvPr/>
              </p:nvSpPr>
              <p:spPr>
                <a:xfrm>
                  <a:off x="936560" y="2170926"/>
                  <a:ext cx="506859" cy="461680"/>
                </a:xfrm>
                <a:prstGeom prst="rect">
                  <a:avLst/>
                </a:prstGeom>
                <a:solidFill>
                  <a:schemeClr val="accent1"/>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9</a:t>
                  </a:r>
                  <a:endParaRPr lang="en-ID" sz="2399" b="1" dirty="0">
                    <a:latin typeface="Arial Black" panose="020B0A04020102020204" pitchFamily="34" charset="0"/>
                  </a:endParaRPr>
                </a:p>
              </p:txBody>
            </p:sp>
          </p:grpSp>
        </p:grpSp>
        <p:grpSp>
          <p:nvGrpSpPr>
            <p:cNvPr id="16" name="Group 15">
              <a:extLst>
                <a:ext uri="{FF2B5EF4-FFF2-40B4-BE49-F238E27FC236}">
                  <a16:creationId xmlns:a16="http://schemas.microsoft.com/office/drawing/2014/main" id="{E19782B5-FCF2-4449-AFAF-40C0A7A37432}"/>
                </a:ext>
              </a:extLst>
            </p:cNvPr>
            <p:cNvGrpSpPr/>
            <p:nvPr/>
          </p:nvGrpSpPr>
          <p:grpSpPr>
            <a:xfrm>
              <a:off x="3257892" y="1757949"/>
              <a:ext cx="2908321" cy="830840"/>
              <a:chOff x="4495800" y="2010028"/>
              <a:chExt cx="2908321" cy="830840"/>
            </a:xfrm>
          </p:grpSpPr>
          <p:sp>
            <p:nvSpPr>
              <p:cNvPr id="21" name="TextBox 20">
                <a:extLst>
                  <a:ext uri="{FF2B5EF4-FFF2-40B4-BE49-F238E27FC236}">
                    <a16:creationId xmlns:a16="http://schemas.microsoft.com/office/drawing/2014/main" id="{9E003BC0-9B29-45DF-A20C-BD64E9077ECC}"/>
                  </a:ext>
                </a:extLst>
              </p:cNvPr>
              <p:cNvSpPr txBox="1"/>
              <p:nvPr/>
            </p:nvSpPr>
            <p:spPr>
              <a:xfrm>
                <a:off x="5217464" y="2010028"/>
                <a:ext cx="2186657" cy="830840"/>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Pengurangan Laju Deforestasi Lahan Gambut</a:t>
                </a:r>
                <a:r>
                  <a:rPr lang="en-US" sz="1599" b="1" dirty="0">
                    <a:latin typeface="Calibri"/>
                  </a:rPr>
                  <a:t> dan Mangrove</a:t>
                </a:r>
                <a:endParaRPr lang="en-ID" sz="1599" b="1" dirty="0">
                  <a:latin typeface="Calibri"/>
                </a:endParaRPr>
              </a:p>
            </p:txBody>
          </p:sp>
          <p:grpSp>
            <p:nvGrpSpPr>
              <p:cNvPr id="22" name="Group 21">
                <a:extLst>
                  <a:ext uri="{FF2B5EF4-FFF2-40B4-BE49-F238E27FC236}">
                    <a16:creationId xmlns:a16="http://schemas.microsoft.com/office/drawing/2014/main" id="{8BC8C75B-2DB7-4A4D-AB5C-697CB5400517}"/>
                  </a:ext>
                </a:extLst>
              </p:cNvPr>
              <p:cNvGrpSpPr/>
              <p:nvPr/>
            </p:nvGrpSpPr>
            <p:grpSpPr>
              <a:xfrm>
                <a:off x="4495800" y="2070555"/>
                <a:ext cx="683952" cy="683952"/>
                <a:chOff x="4495800" y="2070555"/>
                <a:chExt cx="683952" cy="683952"/>
              </a:xfrm>
            </p:grpSpPr>
            <p:sp>
              <p:nvSpPr>
                <p:cNvPr id="24" name="Rounded Rectangle 10">
                  <a:extLst>
                    <a:ext uri="{FF2B5EF4-FFF2-40B4-BE49-F238E27FC236}">
                      <a16:creationId xmlns:a16="http://schemas.microsoft.com/office/drawing/2014/main" id="{134F9BC6-BF1F-486F-B8C9-EF1CC167D08A}"/>
                    </a:ext>
                  </a:extLst>
                </p:cNvPr>
                <p:cNvSpPr/>
                <p:nvPr/>
              </p:nvSpPr>
              <p:spPr>
                <a:xfrm>
                  <a:off x="4495800" y="2070555"/>
                  <a:ext cx="683952" cy="6839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25" name="Freeform 26">
                  <a:extLst>
                    <a:ext uri="{FF2B5EF4-FFF2-40B4-BE49-F238E27FC236}">
                      <a16:creationId xmlns:a16="http://schemas.microsoft.com/office/drawing/2014/main" id="{6E100C0B-D280-4082-87E8-0168DD553543}"/>
                    </a:ext>
                  </a:extLst>
                </p:cNvPr>
                <p:cNvSpPr>
                  <a:spLocks noEditPoints="1"/>
                </p:cNvSpPr>
                <p:nvPr/>
              </p:nvSpPr>
              <p:spPr bwMode="auto">
                <a:xfrm>
                  <a:off x="4633880" y="2208496"/>
                  <a:ext cx="407793" cy="408070"/>
                </a:xfrm>
                <a:custGeom>
                  <a:avLst/>
                  <a:gdLst>
                    <a:gd name="T0" fmla="*/ 1638 w 1638"/>
                    <a:gd name="T1" fmla="*/ 802 h 1639"/>
                    <a:gd name="T2" fmla="*/ 1420 w 1638"/>
                    <a:gd name="T3" fmla="*/ 318 h 1639"/>
                    <a:gd name="T4" fmla="*/ 896 w 1638"/>
                    <a:gd name="T5" fmla="*/ 318 h 1639"/>
                    <a:gd name="T6" fmla="*/ 743 w 1638"/>
                    <a:gd name="T7" fmla="*/ 318 h 1639"/>
                    <a:gd name="T8" fmla="*/ 219 w 1638"/>
                    <a:gd name="T9" fmla="*/ 318 h 1639"/>
                    <a:gd name="T10" fmla="*/ 0 w 1638"/>
                    <a:gd name="T11" fmla="*/ 802 h 1639"/>
                    <a:gd name="T12" fmla="*/ 321 w 1638"/>
                    <a:gd name="T13" fmla="*/ 1069 h 1639"/>
                    <a:gd name="T14" fmla="*/ 53 w 1638"/>
                    <a:gd name="T15" fmla="*/ 1318 h 1639"/>
                    <a:gd name="T16" fmla="*/ 53 w 1638"/>
                    <a:gd name="T17" fmla="*/ 1425 h 1639"/>
                    <a:gd name="T18" fmla="*/ 1638 w 1638"/>
                    <a:gd name="T19" fmla="*/ 1371 h 1639"/>
                    <a:gd name="T20" fmla="*/ 1318 w 1638"/>
                    <a:gd name="T21" fmla="*/ 1318 h 1639"/>
                    <a:gd name="T22" fmla="*/ 1371 w 1638"/>
                    <a:gd name="T23" fmla="*/ 1069 h 1639"/>
                    <a:gd name="T24" fmla="*/ 107 w 1638"/>
                    <a:gd name="T25" fmla="*/ 802 h 1639"/>
                    <a:gd name="T26" fmla="*/ 225 w 1638"/>
                    <a:gd name="T27" fmla="*/ 591 h 1639"/>
                    <a:gd name="T28" fmla="*/ 331 w 1638"/>
                    <a:gd name="T29" fmla="*/ 324 h 1639"/>
                    <a:gd name="T30" fmla="*/ 630 w 1638"/>
                    <a:gd name="T31" fmla="*/ 324 h 1639"/>
                    <a:gd name="T32" fmla="*/ 737 w 1638"/>
                    <a:gd name="T33" fmla="*/ 591 h 1639"/>
                    <a:gd name="T34" fmla="*/ 855 w 1638"/>
                    <a:gd name="T35" fmla="*/ 802 h 1639"/>
                    <a:gd name="T36" fmla="*/ 267 w 1638"/>
                    <a:gd name="T37" fmla="*/ 962 h 1639"/>
                    <a:gd name="T38" fmla="*/ 427 w 1638"/>
                    <a:gd name="T39" fmla="*/ 1318 h 1639"/>
                    <a:gd name="T40" fmla="*/ 534 w 1638"/>
                    <a:gd name="T41" fmla="*/ 1069 h 1639"/>
                    <a:gd name="T42" fmla="*/ 997 w 1638"/>
                    <a:gd name="T43" fmla="*/ 1318 h 1639"/>
                    <a:gd name="T44" fmla="*/ 641 w 1638"/>
                    <a:gd name="T45" fmla="*/ 1318 h 1639"/>
                    <a:gd name="T46" fmla="*/ 695 w 1638"/>
                    <a:gd name="T47" fmla="*/ 1069 h 1639"/>
                    <a:gd name="T48" fmla="*/ 944 w 1638"/>
                    <a:gd name="T49" fmla="*/ 1069 h 1639"/>
                    <a:gd name="T50" fmla="*/ 997 w 1638"/>
                    <a:gd name="T51" fmla="*/ 1318 h 1639"/>
                    <a:gd name="T52" fmla="*/ 1104 w 1638"/>
                    <a:gd name="T53" fmla="*/ 1318 h 1639"/>
                    <a:gd name="T54" fmla="*/ 1211 w 1638"/>
                    <a:gd name="T55" fmla="*/ 1069 h 1639"/>
                    <a:gd name="T56" fmla="*/ 944 w 1638"/>
                    <a:gd name="T57" fmla="*/ 962 h 1639"/>
                    <a:gd name="T58" fmla="*/ 962 w 1638"/>
                    <a:gd name="T59" fmla="*/ 802 h 1639"/>
                    <a:gd name="T60" fmla="*/ 901 w 1638"/>
                    <a:gd name="T61" fmla="*/ 591 h 1639"/>
                    <a:gd name="T62" fmla="*/ 1008 w 1638"/>
                    <a:gd name="T63" fmla="*/ 324 h 1639"/>
                    <a:gd name="T64" fmla="*/ 1307 w 1638"/>
                    <a:gd name="T65" fmla="*/ 324 h 1639"/>
                    <a:gd name="T66" fmla="*/ 1414 w 1638"/>
                    <a:gd name="T67" fmla="*/ 591 h 1639"/>
                    <a:gd name="T68" fmla="*/ 1532 w 1638"/>
                    <a:gd name="T69" fmla="*/ 802 h 1639"/>
                    <a:gd name="T70" fmla="*/ 944 w 1638"/>
                    <a:gd name="T71" fmla="*/ 962 h 1639"/>
                    <a:gd name="T72" fmla="*/ 53 w 1638"/>
                    <a:gd name="T73" fmla="*/ 1639 h 1639"/>
                    <a:gd name="T74" fmla="*/ 53 w 1638"/>
                    <a:gd name="T75" fmla="*/ 1532 h 1639"/>
                    <a:gd name="T76" fmla="*/ 499 w 1638"/>
                    <a:gd name="T77" fmla="*/ 1585 h 1639"/>
                    <a:gd name="T78" fmla="*/ 1015 w 1638"/>
                    <a:gd name="T79" fmla="*/ 1532 h 1639"/>
                    <a:gd name="T80" fmla="*/ 1015 w 1638"/>
                    <a:gd name="T81" fmla="*/ 1639 h 1639"/>
                    <a:gd name="T82" fmla="*/ 570 w 1638"/>
                    <a:gd name="T83" fmla="*/ 1585 h 1639"/>
                    <a:gd name="T84" fmla="*/ 1015 w 1638"/>
                    <a:gd name="T85" fmla="*/ 1532 h 1639"/>
                    <a:gd name="T86" fmla="*/ 1585 w 1638"/>
                    <a:gd name="T87" fmla="*/ 1639 h 1639"/>
                    <a:gd name="T88" fmla="*/ 1140 w 1638"/>
                    <a:gd name="T89" fmla="*/ 1585 h 1639"/>
                    <a:gd name="T90" fmla="*/ 1585 w 1638"/>
                    <a:gd name="T91" fmla="*/ 1532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38" h="1639">
                      <a:moveTo>
                        <a:pt x="1371" y="1069"/>
                      </a:moveTo>
                      <a:cubicBezTo>
                        <a:pt x="1519" y="1069"/>
                        <a:pt x="1638" y="949"/>
                        <a:pt x="1638" y="802"/>
                      </a:cubicBezTo>
                      <a:cubicBezTo>
                        <a:pt x="1638" y="714"/>
                        <a:pt x="1596" y="634"/>
                        <a:pt x="1526" y="585"/>
                      </a:cubicBezTo>
                      <a:cubicBezTo>
                        <a:pt x="1546" y="486"/>
                        <a:pt x="1507" y="380"/>
                        <a:pt x="1420" y="318"/>
                      </a:cubicBezTo>
                      <a:cubicBezTo>
                        <a:pt x="1452" y="156"/>
                        <a:pt x="1327" y="0"/>
                        <a:pt x="1158" y="0"/>
                      </a:cubicBezTo>
                      <a:cubicBezTo>
                        <a:pt x="988" y="0"/>
                        <a:pt x="863" y="156"/>
                        <a:pt x="896" y="318"/>
                      </a:cubicBezTo>
                      <a:cubicBezTo>
                        <a:pt x="864" y="340"/>
                        <a:pt x="838" y="369"/>
                        <a:pt x="819" y="401"/>
                      </a:cubicBezTo>
                      <a:cubicBezTo>
                        <a:pt x="800" y="369"/>
                        <a:pt x="774" y="340"/>
                        <a:pt x="743" y="318"/>
                      </a:cubicBezTo>
                      <a:cubicBezTo>
                        <a:pt x="775" y="156"/>
                        <a:pt x="650" y="0"/>
                        <a:pt x="481" y="0"/>
                      </a:cubicBezTo>
                      <a:cubicBezTo>
                        <a:pt x="311" y="0"/>
                        <a:pt x="186" y="156"/>
                        <a:pt x="219" y="318"/>
                      </a:cubicBezTo>
                      <a:cubicBezTo>
                        <a:pt x="131" y="380"/>
                        <a:pt x="92" y="486"/>
                        <a:pt x="112" y="585"/>
                      </a:cubicBezTo>
                      <a:cubicBezTo>
                        <a:pt x="42" y="634"/>
                        <a:pt x="0" y="714"/>
                        <a:pt x="0" y="802"/>
                      </a:cubicBezTo>
                      <a:cubicBezTo>
                        <a:pt x="0" y="949"/>
                        <a:pt x="120" y="1069"/>
                        <a:pt x="267" y="1069"/>
                      </a:cubicBezTo>
                      <a:cubicBezTo>
                        <a:pt x="321" y="1069"/>
                        <a:pt x="321" y="1069"/>
                        <a:pt x="321" y="1069"/>
                      </a:cubicBezTo>
                      <a:cubicBezTo>
                        <a:pt x="321" y="1318"/>
                        <a:pt x="321" y="1318"/>
                        <a:pt x="321" y="1318"/>
                      </a:cubicBezTo>
                      <a:cubicBezTo>
                        <a:pt x="53" y="1318"/>
                        <a:pt x="53" y="1318"/>
                        <a:pt x="53" y="1318"/>
                      </a:cubicBezTo>
                      <a:cubicBezTo>
                        <a:pt x="24" y="1318"/>
                        <a:pt x="0" y="1342"/>
                        <a:pt x="0" y="1371"/>
                      </a:cubicBezTo>
                      <a:cubicBezTo>
                        <a:pt x="0" y="1401"/>
                        <a:pt x="24" y="1425"/>
                        <a:pt x="53" y="1425"/>
                      </a:cubicBezTo>
                      <a:cubicBezTo>
                        <a:pt x="1585" y="1425"/>
                        <a:pt x="1585" y="1425"/>
                        <a:pt x="1585" y="1425"/>
                      </a:cubicBezTo>
                      <a:cubicBezTo>
                        <a:pt x="1614" y="1425"/>
                        <a:pt x="1638" y="1401"/>
                        <a:pt x="1638" y="1371"/>
                      </a:cubicBezTo>
                      <a:cubicBezTo>
                        <a:pt x="1638" y="1342"/>
                        <a:pt x="1614" y="1318"/>
                        <a:pt x="1585" y="1318"/>
                      </a:cubicBezTo>
                      <a:cubicBezTo>
                        <a:pt x="1318" y="1318"/>
                        <a:pt x="1318" y="1318"/>
                        <a:pt x="1318" y="1318"/>
                      </a:cubicBezTo>
                      <a:cubicBezTo>
                        <a:pt x="1318" y="1069"/>
                        <a:pt x="1318" y="1069"/>
                        <a:pt x="1318" y="1069"/>
                      </a:cubicBezTo>
                      <a:lnTo>
                        <a:pt x="1371" y="1069"/>
                      </a:lnTo>
                      <a:close/>
                      <a:moveTo>
                        <a:pt x="267" y="962"/>
                      </a:moveTo>
                      <a:cubicBezTo>
                        <a:pt x="179" y="962"/>
                        <a:pt x="107" y="890"/>
                        <a:pt x="107" y="802"/>
                      </a:cubicBezTo>
                      <a:cubicBezTo>
                        <a:pt x="107" y="740"/>
                        <a:pt x="142" y="685"/>
                        <a:pt x="198" y="658"/>
                      </a:cubicBezTo>
                      <a:cubicBezTo>
                        <a:pt x="223" y="646"/>
                        <a:pt x="234" y="617"/>
                        <a:pt x="225" y="591"/>
                      </a:cubicBezTo>
                      <a:cubicBezTo>
                        <a:pt x="194" y="509"/>
                        <a:pt x="232" y="426"/>
                        <a:pt x="305" y="391"/>
                      </a:cubicBezTo>
                      <a:cubicBezTo>
                        <a:pt x="330" y="379"/>
                        <a:pt x="341" y="350"/>
                        <a:pt x="331" y="324"/>
                      </a:cubicBezTo>
                      <a:cubicBezTo>
                        <a:pt x="291" y="216"/>
                        <a:pt x="372" y="107"/>
                        <a:pt x="481" y="107"/>
                      </a:cubicBezTo>
                      <a:cubicBezTo>
                        <a:pt x="590" y="107"/>
                        <a:pt x="671" y="216"/>
                        <a:pt x="630" y="324"/>
                      </a:cubicBezTo>
                      <a:cubicBezTo>
                        <a:pt x="620" y="350"/>
                        <a:pt x="632" y="379"/>
                        <a:pt x="657" y="391"/>
                      </a:cubicBezTo>
                      <a:cubicBezTo>
                        <a:pt x="730" y="426"/>
                        <a:pt x="768" y="509"/>
                        <a:pt x="737" y="591"/>
                      </a:cubicBezTo>
                      <a:cubicBezTo>
                        <a:pt x="727" y="617"/>
                        <a:pt x="739" y="646"/>
                        <a:pt x="764" y="658"/>
                      </a:cubicBezTo>
                      <a:cubicBezTo>
                        <a:pt x="820" y="685"/>
                        <a:pt x="855" y="740"/>
                        <a:pt x="855" y="802"/>
                      </a:cubicBezTo>
                      <a:cubicBezTo>
                        <a:pt x="855" y="890"/>
                        <a:pt x="783" y="962"/>
                        <a:pt x="694" y="962"/>
                      </a:cubicBezTo>
                      <a:lnTo>
                        <a:pt x="267" y="962"/>
                      </a:lnTo>
                      <a:close/>
                      <a:moveTo>
                        <a:pt x="534" y="1318"/>
                      </a:moveTo>
                      <a:cubicBezTo>
                        <a:pt x="427" y="1318"/>
                        <a:pt x="427" y="1318"/>
                        <a:pt x="427" y="1318"/>
                      </a:cubicBezTo>
                      <a:cubicBezTo>
                        <a:pt x="427" y="1069"/>
                        <a:pt x="427" y="1069"/>
                        <a:pt x="427" y="1069"/>
                      </a:cubicBezTo>
                      <a:cubicBezTo>
                        <a:pt x="534" y="1069"/>
                        <a:pt x="534" y="1069"/>
                        <a:pt x="534" y="1069"/>
                      </a:cubicBezTo>
                      <a:lnTo>
                        <a:pt x="534" y="1318"/>
                      </a:lnTo>
                      <a:close/>
                      <a:moveTo>
                        <a:pt x="997" y="1318"/>
                      </a:moveTo>
                      <a:cubicBezTo>
                        <a:pt x="997" y="1318"/>
                        <a:pt x="997" y="1318"/>
                        <a:pt x="997" y="1318"/>
                      </a:cubicBezTo>
                      <a:cubicBezTo>
                        <a:pt x="641" y="1318"/>
                        <a:pt x="641" y="1318"/>
                        <a:pt x="641" y="1318"/>
                      </a:cubicBezTo>
                      <a:cubicBezTo>
                        <a:pt x="641" y="1069"/>
                        <a:pt x="641" y="1069"/>
                        <a:pt x="641" y="1069"/>
                      </a:cubicBezTo>
                      <a:cubicBezTo>
                        <a:pt x="695" y="1069"/>
                        <a:pt x="695" y="1069"/>
                        <a:pt x="695" y="1069"/>
                      </a:cubicBezTo>
                      <a:cubicBezTo>
                        <a:pt x="739" y="1069"/>
                        <a:pt x="782" y="1057"/>
                        <a:pt x="819" y="1038"/>
                      </a:cubicBezTo>
                      <a:cubicBezTo>
                        <a:pt x="857" y="1058"/>
                        <a:pt x="900" y="1069"/>
                        <a:pt x="944" y="1069"/>
                      </a:cubicBezTo>
                      <a:cubicBezTo>
                        <a:pt x="997" y="1069"/>
                        <a:pt x="997" y="1069"/>
                        <a:pt x="997" y="1069"/>
                      </a:cubicBezTo>
                      <a:lnTo>
                        <a:pt x="997" y="1318"/>
                      </a:lnTo>
                      <a:close/>
                      <a:moveTo>
                        <a:pt x="1211" y="1318"/>
                      </a:moveTo>
                      <a:cubicBezTo>
                        <a:pt x="1104" y="1318"/>
                        <a:pt x="1104" y="1318"/>
                        <a:pt x="1104" y="1318"/>
                      </a:cubicBezTo>
                      <a:cubicBezTo>
                        <a:pt x="1104" y="1069"/>
                        <a:pt x="1104" y="1069"/>
                        <a:pt x="1104" y="1069"/>
                      </a:cubicBezTo>
                      <a:cubicBezTo>
                        <a:pt x="1211" y="1069"/>
                        <a:pt x="1211" y="1069"/>
                        <a:pt x="1211" y="1069"/>
                      </a:cubicBezTo>
                      <a:lnTo>
                        <a:pt x="1211" y="1318"/>
                      </a:lnTo>
                      <a:close/>
                      <a:moveTo>
                        <a:pt x="944" y="962"/>
                      </a:moveTo>
                      <a:cubicBezTo>
                        <a:pt x="933" y="962"/>
                        <a:pt x="921" y="961"/>
                        <a:pt x="911" y="958"/>
                      </a:cubicBezTo>
                      <a:cubicBezTo>
                        <a:pt x="943" y="914"/>
                        <a:pt x="962" y="860"/>
                        <a:pt x="962" y="802"/>
                      </a:cubicBezTo>
                      <a:cubicBezTo>
                        <a:pt x="962" y="738"/>
                        <a:pt x="939" y="678"/>
                        <a:pt x="900" y="631"/>
                      </a:cubicBezTo>
                      <a:cubicBezTo>
                        <a:pt x="906" y="619"/>
                        <a:pt x="906" y="604"/>
                        <a:pt x="901" y="591"/>
                      </a:cubicBezTo>
                      <a:cubicBezTo>
                        <a:pt x="871" y="510"/>
                        <a:pt x="908" y="426"/>
                        <a:pt x="981" y="391"/>
                      </a:cubicBezTo>
                      <a:cubicBezTo>
                        <a:pt x="1006" y="379"/>
                        <a:pt x="1018" y="350"/>
                        <a:pt x="1008" y="324"/>
                      </a:cubicBezTo>
                      <a:cubicBezTo>
                        <a:pt x="967" y="216"/>
                        <a:pt x="1049" y="107"/>
                        <a:pt x="1158" y="107"/>
                      </a:cubicBezTo>
                      <a:cubicBezTo>
                        <a:pt x="1266" y="107"/>
                        <a:pt x="1348" y="216"/>
                        <a:pt x="1307" y="324"/>
                      </a:cubicBezTo>
                      <a:cubicBezTo>
                        <a:pt x="1297" y="350"/>
                        <a:pt x="1309" y="379"/>
                        <a:pt x="1334" y="391"/>
                      </a:cubicBezTo>
                      <a:cubicBezTo>
                        <a:pt x="1407" y="426"/>
                        <a:pt x="1445" y="509"/>
                        <a:pt x="1414" y="591"/>
                      </a:cubicBezTo>
                      <a:cubicBezTo>
                        <a:pt x="1404" y="617"/>
                        <a:pt x="1416" y="646"/>
                        <a:pt x="1440" y="658"/>
                      </a:cubicBezTo>
                      <a:cubicBezTo>
                        <a:pt x="1497" y="685"/>
                        <a:pt x="1532" y="740"/>
                        <a:pt x="1532" y="802"/>
                      </a:cubicBezTo>
                      <a:cubicBezTo>
                        <a:pt x="1532" y="890"/>
                        <a:pt x="1460" y="962"/>
                        <a:pt x="1371" y="962"/>
                      </a:cubicBezTo>
                      <a:lnTo>
                        <a:pt x="944" y="962"/>
                      </a:lnTo>
                      <a:close/>
                      <a:moveTo>
                        <a:pt x="445" y="1639"/>
                      </a:moveTo>
                      <a:cubicBezTo>
                        <a:pt x="53" y="1639"/>
                        <a:pt x="53" y="1639"/>
                        <a:pt x="53" y="1639"/>
                      </a:cubicBezTo>
                      <a:cubicBezTo>
                        <a:pt x="24" y="1639"/>
                        <a:pt x="0" y="1615"/>
                        <a:pt x="0" y="1585"/>
                      </a:cubicBezTo>
                      <a:cubicBezTo>
                        <a:pt x="0" y="1556"/>
                        <a:pt x="24" y="1532"/>
                        <a:pt x="53" y="1532"/>
                      </a:cubicBezTo>
                      <a:cubicBezTo>
                        <a:pt x="445" y="1532"/>
                        <a:pt x="445" y="1532"/>
                        <a:pt x="445" y="1532"/>
                      </a:cubicBezTo>
                      <a:cubicBezTo>
                        <a:pt x="475" y="1532"/>
                        <a:pt x="499" y="1556"/>
                        <a:pt x="499" y="1585"/>
                      </a:cubicBezTo>
                      <a:cubicBezTo>
                        <a:pt x="499" y="1615"/>
                        <a:pt x="475" y="1639"/>
                        <a:pt x="445" y="1639"/>
                      </a:cubicBezTo>
                      <a:close/>
                      <a:moveTo>
                        <a:pt x="1015" y="1532"/>
                      </a:moveTo>
                      <a:cubicBezTo>
                        <a:pt x="1045" y="1532"/>
                        <a:pt x="1068" y="1556"/>
                        <a:pt x="1068" y="1585"/>
                      </a:cubicBezTo>
                      <a:cubicBezTo>
                        <a:pt x="1068" y="1615"/>
                        <a:pt x="1045" y="1639"/>
                        <a:pt x="1015" y="1639"/>
                      </a:cubicBezTo>
                      <a:cubicBezTo>
                        <a:pt x="623" y="1639"/>
                        <a:pt x="623" y="1639"/>
                        <a:pt x="623" y="1639"/>
                      </a:cubicBezTo>
                      <a:cubicBezTo>
                        <a:pt x="594" y="1639"/>
                        <a:pt x="570" y="1615"/>
                        <a:pt x="570" y="1585"/>
                      </a:cubicBezTo>
                      <a:cubicBezTo>
                        <a:pt x="570" y="1556"/>
                        <a:pt x="594" y="1532"/>
                        <a:pt x="623" y="1532"/>
                      </a:cubicBezTo>
                      <a:lnTo>
                        <a:pt x="1015" y="1532"/>
                      </a:lnTo>
                      <a:close/>
                      <a:moveTo>
                        <a:pt x="1638" y="1585"/>
                      </a:moveTo>
                      <a:cubicBezTo>
                        <a:pt x="1638" y="1615"/>
                        <a:pt x="1614" y="1639"/>
                        <a:pt x="1585" y="1639"/>
                      </a:cubicBezTo>
                      <a:cubicBezTo>
                        <a:pt x="1193" y="1639"/>
                        <a:pt x="1193" y="1639"/>
                        <a:pt x="1193" y="1639"/>
                      </a:cubicBezTo>
                      <a:cubicBezTo>
                        <a:pt x="1164" y="1639"/>
                        <a:pt x="1140" y="1615"/>
                        <a:pt x="1140" y="1585"/>
                      </a:cubicBezTo>
                      <a:cubicBezTo>
                        <a:pt x="1140" y="1556"/>
                        <a:pt x="1164" y="1532"/>
                        <a:pt x="1193" y="1532"/>
                      </a:cubicBezTo>
                      <a:cubicBezTo>
                        <a:pt x="1585" y="1532"/>
                        <a:pt x="1585" y="1532"/>
                        <a:pt x="1585" y="1532"/>
                      </a:cubicBezTo>
                      <a:cubicBezTo>
                        <a:pt x="1614" y="1532"/>
                        <a:pt x="1638" y="1556"/>
                        <a:pt x="1638" y="1585"/>
                      </a:cubicBezTo>
                      <a:close/>
                    </a:path>
                  </a:pathLst>
                </a:custGeom>
                <a:solidFill>
                  <a:schemeClr val="bg1"/>
                </a:solidFill>
                <a:ln>
                  <a:noFill/>
                </a:ln>
              </p:spPr>
              <p:txBody>
                <a:bodyPr vert="horz" wrap="square" lIns="91412" tIns="45706" rIns="91412" bIns="45706" numCol="1" anchor="t" anchorCtr="0" compatLnSpc="1">
                  <a:prstTxWarp prst="textNoShape">
                    <a:avLst/>
                  </a:prstTxWarp>
                </a:bodyPr>
                <a:lstStyle/>
                <a:p>
                  <a:pPr defTabSz="1218804" eaLnBrk="0" fontAlgn="base" hangingPunct="0">
                    <a:spcBef>
                      <a:spcPct val="0"/>
                    </a:spcBef>
                    <a:spcAft>
                      <a:spcPct val="0"/>
                    </a:spcAft>
                  </a:pPr>
                  <a:endParaRPr lang="en-US" sz="2399" b="1">
                    <a:latin typeface="Arial" panose="020B0604020202020204" pitchFamily="34" charset="0"/>
                  </a:endParaRPr>
                </a:p>
              </p:txBody>
            </p:sp>
          </p:grpSp>
          <p:sp>
            <p:nvSpPr>
              <p:cNvPr id="23" name="Rectangle 22">
                <a:extLst>
                  <a:ext uri="{FF2B5EF4-FFF2-40B4-BE49-F238E27FC236}">
                    <a16:creationId xmlns:a16="http://schemas.microsoft.com/office/drawing/2014/main" id="{CC4534BA-695E-4A31-9AFD-9D53D29124FA}"/>
                  </a:ext>
                </a:extLst>
              </p:cNvPr>
              <p:cNvSpPr/>
              <p:nvPr/>
            </p:nvSpPr>
            <p:spPr>
              <a:xfrm>
                <a:off x="4584347" y="2181697"/>
                <a:ext cx="506859" cy="461679"/>
              </a:xfrm>
              <a:prstGeom prst="rect">
                <a:avLst/>
              </a:prstGeom>
              <a:solidFill>
                <a:schemeClr val="accent2"/>
              </a:solidFill>
            </p:spPr>
            <p:txBody>
              <a:bodyPr wrap="square">
                <a:spAutoFit/>
              </a:bodyPr>
              <a:lstStyle/>
              <a:p>
                <a:pPr algn="ctr" defTabSz="1218804" eaLnBrk="0" fontAlgn="base" hangingPunct="0">
                  <a:spcBef>
                    <a:spcPct val="0"/>
                  </a:spcBef>
                  <a:spcAft>
                    <a:spcPct val="0"/>
                  </a:spcAft>
                </a:pPr>
                <a:r>
                  <a:rPr lang="en-US" sz="2399" b="1" dirty="0">
                    <a:solidFill>
                      <a:schemeClr val="bg1"/>
                    </a:solidFill>
                    <a:latin typeface="Arial Black" panose="020B0A04020102020204" pitchFamily="34" charset="0"/>
                  </a:rPr>
                  <a:t>2</a:t>
                </a:r>
                <a:endParaRPr lang="en-ID" sz="2399" b="1" dirty="0">
                  <a:solidFill>
                    <a:schemeClr val="bg1"/>
                  </a:solidFill>
                  <a:latin typeface="Arial Black" panose="020B0A04020102020204" pitchFamily="34" charset="0"/>
                </a:endParaRPr>
              </a:p>
            </p:txBody>
          </p:sp>
        </p:grpSp>
        <p:grpSp>
          <p:nvGrpSpPr>
            <p:cNvPr id="17" name="Group 16">
              <a:extLst>
                <a:ext uri="{FF2B5EF4-FFF2-40B4-BE49-F238E27FC236}">
                  <a16:creationId xmlns:a16="http://schemas.microsoft.com/office/drawing/2014/main" id="{47394249-0AD3-47B2-A2B8-914E1E15F2AD}"/>
                </a:ext>
              </a:extLst>
            </p:cNvPr>
            <p:cNvGrpSpPr/>
            <p:nvPr/>
          </p:nvGrpSpPr>
          <p:grpSpPr>
            <a:xfrm>
              <a:off x="6250017" y="1732777"/>
              <a:ext cx="2752251" cy="830840"/>
              <a:chOff x="8377922" y="1993023"/>
              <a:chExt cx="2838861" cy="830840"/>
            </a:xfrm>
          </p:grpSpPr>
          <p:sp>
            <p:nvSpPr>
              <p:cNvPr id="18" name="TextBox 17">
                <a:extLst>
                  <a:ext uri="{FF2B5EF4-FFF2-40B4-BE49-F238E27FC236}">
                    <a16:creationId xmlns:a16="http://schemas.microsoft.com/office/drawing/2014/main" id="{35451827-636C-4853-B005-2EF8CD3487F7}"/>
                  </a:ext>
                </a:extLst>
              </p:cNvPr>
              <p:cNvSpPr txBox="1"/>
              <p:nvPr/>
            </p:nvSpPr>
            <p:spPr>
              <a:xfrm>
                <a:off x="9155553" y="1993023"/>
                <a:ext cx="2061230" cy="830840"/>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Pengurangan Laju Degradasi Hutan Lahan Mineral</a:t>
                </a:r>
                <a:endParaRPr lang="en-ID" sz="1599" b="1" dirty="0">
                  <a:latin typeface="Calibri"/>
                </a:endParaRPr>
              </a:p>
            </p:txBody>
          </p:sp>
          <p:sp>
            <p:nvSpPr>
              <p:cNvPr id="19" name="Rounded Rectangle 18">
                <a:extLst>
                  <a:ext uri="{FF2B5EF4-FFF2-40B4-BE49-F238E27FC236}">
                    <a16:creationId xmlns:a16="http://schemas.microsoft.com/office/drawing/2014/main" id="{95DF8712-AD52-481E-B4F5-828CE5200125}"/>
                  </a:ext>
                </a:extLst>
              </p:cNvPr>
              <p:cNvSpPr/>
              <p:nvPr/>
            </p:nvSpPr>
            <p:spPr>
              <a:xfrm>
                <a:off x="8377922" y="2100049"/>
                <a:ext cx="722852" cy="6839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dirty="0">
                  <a:solidFill>
                    <a:schemeClr val="tx1"/>
                  </a:solidFill>
                  <a:latin typeface="Calibri"/>
                </a:endParaRPr>
              </a:p>
            </p:txBody>
          </p:sp>
          <p:sp>
            <p:nvSpPr>
              <p:cNvPr id="20" name="Rectangle 19">
                <a:extLst>
                  <a:ext uri="{FF2B5EF4-FFF2-40B4-BE49-F238E27FC236}">
                    <a16:creationId xmlns:a16="http://schemas.microsoft.com/office/drawing/2014/main" id="{4DE8673B-D417-4E9A-AA78-BF133B0DF646}"/>
                  </a:ext>
                </a:extLst>
              </p:cNvPr>
              <p:cNvSpPr/>
              <p:nvPr/>
            </p:nvSpPr>
            <p:spPr>
              <a:xfrm>
                <a:off x="8452637" y="2165802"/>
                <a:ext cx="559433" cy="461679"/>
              </a:xfrm>
              <a:prstGeom prst="rect">
                <a:avLst/>
              </a:prstGeom>
              <a:solidFill>
                <a:schemeClr val="accent3"/>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3</a:t>
                </a:r>
                <a:endParaRPr lang="en-ID" sz="2399" b="1" dirty="0">
                  <a:latin typeface="Arial Black" panose="020B0A04020102020204" pitchFamily="34" charset="0"/>
                </a:endParaRPr>
              </a:p>
            </p:txBody>
          </p:sp>
        </p:grpSp>
      </p:grpSp>
      <p:sp>
        <p:nvSpPr>
          <p:cNvPr id="67" name="TextBox 66">
            <a:extLst>
              <a:ext uri="{FF2B5EF4-FFF2-40B4-BE49-F238E27FC236}">
                <a16:creationId xmlns:a16="http://schemas.microsoft.com/office/drawing/2014/main" id="{69C4E283-BC43-4453-8F75-CBBD7D2FA7AD}"/>
              </a:ext>
            </a:extLst>
          </p:cNvPr>
          <p:cNvSpPr txBox="1"/>
          <p:nvPr/>
        </p:nvSpPr>
        <p:spPr>
          <a:xfrm>
            <a:off x="4790918" y="5020220"/>
            <a:ext cx="2744600" cy="584747"/>
          </a:xfrm>
          <a:prstGeom prst="rect">
            <a:avLst/>
          </a:prstGeom>
          <a:noFill/>
        </p:spPr>
        <p:txBody>
          <a:bodyPr wrap="square" lIns="91412" tIns="45706" rIns="91412" bIns="45706" rtlCol="0">
            <a:spAutoFit/>
          </a:bodyPr>
          <a:lstStyle/>
          <a:p>
            <a:r>
              <a:rPr lang="en-ID" sz="1600" b="1" dirty="0" err="1">
                <a:latin typeface="Calibri" panose="020F0502020204030204" pitchFamily="34" charset="0"/>
                <a:cs typeface="Calibri" panose="020F0502020204030204" pitchFamily="34" charset="0"/>
              </a:rPr>
              <a:t>Pengembangan</a:t>
            </a:r>
            <a:r>
              <a:rPr lang="en-ID" sz="1600" b="1" dirty="0">
                <a:latin typeface="Calibri" panose="020F0502020204030204" pitchFamily="34" charset="0"/>
                <a:cs typeface="Calibri" panose="020F0502020204030204" pitchFamily="34" charset="0"/>
              </a:rPr>
              <a:t> dan </a:t>
            </a:r>
            <a:r>
              <a:rPr lang="en-ID" sz="1600" b="1" dirty="0" err="1">
                <a:latin typeface="Calibri" panose="020F0502020204030204" pitchFamily="34" charset="0"/>
                <a:cs typeface="Calibri" panose="020F0502020204030204" pitchFamily="34" charset="0"/>
              </a:rPr>
              <a:t>Konsolidasi</a:t>
            </a:r>
            <a:r>
              <a:rPr lang="en-ID" sz="1600" b="1" dirty="0">
                <a:latin typeface="Calibri" panose="020F0502020204030204" pitchFamily="34" charset="0"/>
                <a:cs typeface="Calibri" panose="020F0502020204030204" pitchFamily="34" charset="0"/>
              </a:rPr>
              <a:t> </a:t>
            </a:r>
            <a:r>
              <a:rPr lang="en-ID" sz="1600" b="1" dirty="0" err="1">
                <a:latin typeface="Calibri" panose="020F0502020204030204" pitchFamily="34" charset="0"/>
                <a:cs typeface="Calibri" panose="020F0502020204030204" pitchFamily="34" charset="0"/>
              </a:rPr>
              <a:t>Hutan</a:t>
            </a:r>
            <a:r>
              <a:rPr lang="en-ID" sz="1600" b="1" dirty="0">
                <a:latin typeface="Calibri" panose="020F0502020204030204" pitchFamily="34" charset="0"/>
                <a:cs typeface="Calibri" panose="020F0502020204030204" pitchFamily="34" charset="0"/>
              </a:rPr>
              <a:t> Adat</a:t>
            </a:r>
          </a:p>
        </p:txBody>
      </p:sp>
      <p:sp>
        <p:nvSpPr>
          <p:cNvPr id="68" name="TextBox 67">
            <a:extLst>
              <a:ext uri="{FF2B5EF4-FFF2-40B4-BE49-F238E27FC236}">
                <a16:creationId xmlns:a16="http://schemas.microsoft.com/office/drawing/2014/main" id="{5C12D9C9-088B-4F60-BBFC-B009D76D9CFD}"/>
              </a:ext>
            </a:extLst>
          </p:cNvPr>
          <p:cNvSpPr txBox="1"/>
          <p:nvPr/>
        </p:nvSpPr>
        <p:spPr>
          <a:xfrm>
            <a:off x="8399023" y="4993562"/>
            <a:ext cx="2906812" cy="1076677"/>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Pengawasan dan </a:t>
            </a:r>
            <a:r>
              <a:rPr lang="id-ID" sz="1599" b="1" i="1" dirty="0">
                <a:latin typeface="Calibri"/>
              </a:rPr>
              <a:t>law enfo</a:t>
            </a:r>
            <a:r>
              <a:rPr lang="en-US" sz="1599" b="1" i="1" dirty="0">
                <a:latin typeface="Calibri"/>
              </a:rPr>
              <a:t>r</a:t>
            </a:r>
            <a:r>
              <a:rPr lang="id-ID" sz="1599" b="1" i="1" dirty="0">
                <a:latin typeface="Calibri"/>
              </a:rPr>
              <a:t>cement</a:t>
            </a:r>
            <a:r>
              <a:rPr lang="id-ID" sz="1599" b="1" dirty="0">
                <a:latin typeface="Calibri"/>
              </a:rPr>
              <a:t> dalam mendukung perlindungan dan pengamanan kawasan hutan</a:t>
            </a:r>
            <a:endParaRPr lang="en-ID" sz="1599" b="1" dirty="0">
              <a:latin typeface="Calibri"/>
            </a:endParaRPr>
          </a:p>
        </p:txBody>
      </p:sp>
      <p:sp>
        <p:nvSpPr>
          <p:cNvPr id="69" name="Rounded Rectangle 18">
            <a:extLst>
              <a:ext uri="{FF2B5EF4-FFF2-40B4-BE49-F238E27FC236}">
                <a16:creationId xmlns:a16="http://schemas.microsoft.com/office/drawing/2014/main" id="{0E14C9B1-8734-4670-8399-8D494502DEB0}"/>
              </a:ext>
            </a:extLst>
          </p:cNvPr>
          <p:cNvSpPr/>
          <p:nvPr/>
        </p:nvSpPr>
        <p:spPr>
          <a:xfrm>
            <a:off x="7639656" y="5112209"/>
            <a:ext cx="717852" cy="65353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70" name="Rectangle 69">
            <a:extLst>
              <a:ext uri="{FF2B5EF4-FFF2-40B4-BE49-F238E27FC236}">
                <a16:creationId xmlns:a16="http://schemas.microsoft.com/office/drawing/2014/main" id="{82864DA8-114B-4B49-A1DE-A59F9015798E}"/>
              </a:ext>
            </a:extLst>
          </p:cNvPr>
          <p:cNvSpPr/>
          <p:nvPr/>
        </p:nvSpPr>
        <p:spPr>
          <a:xfrm>
            <a:off x="7643648" y="5197541"/>
            <a:ext cx="669737" cy="461537"/>
          </a:xfrm>
          <a:prstGeom prst="rect">
            <a:avLst/>
          </a:prstGeom>
          <a:solidFill>
            <a:schemeClr val="accent1">
              <a:lumMod val="60000"/>
              <a:lumOff val="40000"/>
            </a:schemeClr>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15</a:t>
            </a:r>
            <a:endParaRPr lang="en-ID" sz="2399" b="1" dirty="0">
              <a:latin typeface="Arial Black" panose="020B0A04020102020204" pitchFamily="34" charset="0"/>
            </a:endParaRPr>
          </a:p>
        </p:txBody>
      </p:sp>
      <p:sp>
        <p:nvSpPr>
          <p:cNvPr id="71" name="TextBox 70">
            <a:extLst>
              <a:ext uri="{FF2B5EF4-FFF2-40B4-BE49-F238E27FC236}">
                <a16:creationId xmlns:a16="http://schemas.microsoft.com/office/drawing/2014/main" id="{431C934F-F66D-4BE8-B285-182D27E53059}"/>
              </a:ext>
            </a:extLst>
          </p:cNvPr>
          <p:cNvSpPr txBox="1"/>
          <p:nvPr/>
        </p:nvSpPr>
        <p:spPr>
          <a:xfrm>
            <a:off x="1778478" y="5009418"/>
            <a:ext cx="2053348" cy="1076677"/>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id-ID" sz="1599" b="1" dirty="0">
                <a:latin typeface="Calibri"/>
              </a:rPr>
              <a:t>Introduksi </a:t>
            </a:r>
            <a:r>
              <a:rPr lang="en-US" sz="1599" b="1" dirty="0">
                <a:latin typeface="Calibri"/>
              </a:rPr>
              <a:t>R</a:t>
            </a:r>
            <a:r>
              <a:rPr lang="id-ID" sz="1599" b="1" dirty="0">
                <a:latin typeface="Calibri"/>
              </a:rPr>
              <a:t>eplikasi </a:t>
            </a:r>
            <a:r>
              <a:rPr lang="en-US" sz="1599" b="1" dirty="0">
                <a:latin typeface="Calibri"/>
              </a:rPr>
              <a:t>E</a:t>
            </a:r>
            <a:r>
              <a:rPr lang="id-ID" sz="1599" b="1" dirty="0">
                <a:latin typeface="Calibri"/>
              </a:rPr>
              <a:t>kosistem, </a:t>
            </a:r>
            <a:r>
              <a:rPr lang="en-US" sz="1599" b="1" dirty="0">
                <a:latin typeface="Calibri"/>
              </a:rPr>
              <a:t>R</a:t>
            </a:r>
            <a:r>
              <a:rPr lang="id-ID" sz="1599" b="1" dirty="0">
                <a:latin typeface="Calibri"/>
              </a:rPr>
              <a:t>uang </a:t>
            </a:r>
            <a:r>
              <a:rPr lang="en-US" sz="1599" b="1" dirty="0">
                <a:latin typeface="Calibri"/>
              </a:rPr>
              <a:t>T</a:t>
            </a:r>
            <a:r>
              <a:rPr lang="id-ID" sz="1599" b="1" dirty="0">
                <a:latin typeface="Calibri"/>
              </a:rPr>
              <a:t>erbuka </a:t>
            </a:r>
            <a:r>
              <a:rPr lang="en-US" sz="1599" b="1" dirty="0">
                <a:latin typeface="Calibri"/>
              </a:rPr>
              <a:t>H</a:t>
            </a:r>
            <a:r>
              <a:rPr lang="id-ID" sz="1599" b="1" dirty="0">
                <a:latin typeface="Calibri"/>
              </a:rPr>
              <a:t>ijau dan </a:t>
            </a:r>
            <a:r>
              <a:rPr lang="en-US" sz="1599" b="1" dirty="0">
                <a:latin typeface="Calibri"/>
              </a:rPr>
              <a:t>E</a:t>
            </a:r>
            <a:r>
              <a:rPr lang="id-ID" sz="1599" b="1" dirty="0">
                <a:latin typeface="Calibri"/>
              </a:rPr>
              <a:t>ko</a:t>
            </a:r>
            <a:r>
              <a:rPr lang="en-US" sz="1599" b="1" dirty="0">
                <a:latin typeface="Calibri"/>
              </a:rPr>
              <a:t>r</a:t>
            </a:r>
            <a:r>
              <a:rPr lang="id-ID" sz="1599" b="1" dirty="0">
                <a:latin typeface="Calibri"/>
              </a:rPr>
              <a:t>iparian</a:t>
            </a:r>
            <a:endParaRPr lang="en-ID" sz="1599" b="1" dirty="0">
              <a:latin typeface="Calibri"/>
            </a:endParaRPr>
          </a:p>
        </p:txBody>
      </p:sp>
      <p:sp>
        <p:nvSpPr>
          <p:cNvPr id="72" name="Rounded Rectangle 1">
            <a:extLst>
              <a:ext uri="{FF2B5EF4-FFF2-40B4-BE49-F238E27FC236}">
                <a16:creationId xmlns:a16="http://schemas.microsoft.com/office/drawing/2014/main" id="{45C664A4-29EC-4D97-B6C2-AE26130E7CCB}"/>
              </a:ext>
            </a:extLst>
          </p:cNvPr>
          <p:cNvSpPr/>
          <p:nvPr/>
        </p:nvSpPr>
        <p:spPr>
          <a:xfrm>
            <a:off x="1000610" y="5084159"/>
            <a:ext cx="750728" cy="60566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73" name="Rectangle 72">
            <a:extLst>
              <a:ext uri="{FF2B5EF4-FFF2-40B4-BE49-F238E27FC236}">
                <a16:creationId xmlns:a16="http://schemas.microsoft.com/office/drawing/2014/main" id="{1E7113C0-DCF1-4629-8717-FA19FEA456B1}"/>
              </a:ext>
            </a:extLst>
          </p:cNvPr>
          <p:cNvSpPr/>
          <p:nvPr/>
        </p:nvSpPr>
        <p:spPr>
          <a:xfrm>
            <a:off x="1036199" y="5145464"/>
            <a:ext cx="673729" cy="461537"/>
          </a:xfrm>
          <a:prstGeom prst="rect">
            <a:avLst/>
          </a:prstGeom>
          <a:solidFill>
            <a:schemeClr val="accent5"/>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13</a:t>
            </a:r>
            <a:endParaRPr lang="en-ID" sz="2399" b="1" dirty="0">
              <a:latin typeface="Arial Black" panose="020B0A04020102020204" pitchFamily="34" charset="0"/>
            </a:endParaRPr>
          </a:p>
        </p:txBody>
      </p:sp>
      <p:sp>
        <p:nvSpPr>
          <p:cNvPr id="74" name="TextBox 73">
            <a:extLst>
              <a:ext uri="{FF2B5EF4-FFF2-40B4-BE49-F238E27FC236}">
                <a16:creationId xmlns:a16="http://schemas.microsoft.com/office/drawing/2014/main" id="{712939B8-256A-4217-8D92-E584E1410325}"/>
              </a:ext>
            </a:extLst>
          </p:cNvPr>
          <p:cNvSpPr txBox="1"/>
          <p:nvPr/>
        </p:nvSpPr>
        <p:spPr>
          <a:xfrm>
            <a:off x="9814793" y="3964597"/>
            <a:ext cx="1597572" cy="584491"/>
          </a:xfrm>
          <a:prstGeom prst="rect">
            <a:avLst/>
          </a:prstGeom>
          <a:noFill/>
        </p:spPr>
        <p:txBody>
          <a:bodyPr wrap="square" lIns="91412" tIns="45706" rIns="91412" bIns="45706" rtlCol="0">
            <a:spAutoFit/>
          </a:bodyPr>
          <a:lstStyle/>
          <a:p>
            <a:pPr defTabSz="1218804" eaLnBrk="0" fontAlgn="base" hangingPunct="0">
              <a:spcBef>
                <a:spcPct val="0"/>
              </a:spcBef>
              <a:spcAft>
                <a:spcPct val="0"/>
              </a:spcAft>
            </a:pPr>
            <a:r>
              <a:rPr lang="en-US" sz="1599" b="1" dirty="0" err="1">
                <a:latin typeface="Calibri"/>
              </a:rPr>
              <a:t>Perhutanan</a:t>
            </a:r>
            <a:r>
              <a:rPr lang="en-US" sz="1599" b="1" dirty="0">
                <a:latin typeface="Calibri"/>
              </a:rPr>
              <a:t> </a:t>
            </a:r>
            <a:r>
              <a:rPr lang="en-US" sz="1599" b="1" dirty="0" err="1">
                <a:latin typeface="Calibri"/>
              </a:rPr>
              <a:t>Sosial</a:t>
            </a:r>
            <a:endParaRPr lang="en-ID" sz="1599" b="1" dirty="0">
              <a:latin typeface="Calibri"/>
            </a:endParaRPr>
          </a:p>
        </p:txBody>
      </p:sp>
      <p:sp>
        <p:nvSpPr>
          <p:cNvPr id="75" name="Rounded Rectangle 18">
            <a:extLst>
              <a:ext uri="{FF2B5EF4-FFF2-40B4-BE49-F238E27FC236}">
                <a16:creationId xmlns:a16="http://schemas.microsoft.com/office/drawing/2014/main" id="{E29E6F2B-A1F5-4CD7-95A3-4D1C8BE37891}"/>
              </a:ext>
            </a:extLst>
          </p:cNvPr>
          <p:cNvSpPr/>
          <p:nvPr/>
        </p:nvSpPr>
        <p:spPr>
          <a:xfrm>
            <a:off x="9056381" y="3993016"/>
            <a:ext cx="713140" cy="6535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76" name="Rectangle 75">
            <a:extLst>
              <a:ext uri="{FF2B5EF4-FFF2-40B4-BE49-F238E27FC236}">
                <a16:creationId xmlns:a16="http://schemas.microsoft.com/office/drawing/2014/main" id="{F8F87189-CEC3-4579-BCB9-3141065F4C6D}"/>
              </a:ext>
            </a:extLst>
          </p:cNvPr>
          <p:cNvSpPr/>
          <p:nvPr/>
        </p:nvSpPr>
        <p:spPr>
          <a:xfrm>
            <a:off x="9072454" y="4083406"/>
            <a:ext cx="655196" cy="461537"/>
          </a:xfrm>
          <a:prstGeom prst="rect">
            <a:avLst/>
          </a:prstGeom>
          <a:solidFill>
            <a:schemeClr val="accent3"/>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12</a:t>
            </a:r>
            <a:endParaRPr lang="en-ID" sz="2399" b="1" dirty="0">
              <a:latin typeface="Arial Black" panose="020B0A04020102020204" pitchFamily="34" charset="0"/>
            </a:endParaRPr>
          </a:p>
        </p:txBody>
      </p:sp>
      <p:cxnSp>
        <p:nvCxnSpPr>
          <p:cNvPr id="77" name="Straight Connector 76">
            <a:extLst>
              <a:ext uri="{FF2B5EF4-FFF2-40B4-BE49-F238E27FC236}">
                <a16:creationId xmlns:a16="http://schemas.microsoft.com/office/drawing/2014/main" id="{5C130116-EAF1-4B2A-91B9-9A45D257777B}"/>
              </a:ext>
            </a:extLst>
          </p:cNvPr>
          <p:cNvCxnSpPr/>
          <p:nvPr/>
        </p:nvCxnSpPr>
        <p:spPr>
          <a:xfrm>
            <a:off x="642938" y="4896204"/>
            <a:ext cx="10695179" cy="0"/>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sp>
        <p:nvSpPr>
          <p:cNvPr id="78" name="Rounded Rectangle 18">
            <a:extLst>
              <a:ext uri="{FF2B5EF4-FFF2-40B4-BE49-F238E27FC236}">
                <a16:creationId xmlns:a16="http://schemas.microsoft.com/office/drawing/2014/main" id="{949B39BB-B3C7-427A-8E03-ADC0F2E2A2E2}"/>
              </a:ext>
            </a:extLst>
          </p:cNvPr>
          <p:cNvSpPr/>
          <p:nvPr/>
        </p:nvSpPr>
        <p:spPr>
          <a:xfrm>
            <a:off x="3935965" y="5084159"/>
            <a:ext cx="717852" cy="65353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0" fontAlgn="base" hangingPunct="0">
              <a:spcBef>
                <a:spcPct val="0"/>
              </a:spcBef>
              <a:spcAft>
                <a:spcPct val="0"/>
              </a:spcAft>
            </a:pPr>
            <a:endParaRPr lang="en-US" sz="2399" b="1">
              <a:solidFill>
                <a:schemeClr val="tx1"/>
              </a:solidFill>
              <a:latin typeface="Calibri"/>
            </a:endParaRPr>
          </a:p>
        </p:txBody>
      </p:sp>
      <p:sp>
        <p:nvSpPr>
          <p:cNvPr id="79" name="Rectangle 78">
            <a:extLst>
              <a:ext uri="{FF2B5EF4-FFF2-40B4-BE49-F238E27FC236}">
                <a16:creationId xmlns:a16="http://schemas.microsoft.com/office/drawing/2014/main" id="{57415E25-7B13-4073-9909-A60F8039F3CC}"/>
              </a:ext>
            </a:extLst>
          </p:cNvPr>
          <p:cNvSpPr/>
          <p:nvPr/>
        </p:nvSpPr>
        <p:spPr>
          <a:xfrm>
            <a:off x="3959411" y="5145464"/>
            <a:ext cx="659686" cy="461537"/>
          </a:xfrm>
          <a:prstGeom prst="rect">
            <a:avLst/>
          </a:prstGeom>
          <a:solidFill>
            <a:schemeClr val="accent1">
              <a:lumMod val="40000"/>
              <a:lumOff val="60000"/>
            </a:schemeClr>
          </a:solidFill>
        </p:spPr>
        <p:txBody>
          <a:bodyPr wrap="square">
            <a:spAutoFit/>
          </a:bodyPr>
          <a:lstStyle/>
          <a:p>
            <a:pPr algn="ctr" defTabSz="1218804" eaLnBrk="0" fontAlgn="base" hangingPunct="0">
              <a:spcBef>
                <a:spcPct val="0"/>
              </a:spcBef>
              <a:spcAft>
                <a:spcPct val="0"/>
              </a:spcAft>
            </a:pPr>
            <a:r>
              <a:rPr lang="en-US" sz="2399" b="1" dirty="0">
                <a:latin typeface="Arial Black" panose="020B0A04020102020204" pitchFamily="34" charset="0"/>
              </a:rPr>
              <a:t>14</a:t>
            </a:r>
            <a:endParaRPr lang="en-ID" sz="2399" b="1" dirty="0">
              <a:latin typeface="Arial Black" panose="020B0A04020102020204" pitchFamily="34" charset="0"/>
            </a:endParaRPr>
          </a:p>
        </p:txBody>
      </p:sp>
    </p:spTree>
    <p:extLst>
      <p:ext uri="{BB962C8B-B14F-4D97-AF65-F5344CB8AC3E}">
        <p14:creationId xmlns:p14="http://schemas.microsoft.com/office/powerpoint/2010/main" val="428310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55;p12">
            <a:extLst>
              <a:ext uri="{FF2B5EF4-FFF2-40B4-BE49-F238E27FC236}">
                <a16:creationId xmlns:a16="http://schemas.microsoft.com/office/drawing/2014/main" id="{E11BB99C-6BBA-4EE4-AB36-324ABD0F9B1E}"/>
              </a:ext>
            </a:extLst>
          </p:cNvPr>
          <p:cNvPicPr preferRelativeResize="0">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392446" y="1050726"/>
            <a:ext cx="3793474" cy="5379208"/>
          </a:xfrm>
          <a:prstGeom prst="rect">
            <a:avLst/>
          </a:prstGeom>
          <a:noFill/>
          <a:ln>
            <a:noFill/>
          </a:ln>
          <a:effectLst>
            <a:outerShdw blurRad="50800" dist="38100" dir="2700000" algn="tl" rotWithShape="0">
              <a:srgbClr val="000000">
                <a:alpha val="40000"/>
              </a:srgbClr>
            </a:outerShdw>
          </a:effectLst>
          <a:scene3d>
            <a:camera prst="orthographicFront"/>
            <a:lightRig rig="threePt" dir="t"/>
          </a:scene3d>
          <a:sp3d>
            <a:bevelT/>
          </a:sp3d>
        </p:spPr>
      </p:pic>
      <p:sp>
        <p:nvSpPr>
          <p:cNvPr id="6" name="Rectangle 5">
            <a:extLst>
              <a:ext uri="{FF2B5EF4-FFF2-40B4-BE49-F238E27FC236}">
                <a16:creationId xmlns:a16="http://schemas.microsoft.com/office/drawing/2014/main" id="{0A750DD5-A50D-4F84-9C2D-38D77328B59E}"/>
              </a:ext>
            </a:extLst>
          </p:cNvPr>
          <p:cNvSpPr/>
          <p:nvPr/>
        </p:nvSpPr>
        <p:spPr>
          <a:xfrm>
            <a:off x="4384551" y="2614998"/>
            <a:ext cx="7158655" cy="4154984"/>
          </a:xfrm>
          <a:prstGeom prst="rect">
            <a:avLst/>
          </a:prstGeom>
        </p:spPr>
        <p:txBody>
          <a:bodyPr wrap="square">
            <a:spAutoFit/>
          </a:bodyPr>
          <a:lstStyle/>
          <a:p>
            <a:pPr marL="342900" indent="-342900" algn="just">
              <a:spcBef>
                <a:spcPts val="0"/>
              </a:spcBef>
              <a:buFont typeface="Arial" panose="020B0604020202020204" pitchFamily="34" charset="0"/>
              <a:buChar char="•"/>
            </a:pPr>
            <a:r>
              <a:rPr lang="en-US" sz="2400" dirty="0" err="1">
                <a:latin typeface="Cambria" panose="02040503050406030204" pitchFamily="18" charset="0"/>
                <a:ea typeface="Cambria" panose="02040503050406030204" pitchFamily="18" charset="0"/>
              </a:rPr>
              <a:t>Sasaran</a:t>
            </a:r>
            <a:r>
              <a:rPr lang="id-ID" sz="2400" dirty="0">
                <a:latin typeface="Cambria" panose="02040503050406030204" pitchFamily="18" charset="0"/>
                <a:ea typeface="Cambria" panose="02040503050406030204" pitchFamily="18" charset="0"/>
              </a:rPr>
              <a:t> yang ingin dicapai melalui implementasi Rencana Operasional </a:t>
            </a:r>
            <a:r>
              <a:rPr lang="id-ID" sz="2400" i="1" dirty="0">
                <a:solidFill>
                  <a:schemeClr val="accent3"/>
                </a:solidFill>
                <a:latin typeface="Cambria" panose="02040503050406030204" pitchFamily="18" charset="0"/>
                <a:ea typeface="Cambria" panose="02040503050406030204" pitchFamily="18" charset="0"/>
              </a:rPr>
              <a:t>Indonesia</a:t>
            </a:r>
            <a:r>
              <a:rPr lang="en-US" sz="2400" i="1" dirty="0">
                <a:solidFill>
                  <a:schemeClr val="accent3"/>
                </a:solidFill>
                <a:latin typeface="Cambria" panose="02040503050406030204" pitchFamily="18" charset="0"/>
                <a:ea typeface="Cambria" panose="02040503050406030204" pitchFamily="18" charset="0"/>
              </a:rPr>
              <a:t>’s </a:t>
            </a:r>
            <a:r>
              <a:rPr lang="id-ID" sz="2400" dirty="0">
                <a:solidFill>
                  <a:schemeClr val="accent3"/>
                </a:solidFill>
                <a:latin typeface="Cambria" panose="02040503050406030204" pitchFamily="18" charset="0"/>
                <a:ea typeface="Cambria" panose="02040503050406030204" pitchFamily="18" charset="0"/>
              </a:rPr>
              <a:t>FOLU</a:t>
            </a:r>
            <a:r>
              <a:rPr lang="id-ID" sz="2400" i="1" dirty="0">
                <a:solidFill>
                  <a:schemeClr val="accent3"/>
                </a:solidFill>
                <a:latin typeface="Cambria" panose="02040503050406030204" pitchFamily="18" charset="0"/>
                <a:ea typeface="Cambria" panose="02040503050406030204" pitchFamily="18" charset="0"/>
              </a:rPr>
              <a:t> Net Sink </a:t>
            </a:r>
            <a:r>
              <a:rPr lang="id-ID" sz="2400" dirty="0">
                <a:solidFill>
                  <a:schemeClr val="accent3"/>
                </a:solidFill>
                <a:latin typeface="Cambria" panose="02040503050406030204" pitchFamily="18" charset="0"/>
                <a:ea typeface="Cambria" panose="02040503050406030204" pitchFamily="18" charset="0"/>
              </a:rPr>
              <a:t>2030 </a:t>
            </a:r>
            <a:r>
              <a:rPr lang="en-US" sz="2400" dirty="0" err="1">
                <a:latin typeface="Cambria" panose="02040503050406030204" pitchFamily="18" charset="0"/>
                <a:ea typeface="Cambria" panose="02040503050406030204" pitchFamily="18" charset="0"/>
              </a:rPr>
              <a:t>tercapainya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penurunan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tingkat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emisi</a:t>
            </a:r>
            <a:r>
              <a:rPr lang="en-US" sz="2400" dirty="0">
                <a:latin typeface="Cambria" panose="02040503050406030204" pitchFamily="18" charset="0"/>
                <a:ea typeface="Cambria" panose="02040503050406030204" pitchFamily="18" charset="0"/>
              </a:rPr>
              <a:t> </a:t>
            </a:r>
            <a:r>
              <a:rPr lang="id-ID" sz="2400" dirty="0">
                <a:latin typeface="Cambria" panose="02040503050406030204" pitchFamily="18" charset="0"/>
                <a:ea typeface="Cambria" panose="02040503050406030204" pitchFamily="18" charset="0"/>
              </a:rPr>
              <a:t>gas rumah kaca sebesar</a:t>
            </a:r>
            <a:r>
              <a:rPr lang="en-US" sz="2400" dirty="0">
                <a:latin typeface="Cambria" panose="02040503050406030204" pitchFamily="18" charset="0"/>
                <a:ea typeface="Cambria" panose="02040503050406030204" pitchFamily="18" charset="0"/>
              </a:rPr>
              <a:t> </a:t>
            </a:r>
            <a:r>
              <a:rPr lang="en-US" sz="2400" b="1" dirty="0">
                <a:solidFill>
                  <a:srgbClr val="FF0000"/>
                </a:solidFill>
                <a:latin typeface="Cambria" panose="02040503050406030204" pitchFamily="18" charset="0"/>
                <a:ea typeface="Cambria" panose="02040503050406030204" pitchFamily="18" charset="0"/>
              </a:rPr>
              <a:t>14</a:t>
            </a:r>
            <a:r>
              <a:rPr lang="id-ID" sz="2400" b="1" dirty="0">
                <a:solidFill>
                  <a:srgbClr val="FF0000"/>
                </a:solidFill>
                <a:latin typeface="Cambria" panose="02040503050406030204" pitchFamily="18" charset="0"/>
                <a:ea typeface="Cambria" panose="02040503050406030204" pitchFamily="18" charset="0"/>
              </a:rPr>
              <a:t>0 </a:t>
            </a:r>
            <a:r>
              <a:rPr lang="en-US" sz="2400" b="1" dirty="0" err="1">
                <a:solidFill>
                  <a:srgbClr val="FF0000"/>
                </a:solidFill>
                <a:latin typeface="Cambria" panose="02040503050406030204" pitchFamily="18" charset="0"/>
                <a:ea typeface="Cambria" panose="02040503050406030204" pitchFamily="18" charset="0"/>
              </a:rPr>
              <a:t>juta</a:t>
            </a:r>
            <a:r>
              <a:rPr lang="en-US" sz="2400" b="1" dirty="0">
                <a:solidFill>
                  <a:srgbClr val="FF0000"/>
                </a:solidFill>
                <a:latin typeface="Cambria" panose="02040503050406030204" pitchFamily="18" charset="0"/>
                <a:ea typeface="Cambria" panose="02040503050406030204" pitchFamily="18" charset="0"/>
              </a:rPr>
              <a:t> t</a:t>
            </a:r>
            <a:r>
              <a:rPr lang="id-ID" sz="2400" b="1" dirty="0">
                <a:solidFill>
                  <a:srgbClr val="FF0000"/>
                </a:solidFill>
                <a:latin typeface="Cambria" panose="02040503050406030204" pitchFamily="18" charset="0"/>
                <a:ea typeface="Cambria" panose="02040503050406030204" pitchFamily="18" charset="0"/>
              </a:rPr>
              <a:t>on CO</a:t>
            </a:r>
            <a:r>
              <a:rPr lang="id-ID" sz="2400" b="1" baseline="-25000" dirty="0">
                <a:solidFill>
                  <a:srgbClr val="FF0000"/>
                </a:solidFill>
                <a:latin typeface="Cambria" panose="02040503050406030204" pitchFamily="18" charset="0"/>
                <a:ea typeface="Cambria" panose="02040503050406030204" pitchFamily="18" charset="0"/>
              </a:rPr>
              <a:t>2</a:t>
            </a:r>
            <a:r>
              <a:rPr lang="en-US" sz="2400" b="1" dirty="0">
                <a:solidFill>
                  <a:srgbClr val="FF0000"/>
                </a:solidFill>
                <a:latin typeface="Cambria" panose="02040503050406030204" pitchFamily="18" charset="0"/>
                <a:ea typeface="Cambria" panose="02040503050406030204" pitchFamily="18" charset="0"/>
              </a:rPr>
              <a:t>e </a:t>
            </a:r>
            <a:r>
              <a:rPr lang="id-ID" sz="2400" b="1" dirty="0">
                <a:solidFill>
                  <a:srgbClr val="FF0000"/>
                </a:solidFill>
                <a:latin typeface="Cambria" panose="02040503050406030204" pitchFamily="18" charset="0"/>
                <a:ea typeface="Cambria" panose="02040503050406030204" pitchFamily="18" charset="0"/>
              </a:rPr>
              <a:t>pada tahun 2030</a:t>
            </a:r>
            <a:endParaRPr lang="en-US" sz="2400" dirty="0">
              <a:latin typeface="Cambria" panose="02040503050406030204" pitchFamily="18" charset="0"/>
              <a:ea typeface="Cambria" panose="02040503050406030204" pitchFamily="18" charset="0"/>
            </a:endParaRPr>
          </a:p>
          <a:p>
            <a:pPr marL="342900" indent="-342900" algn="just">
              <a:spcBef>
                <a:spcPts val="0"/>
              </a:spcBef>
              <a:buFont typeface="Arial" panose="020B0604020202020204" pitchFamily="34" charset="0"/>
              <a:buChar char="•"/>
            </a:pPr>
            <a:r>
              <a:rPr lang="id-ID" sz="2400" dirty="0">
                <a:latin typeface="Cambria" panose="02040503050406030204" pitchFamily="18" charset="0"/>
                <a:ea typeface="Cambria" panose="02040503050406030204" pitchFamily="18" charset="0"/>
              </a:rPr>
              <a:t>mendukung </a:t>
            </a:r>
            <a:r>
              <a:rPr lang="id-ID" sz="2400" i="1" dirty="0">
                <a:latin typeface="Cambria" panose="02040503050406030204" pitchFamily="18" charset="0"/>
                <a:ea typeface="Cambria" panose="02040503050406030204" pitchFamily="18" charset="0"/>
              </a:rPr>
              <a:t>net zero emission</a:t>
            </a:r>
            <a:r>
              <a:rPr lang="id-ID" sz="2400" dirty="0">
                <a:latin typeface="Cambria" panose="02040503050406030204" pitchFamily="18" charset="0"/>
                <a:ea typeface="Cambria" panose="02040503050406030204" pitchFamily="18" charset="0"/>
              </a:rPr>
              <a:t> sektor kehutanan dan guna memenuhi NDC yang menjadi kewajiban nasional Indonesia sebagai kontribusi bagi agenda perubahan iklim global</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dengan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memperhatikan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visi</a:t>
            </a:r>
            <a:r>
              <a:rPr lang="en-US" sz="2400" dirty="0">
                <a:latin typeface="Cambria" panose="02040503050406030204" pitchFamily="18" charset="0"/>
                <a:ea typeface="Cambria" panose="02040503050406030204" pitchFamily="18" charset="0"/>
              </a:rPr>
              <a:t> Indonesia yang </a:t>
            </a:r>
            <a:r>
              <a:rPr lang="en-US" sz="2400" dirty="0" err="1">
                <a:latin typeface="Cambria" panose="02040503050406030204" pitchFamily="18" charset="0"/>
                <a:ea typeface="Cambria" panose="02040503050406030204" pitchFamily="18" charset="0"/>
              </a:rPr>
              <a:t>lebih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ambisius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dalam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dokumen</a:t>
            </a:r>
            <a:r>
              <a:rPr lang="en-US" sz="2400" dirty="0">
                <a:latin typeface="Cambria" panose="02040503050406030204" pitchFamily="18" charset="0"/>
                <a:ea typeface="Cambria" panose="02040503050406030204" pitchFamily="18" charset="0"/>
              </a:rPr>
              <a:t> LTS-LCCR</a:t>
            </a:r>
            <a:r>
              <a:rPr lang="en-US" sz="2400" b="0" dirty="0">
                <a:solidFill>
                  <a:schemeClr val="tx2"/>
                </a:solidFill>
                <a:latin typeface="Cambria" panose="02040503050406030204" pitchFamily="18" charset="0"/>
                <a:ea typeface="Cambria" panose="02040503050406030204" pitchFamily="18" charset="0"/>
                <a:cs typeface="Calibri" panose="020F0502020204030204" pitchFamily="34" charset="0"/>
              </a:rPr>
              <a:t>.</a:t>
            </a:r>
            <a:r>
              <a:rPr lang="en-US" altLang="en-US" sz="2400" b="0" dirty="0">
                <a:solidFill>
                  <a:schemeClr val="tx2"/>
                </a:solidFill>
                <a:latin typeface="Cambria" panose="02040503050406030204" pitchFamily="18" charset="0"/>
                <a:ea typeface="Cambria" panose="02040503050406030204" pitchFamily="18" charset="0"/>
              </a:rPr>
              <a:t> </a:t>
            </a:r>
            <a:endParaRPr lang="en-US" sz="2400" b="0" dirty="0">
              <a:solidFill>
                <a:schemeClr val="tx2"/>
              </a:solidFill>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3808937B-2C4F-4D17-92DA-5972EEFA6958}"/>
              </a:ext>
            </a:extLst>
          </p:cNvPr>
          <p:cNvSpPr/>
          <p:nvPr/>
        </p:nvSpPr>
        <p:spPr>
          <a:xfrm>
            <a:off x="6855179" y="1352260"/>
            <a:ext cx="3357137" cy="830997"/>
          </a:xfrm>
          <a:prstGeom prst="rect">
            <a:avLst/>
          </a:prstGeom>
        </p:spPr>
        <p:txBody>
          <a:bodyPr wrap="none">
            <a:spAutoFit/>
          </a:bodyPr>
          <a:lstStyle/>
          <a:p>
            <a:r>
              <a:rPr lang="en-US" sz="4800" b="1" spc="600" dirty="0">
                <a:latin typeface="Cambria" panose="02040503050406030204" pitchFamily="18" charset="0"/>
                <a:ea typeface="Cambria" panose="02040503050406030204" pitchFamily="18" charset="0"/>
              </a:rPr>
              <a:t>SASARAN</a:t>
            </a:r>
            <a:endParaRPr lang="en-ID" sz="4800" b="1" spc="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25FC17A9-D082-4FB1-A5DB-BAA344676922}"/>
              </a:ext>
            </a:extLst>
          </p:cNvPr>
          <p:cNvPicPr>
            <a:picLocks noChangeAspect="1"/>
          </p:cNvPicPr>
          <p:nvPr/>
        </p:nvPicPr>
        <p:blipFill>
          <a:blip r:embed="rId3"/>
          <a:stretch>
            <a:fillRect/>
          </a:stretch>
        </p:blipFill>
        <p:spPr>
          <a:xfrm>
            <a:off x="5592441" y="1218512"/>
            <a:ext cx="1262738" cy="1262738"/>
          </a:xfrm>
          <a:prstGeom prst="rect">
            <a:avLst/>
          </a:prstGeom>
        </p:spPr>
      </p:pic>
      <p:sp>
        <p:nvSpPr>
          <p:cNvPr id="9" name="TextBox 8">
            <a:extLst>
              <a:ext uri="{FF2B5EF4-FFF2-40B4-BE49-F238E27FC236}">
                <a16:creationId xmlns:a16="http://schemas.microsoft.com/office/drawing/2014/main" id="{7544856C-2178-4D03-BAE2-67F1963124F8}"/>
              </a:ext>
            </a:extLst>
          </p:cNvPr>
          <p:cNvSpPr txBox="1"/>
          <p:nvPr/>
        </p:nvSpPr>
        <p:spPr>
          <a:xfrm>
            <a:off x="2722880" y="105137"/>
            <a:ext cx="9194800" cy="615553"/>
          </a:xfrm>
          <a:prstGeom prst="rect">
            <a:avLst/>
          </a:prstGeom>
          <a:noFill/>
        </p:spPr>
        <p:txBody>
          <a:bodyPr wrap="square">
            <a:spAutoFit/>
          </a:bodyPr>
          <a:lstStyle/>
          <a:p>
            <a:pPr>
              <a:lnSpc>
                <a:spcPct val="100000"/>
              </a:lnSpc>
              <a:spcBef>
                <a:spcPts val="0"/>
              </a:spcBef>
            </a:pPr>
            <a:r>
              <a:rPr lang="en-GB" sz="2000" b="1" dirty="0">
                <a:solidFill>
                  <a:schemeClr val="bg1"/>
                </a:solidFill>
                <a:latin typeface="Cambria" panose="02040503050406030204" pitchFamily="18" charset="0"/>
                <a:ea typeface="Cambria" panose="02040503050406030204" pitchFamily="18" charset="0"/>
              </a:rPr>
              <a:t>Keputusan Menteri LHK </a:t>
            </a:r>
            <a:r>
              <a:rPr lang="en-GB" sz="2000" b="1" dirty="0" err="1">
                <a:solidFill>
                  <a:schemeClr val="bg1"/>
                </a:solidFill>
                <a:latin typeface="Cambria" panose="02040503050406030204" pitchFamily="18" charset="0"/>
                <a:ea typeface="Cambria" panose="02040503050406030204" pitchFamily="18" charset="0"/>
              </a:rPr>
              <a:t>Nomor</a:t>
            </a:r>
            <a:r>
              <a:rPr lang="en-GB" sz="2000" b="1" dirty="0">
                <a:solidFill>
                  <a:schemeClr val="bg1"/>
                </a:solidFill>
                <a:latin typeface="Cambria" panose="02040503050406030204" pitchFamily="18" charset="0"/>
                <a:ea typeface="Cambria" panose="02040503050406030204" pitchFamily="18" charset="0"/>
              </a:rPr>
              <a:t> 168/2022, 24 </a:t>
            </a:r>
            <a:r>
              <a:rPr lang="en-GB" sz="2000" b="1" dirty="0" err="1">
                <a:solidFill>
                  <a:schemeClr val="bg1"/>
                </a:solidFill>
                <a:latin typeface="Cambria" panose="02040503050406030204" pitchFamily="18" charset="0"/>
                <a:ea typeface="Cambria" panose="02040503050406030204" pitchFamily="18" charset="0"/>
              </a:rPr>
              <a:t>Februari</a:t>
            </a:r>
            <a:r>
              <a:rPr lang="en-GB" sz="2000" b="1" dirty="0">
                <a:solidFill>
                  <a:schemeClr val="bg1"/>
                </a:solidFill>
                <a:latin typeface="Cambria" panose="02040503050406030204" pitchFamily="18" charset="0"/>
                <a:ea typeface="Cambria" panose="02040503050406030204" pitchFamily="18" charset="0"/>
              </a:rPr>
              <a:t> 2022 </a:t>
            </a:r>
          </a:p>
          <a:p>
            <a:pPr>
              <a:lnSpc>
                <a:spcPct val="100000"/>
              </a:lnSpc>
              <a:spcBef>
                <a:spcPts val="0"/>
              </a:spcBef>
            </a:pPr>
            <a:r>
              <a:rPr lang="en-GB" sz="1400" dirty="0" err="1">
                <a:solidFill>
                  <a:schemeClr val="bg1"/>
                </a:solidFill>
                <a:latin typeface="Cambria" panose="02040503050406030204" pitchFamily="18" charset="0"/>
                <a:ea typeface="Cambria" panose="02040503050406030204" pitchFamily="18" charset="0"/>
              </a:rPr>
              <a:t>tentang</a:t>
            </a:r>
            <a:r>
              <a:rPr lang="en-GB" sz="1400" dirty="0">
                <a:solidFill>
                  <a:schemeClr val="bg1"/>
                </a:solidFill>
                <a:latin typeface="Cambria" panose="02040503050406030204" pitchFamily="18" charset="0"/>
                <a:ea typeface="Cambria" panose="02040503050406030204" pitchFamily="18" charset="0"/>
              </a:rPr>
              <a:t> </a:t>
            </a:r>
            <a:r>
              <a:rPr lang="en-GB" sz="1400" i="1" dirty="0">
                <a:solidFill>
                  <a:schemeClr val="bg1"/>
                </a:solidFill>
                <a:latin typeface="Cambria" panose="02040503050406030204" pitchFamily="18" charset="0"/>
                <a:ea typeface="Cambria" panose="02040503050406030204" pitchFamily="18" charset="0"/>
              </a:rPr>
              <a:t>Indonesia’s Forestry and Other Land Use (</a:t>
            </a:r>
            <a:r>
              <a:rPr lang="en-GB" sz="1400" dirty="0" err="1">
                <a:solidFill>
                  <a:schemeClr val="bg1"/>
                </a:solidFill>
                <a:latin typeface="Cambria" panose="02040503050406030204" pitchFamily="18" charset="0"/>
                <a:ea typeface="Cambria" panose="02040503050406030204" pitchFamily="18" charset="0"/>
              </a:rPr>
              <a:t>FoLU</a:t>
            </a:r>
            <a:r>
              <a:rPr lang="en-GB" sz="1400" i="1" dirty="0">
                <a:solidFill>
                  <a:schemeClr val="bg1"/>
                </a:solidFill>
                <a:latin typeface="Cambria" panose="02040503050406030204" pitchFamily="18" charset="0"/>
                <a:ea typeface="Cambria" panose="02040503050406030204" pitchFamily="18" charset="0"/>
              </a:rPr>
              <a:t>) Net Sink </a:t>
            </a:r>
            <a:r>
              <a:rPr lang="en-GB" sz="1400" dirty="0">
                <a:solidFill>
                  <a:schemeClr val="bg1"/>
                </a:solidFill>
                <a:latin typeface="Cambria" panose="02040503050406030204" pitchFamily="18" charset="0"/>
                <a:ea typeface="Cambria" panose="02040503050406030204" pitchFamily="18" charset="0"/>
              </a:rPr>
              <a:t>2030 </a:t>
            </a:r>
            <a:r>
              <a:rPr lang="en-GB" sz="1400" dirty="0" err="1">
                <a:solidFill>
                  <a:schemeClr val="bg1"/>
                </a:solidFill>
                <a:latin typeface="Cambria" panose="02040503050406030204" pitchFamily="18" charset="0"/>
                <a:ea typeface="Cambria" panose="02040503050406030204" pitchFamily="18" charset="0"/>
              </a:rPr>
              <a:t>untuk</a:t>
            </a:r>
            <a:r>
              <a:rPr lang="en-GB" sz="1400" dirty="0">
                <a:solidFill>
                  <a:schemeClr val="bg1"/>
                </a:solidFill>
                <a:latin typeface="Cambria" panose="02040503050406030204" pitchFamily="18" charset="0"/>
                <a:ea typeface="Cambria" panose="02040503050406030204" pitchFamily="18" charset="0"/>
              </a:rPr>
              <a:t> </a:t>
            </a:r>
            <a:r>
              <a:rPr lang="en-GB" sz="1400" dirty="0" err="1">
                <a:solidFill>
                  <a:schemeClr val="bg1"/>
                </a:solidFill>
                <a:latin typeface="Cambria" panose="02040503050406030204" pitchFamily="18" charset="0"/>
                <a:ea typeface="Cambria" panose="02040503050406030204" pitchFamily="18" charset="0"/>
              </a:rPr>
              <a:t>Pengendalian</a:t>
            </a:r>
            <a:r>
              <a:rPr lang="en-GB" sz="1400" dirty="0">
                <a:solidFill>
                  <a:schemeClr val="bg1"/>
                </a:solidFill>
                <a:latin typeface="Cambria" panose="02040503050406030204" pitchFamily="18" charset="0"/>
                <a:ea typeface="Cambria" panose="02040503050406030204" pitchFamily="18" charset="0"/>
              </a:rPr>
              <a:t> </a:t>
            </a:r>
            <a:r>
              <a:rPr lang="en-GB" sz="1400" dirty="0" err="1">
                <a:solidFill>
                  <a:schemeClr val="bg1"/>
                </a:solidFill>
                <a:latin typeface="Cambria" panose="02040503050406030204" pitchFamily="18" charset="0"/>
                <a:ea typeface="Cambria" panose="02040503050406030204" pitchFamily="18" charset="0"/>
              </a:rPr>
              <a:t>Perubahan</a:t>
            </a:r>
            <a:r>
              <a:rPr lang="en-GB" sz="1400" dirty="0">
                <a:solidFill>
                  <a:schemeClr val="bg1"/>
                </a:solidFill>
                <a:latin typeface="Cambria" panose="02040503050406030204" pitchFamily="18" charset="0"/>
                <a:ea typeface="Cambria" panose="02040503050406030204" pitchFamily="18" charset="0"/>
              </a:rPr>
              <a:t> </a:t>
            </a:r>
            <a:r>
              <a:rPr lang="en-GB" sz="1400" dirty="0" err="1">
                <a:solidFill>
                  <a:schemeClr val="bg1"/>
                </a:solidFill>
                <a:latin typeface="Cambria" panose="02040503050406030204" pitchFamily="18" charset="0"/>
                <a:ea typeface="Cambria" panose="02040503050406030204" pitchFamily="18" charset="0"/>
              </a:rPr>
              <a:t>Iklim</a:t>
            </a:r>
            <a:r>
              <a:rPr lang="en-GB" sz="14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2430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9"/>
          <p:cNvSpPr txBox="1"/>
          <p:nvPr/>
        </p:nvSpPr>
        <p:spPr>
          <a:xfrm>
            <a:off x="3009067" y="178549"/>
            <a:ext cx="8813478"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30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Trebuchet MS"/>
                <a:cs typeface="Trebuchet MS"/>
                <a:sym typeface="Trebuchet MS"/>
              </a:rPr>
              <a:t>PENGELOLAAN HUTAN LESTARI</a:t>
            </a:r>
            <a:endParaRPr kumimoji="0" sz="1400" b="0"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29BD5-E9EC-4A05-B12B-8CA3B00BFF3A}"/>
              </a:ext>
            </a:extLst>
          </p:cNvPr>
          <p:cNvSpPr txBox="1"/>
          <p:nvPr/>
        </p:nvSpPr>
        <p:spPr>
          <a:xfrm>
            <a:off x="406846" y="3588986"/>
            <a:ext cx="11286836" cy="2837700"/>
          </a:xfrm>
          <a:prstGeom prst="rect">
            <a:avLst/>
          </a:prstGeom>
          <a:noFill/>
        </p:spPr>
        <p:txBody>
          <a:bodyPr wrap="square">
            <a:spAutoFit/>
          </a:bodyPr>
          <a:lstStyle/>
          <a:p>
            <a:pPr marL="285750" marR="0" lvl="0" indent="-28575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Peningkatan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serapan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sekunder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baik</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melalui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kegiatan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pengayaan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maupun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RIL,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merupakan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salah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satu</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aksi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kunci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untuk</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sektor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kehutanan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dan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lahan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dalam</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mencapai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target net sink. </a:t>
            </a:r>
          </a:p>
          <a:p>
            <a:pPr marL="285750" marR="0" lvl="0" indent="-28575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Pada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saat</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ketersediaan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lahan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mencapai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kondisi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saturated,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dimana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hampir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semua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lahan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sudah</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dimanfaatkan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maka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peningkatan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serapan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hanya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dapat</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dilakukan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melalui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perluasan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area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pengelolaan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sekunder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285750" marR="0" lvl="0" indent="-28575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Target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pelaksanaan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kegiatan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mitigasi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PHL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menuju</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net sink (LTS-LCCP) pada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tahun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2030 masing-masing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sebesar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3,10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juta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 dan 2,2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juta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a:t>
            </a:r>
          </a:p>
          <a:p>
            <a:pPr marL="285750" marR="0" lvl="0" indent="-28575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Berdasarkan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laporan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dari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APHI dan data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sertifikasi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area PBPH HA, total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kumulatif</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implementasi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silvikultur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intensif</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(SILIN)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hingga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tahun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2019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adalah</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167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ribu</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sedangkan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estimasi</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total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kumulatif</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penerapan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RIL-C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hingga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tahun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2019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sebesar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269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ribu</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  </a:t>
            </a:r>
          </a:p>
          <a:p>
            <a:pPr marL="285750" marR="0" lvl="0" indent="-28575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Penerapan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kegiatan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PHL yang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dibutuhkan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hingga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tahun</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2030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sebesar</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2,67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juta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untuk</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target NDC dan 1,77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juta</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 </a:t>
            </a:r>
            <a:r>
              <a:rPr kumimoji="0" lang="en-ID"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untuk</a:t>
            </a:r>
            <a:r>
              <a:rPr kumimoji="0" lang="en-ID"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target net sink.</a:t>
            </a:r>
          </a:p>
        </p:txBody>
      </p:sp>
      <p:graphicFrame>
        <p:nvGraphicFramePr>
          <p:cNvPr id="6" name="Table 5">
            <a:extLst>
              <a:ext uri="{FF2B5EF4-FFF2-40B4-BE49-F238E27FC236}">
                <a16:creationId xmlns:a16="http://schemas.microsoft.com/office/drawing/2014/main" id="{5BD59E02-6513-4F52-9FD3-F3163631297C}"/>
              </a:ext>
            </a:extLst>
          </p:cNvPr>
          <p:cNvGraphicFramePr>
            <a:graphicFrameLocks noGrp="1"/>
          </p:cNvGraphicFramePr>
          <p:nvPr/>
        </p:nvGraphicFramePr>
        <p:xfrm>
          <a:off x="556462" y="1339516"/>
          <a:ext cx="11072120" cy="1726466"/>
        </p:xfrm>
        <a:graphic>
          <a:graphicData uri="http://schemas.openxmlformats.org/drawingml/2006/table">
            <a:tbl>
              <a:tblPr firstRow="1" firstCol="1" bandRow="1"/>
              <a:tblGrid>
                <a:gridCol w="1652653">
                  <a:extLst>
                    <a:ext uri="{9D8B030D-6E8A-4147-A177-3AD203B41FA5}">
                      <a16:colId xmlns:a16="http://schemas.microsoft.com/office/drawing/2014/main" val="3592509202"/>
                    </a:ext>
                  </a:extLst>
                </a:gridCol>
                <a:gridCol w="1182132">
                  <a:extLst>
                    <a:ext uri="{9D8B030D-6E8A-4147-A177-3AD203B41FA5}">
                      <a16:colId xmlns:a16="http://schemas.microsoft.com/office/drawing/2014/main" val="1561932558"/>
                    </a:ext>
                  </a:extLst>
                </a:gridCol>
                <a:gridCol w="1652653">
                  <a:extLst>
                    <a:ext uri="{9D8B030D-6E8A-4147-A177-3AD203B41FA5}">
                      <a16:colId xmlns:a16="http://schemas.microsoft.com/office/drawing/2014/main" val="1858163044"/>
                    </a:ext>
                  </a:extLst>
                </a:gridCol>
                <a:gridCol w="1182132">
                  <a:extLst>
                    <a:ext uri="{9D8B030D-6E8A-4147-A177-3AD203B41FA5}">
                      <a16:colId xmlns:a16="http://schemas.microsoft.com/office/drawing/2014/main" val="1905624601"/>
                    </a:ext>
                  </a:extLst>
                </a:gridCol>
                <a:gridCol w="1285828">
                  <a:extLst>
                    <a:ext uri="{9D8B030D-6E8A-4147-A177-3AD203B41FA5}">
                      <a16:colId xmlns:a16="http://schemas.microsoft.com/office/drawing/2014/main" val="4245039152"/>
                    </a:ext>
                  </a:extLst>
                </a:gridCol>
                <a:gridCol w="1285828">
                  <a:extLst>
                    <a:ext uri="{9D8B030D-6E8A-4147-A177-3AD203B41FA5}">
                      <a16:colId xmlns:a16="http://schemas.microsoft.com/office/drawing/2014/main" val="3414442777"/>
                    </a:ext>
                  </a:extLst>
                </a:gridCol>
                <a:gridCol w="1415447">
                  <a:extLst>
                    <a:ext uri="{9D8B030D-6E8A-4147-A177-3AD203B41FA5}">
                      <a16:colId xmlns:a16="http://schemas.microsoft.com/office/drawing/2014/main" val="2299735901"/>
                    </a:ext>
                  </a:extLst>
                </a:gridCol>
                <a:gridCol w="1415447">
                  <a:extLst>
                    <a:ext uri="{9D8B030D-6E8A-4147-A177-3AD203B41FA5}">
                      <a16:colId xmlns:a16="http://schemas.microsoft.com/office/drawing/2014/main" val="559714110"/>
                    </a:ext>
                  </a:extLst>
                </a:gridCol>
              </a:tblGrid>
              <a:tr h="276880">
                <a:tc rowSpan="2">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Aksi </a:t>
                      </a:r>
                      <a:r>
                        <a:rPr lang="id-ID" sz="1600" b="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mitigasi</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rowSpan="2">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Luas tahun 2019</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(x 1000 ha)</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gridSpan="3">
                  <a:txBody>
                    <a:bodyPr/>
                    <a:lstStyle/>
                    <a:p>
                      <a:pPr marL="772795" indent="-772795"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Target NDC-CM1 (x 1000 ha)</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ID"/>
                    </a:p>
                  </a:txBody>
                  <a:tcPr/>
                </a:tc>
                <a:tc hMerge="1">
                  <a:txBody>
                    <a:bodyPr/>
                    <a:lstStyle/>
                    <a:p>
                      <a:endParaRPr lang="en-ID"/>
                    </a:p>
                  </a:txBody>
                  <a:tcPr/>
                </a:tc>
                <a:tc gridSpan="3">
                  <a:txBody>
                    <a:bodyPr/>
                    <a:lstStyle/>
                    <a:p>
                      <a:pPr marL="772795" indent="-772795"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Target Net </a:t>
                      </a:r>
                      <a:r>
                        <a:rPr lang="id-ID" sz="1600" b="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Sink</a:t>
                      </a: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 (x 1000 ha)</a:t>
                      </a:r>
                      <a:r>
                        <a:rPr lang="en-US"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 / LTS-LCCP</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2335156579"/>
                  </a:ext>
                </a:extLst>
              </a:tr>
              <a:tr h="895826">
                <a:tc vMerge="1">
                  <a:txBody>
                    <a:bodyPr/>
                    <a:lstStyle/>
                    <a:p>
                      <a:endParaRPr lang="en-ID"/>
                    </a:p>
                  </a:txBody>
                  <a:tcPr/>
                </a:tc>
                <a:tc vMerge="1">
                  <a:txBody>
                    <a:bodyPr/>
                    <a:lstStyle/>
                    <a:p>
                      <a:endParaRPr lang="en-ID"/>
                    </a:p>
                  </a:txBody>
                  <a:tcPr/>
                </a:tc>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Kumulatif 2024</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Kumulatif 2030</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Sisa kuota</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Kumulatif 2024</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Kumulatif 2030</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Sisa kuota</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90084333"/>
                  </a:ext>
                </a:extLst>
              </a:tr>
              <a:tr h="276880">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PHL-SILIN</a:t>
                      </a:r>
                      <a:endParaRPr lang="en-ID" sz="2800" b="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07000"/>
                        </a:lnSpc>
                      </a:pPr>
                      <a:r>
                        <a:rPr lang="id-ID" sz="1600">
                          <a:solidFill>
                            <a:schemeClr val="tx1"/>
                          </a:solidFill>
                          <a:effectLst/>
                          <a:latin typeface="Cambria" panose="02040503050406030204" pitchFamily="18" charset="0"/>
                          <a:ea typeface="Cambria" panose="02040503050406030204" pitchFamily="18" charset="0"/>
                          <a:cs typeface="Arial" panose="020B0604020202020204" pitchFamily="34" charset="0"/>
                        </a:rPr>
                        <a:t>167</a:t>
                      </a:r>
                      <a:r>
                        <a:rPr lang="en-US" sz="1600" baseline="30000">
                          <a:solidFill>
                            <a:schemeClr val="tx1"/>
                          </a:solidFill>
                          <a:effectLst/>
                          <a:latin typeface="Cambria" panose="02040503050406030204" pitchFamily="18" charset="0"/>
                          <a:ea typeface="Cambria" panose="02040503050406030204" pitchFamily="18" charset="0"/>
                          <a:cs typeface="Arial" panose="020B0604020202020204" pitchFamily="34" charset="0"/>
                        </a:rPr>
                        <a:t>1</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lnSpc>
                          <a:spcPct val="107000"/>
                        </a:lnSpc>
                      </a:pPr>
                      <a:r>
                        <a:rPr lang="id-ID" sz="1600">
                          <a:solidFill>
                            <a:schemeClr val="tx1"/>
                          </a:solidFill>
                          <a:effectLst/>
                          <a:latin typeface="Cambria" panose="02040503050406030204" pitchFamily="18" charset="0"/>
                          <a:ea typeface="Cambria" panose="02040503050406030204" pitchFamily="18" charset="0"/>
                          <a:cs typeface="Arial" panose="020B0604020202020204" pitchFamily="34" charset="0"/>
                        </a:rPr>
                        <a:t>1.5</a:t>
                      </a:r>
                      <a:r>
                        <a:rPr lang="en-US" sz="1600">
                          <a:solidFill>
                            <a:schemeClr val="tx1"/>
                          </a:solidFill>
                          <a:effectLst/>
                          <a:latin typeface="Cambria" panose="02040503050406030204" pitchFamily="18" charset="0"/>
                          <a:ea typeface="Cambria" panose="02040503050406030204" pitchFamily="18" charset="0"/>
                          <a:cs typeface="Arial" panose="020B0604020202020204" pitchFamily="34" charset="0"/>
                        </a:rPr>
                        <a:t>89</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lnSpc>
                          <a:spcPct val="107000"/>
                        </a:lnSpc>
                      </a:pPr>
                      <a:r>
                        <a:rPr lang="id-ID" sz="1600">
                          <a:solidFill>
                            <a:schemeClr val="tx1"/>
                          </a:solidFill>
                          <a:effectLst/>
                          <a:latin typeface="Cambria" panose="02040503050406030204" pitchFamily="18" charset="0"/>
                          <a:ea typeface="Cambria" panose="02040503050406030204" pitchFamily="18" charset="0"/>
                          <a:cs typeface="Arial" panose="020B0604020202020204" pitchFamily="34" charset="0"/>
                        </a:rPr>
                        <a:t>3.</a:t>
                      </a:r>
                      <a:r>
                        <a:rPr lang="en-US" sz="1600">
                          <a:solidFill>
                            <a:schemeClr val="tx1"/>
                          </a:solidFill>
                          <a:effectLst/>
                          <a:latin typeface="Cambria" panose="02040503050406030204" pitchFamily="18" charset="0"/>
                          <a:ea typeface="Cambria" panose="02040503050406030204" pitchFamily="18" charset="0"/>
                          <a:cs typeface="Arial" panose="020B0604020202020204" pitchFamily="34" charset="0"/>
                        </a:rPr>
                        <a:t>105</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lnSpc>
                          <a:spcPct val="107000"/>
                        </a:lnSpc>
                      </a:pPr>
                      <a:r>
                        <a:rPr lang="id-ID" sz="1600">
                          <a:solidFill>
                            <a:schemeClr val="tx1"/>
                          </a:solidFill>
                          <a:effectLst/>
                          <a:latin typeface="Cambria" panose="02040503050406030204" pitchFamily="18" charset="0"/>
                          <a:ea typeface="Cambria" panose="02040503050406030204" pitchFamily="18" charset="0"/>
                          <a:cs typeface="Arial" panose="020B0604020202020204" pitchFamily="34" charset="0"/>
                        </a:rPr>
                        <a:t>2.</a:t>
                      </a:r>
                      <a:r>
                        <a:rPr lang="en-US" sz="1600">
                          <a:solidFill>
                            <a:schemeClr val="tx1"/>
                          </a:solidFill>
                          <a:effectLst/>
                          <a:latin typeface="Cambria" panose="02040503050406030204" pitchFamily="18" charset="0"/>
                          <a:ea typeface="Cambria" panose="02040503050406030204" pitchFamily="18" charset="0"/>
                          <a:cs typeface="Arial" panose="020B0604020202020204" pitchFamily="34" charset="0"/>
                        </a:rPr>
                        <a:t>669</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lnSpc>
                          <a:spcPct val="107000"/>
                        </a:lnSpc>
                      </a:pPr>
                      <a:r>
                        <a:rPr lang="id-ID" sz="1600">
                          <a:solidFill>
                            <a:schemeClr val="tx1"/>
                          </a:solidFill>
                          <a:effectLst/>
                          <a:latin typeface="Cambria" panose="02040503050406030204" pitchFamily="18" charset="0"/>
                          <a:ea typeface="Cambria" panose="02040503050406030204" pitchFamily="18" charset="0"/>
                          <a:cs typeface="Arial" panose="020B0604020202020204" pitchFamily="34" charset="0"/>
                        </a:rPr>
                        <a:t>1.413</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lnSpc>
                          <a:spcPct val="107000"/>
                        </a:lnSpc>
                      </a:pPr>
                      <a:r>
                        <a:rPr lang="id-ID" sz="1600">
                          <a:solidFill>
                            <a:schemeClr val="tx1"/>
                          </a:solidFill>
                          <a:effectLst/>
                          <a:latin typeface="Cambria" panose="02040503050406030204" pitchFamily="18" charset="0"/>
                          <a:ea typeface="Cambria" panose="02040503050406030204" pitchFamily="18" charset="0"/>
                          <a:cs typeface="Arial" panose="020B0604020202020204" pitchFamily="34" charset="0"/>
                        </a:rPr>
                        <a:t>2.207</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lnSpc>
                          <a:spcPct val="107000"/>
                        </a:lnSpc>
                      </a:pPr>
                      <a:r>
                        <a:rPr lang="en-US" sz="1600">
                          <a:solidFill>
                            <a:schemeClr val="tx1"/>
                          </a:solidFill>
                          <a:effectLst/>
                          <a:latin typeface="Cambria" panose="02040503050406030204" pitchFamily="18" charset="0"/>
                          <a:ea typeface="Cambria" panose="02040503050406030204" pitchFamily="18" charset="0"/>
                          <a:cs typeface="Arial" panose="020B0604020202020204" pitchFamily="34" charset="0"/>
                        </a:rPr>
                        <a:t>1.770</a:t>
                      </a:r>
                      <a:endParaRPr lang="en-ID" sz="280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328627"/>
                  </a:ext>
                </a:extLst>
              </a:tr>
              <a:tr h="276880">
                <a:tc>
                  <a:txBody>
                    <a:bodyPr/>
                    <a:lstStyle/>
                    <a:p>
                      <a:pPr algn="ctr">
                        <a:lnSpc>
                          <a:spcPct val="107000"/>
                        </a:lnSpc>
                      </a:pPr>
                      <a:r>
                        <a:rPr lang="id-ID" sz="16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PHL-RIL C</a:t>
                      </a:r>
                      <a:endParaRPr lang="en-ID" sz="2800" b="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a:lnSpc>
                          <a:spcPct val="107000"/>
                        </a:lnSpc>
                      </a:pPr>
                      <a:r>
                        <a:rPr lang="en-US" sz="16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269</a:t>
                      </a:r>
                      <a:r>
                        <a:rPr lang="en-US" sz="1600" baseline="300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a:t>
                      </a:r>
                      <a:endParaRPr lang="en-ID" sz="2800"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extLst>
                  <a:ext uri="{0D108BD9-81ED-4DB2-BD59-A6C34878D82A}">
                    <a16:rowId xmlns:a16="http://schemas.microsoft.com/office/drawing/2014/main" val="1767264352"/>
                  </a:ext>
                </a:extLst>
              </a:tr>
            </a:tbl>
          </a:graphicData>
        </a:graphic>
      </p:graphicFrame>
      <p:sp>
        <p:nvSpPr>
          <p:cNvPr id="7" name="TextBox 6">
            <a:extLst>
              <a:ext uri="{FF2B5EF4-FFF2-40B4-BE49-F238E27FC236}">
                <a16:creationId xmlns:a16="http://schemas.microsoft.com/office/drawing/2014/main" id="{B3C65826-E458-45EB-8B64-A0293ACEAC3A}"/>
              </a:ext>
            </a:extLst>
          </p:cNvPr>
          <p:cNvSpPr txBox="1"/>
          <p:nvPr/>
        </p:nvSpPr>
        <p:spPr>
          <a:xfrm>
            <a:off x="549506" y="970184"/>
            <a:ext cx="1107907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TARGET PELAKSANAAN KEGIATAN PHL UNTUK NDC-CM1 DAN LTS-LCCP</a:t>
            </a:r>
            <a:endParaRPr kumimoji="0" lang="en-ID"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536B27EC-CE50-43A3-934C-915BFC9DAF2E}"/>
              </a:ext>
            </a:extLst>
          </p:cNvPr>
          <p:cNvSpPr txBox="1"/>
          <p:nvPr/>
        </p:nvSpPr>
        <p:spPr>
          <a:xfrm>
            <a:off x="471948" y="3004141"/>
            <a:ext cx="11156633"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Catatan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Data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diperoleh</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dari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id-ID"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data</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kegiatan</a:t>
            </a:r>
            <a:r>
              <a:rPr kumimoji="0" lang="id-ID"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APHI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Data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diperoleh</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dari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luasan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PBPH HA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dengan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status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sertifikasi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baik</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dan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dibagi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dengan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periode</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rotasi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 </a:t>
            </a:r>
            <a:r>
              <a:rPr kumimoji="0" lang="en-US" sz="105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Sisa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kuota</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merupakan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nilai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selisih</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antara</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luasan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target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dengan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luasan</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yang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sudah</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05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terealisasi</a:t>
            </a:r>
            <a:r>
              <a:rPr kumimoji="0" lang="en-US" sz="105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ID"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8433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a:extLst>
              <a:ext uri="{FF2B5EF4-FFF2-40B4-BE49-F238E27FC236}">
                <a16:creationId xmlns:a16="http://schemas.microsoft.com/office/drawing/2014/main" id="{55F24E94-2F40-4F56-819D-CACF3A408D68}"/>
              </a:ext>
            </a:extLst>
          </p:cNvPr>
          <p:cNvGraphicFramePr>
            <a:graphicFrameLocks/>
          </p:cNvGraphicFramePr>
          <p:nvPr/>
        </p:nvGraphicFramePr>
        <p:xfrm>
          <a:off x="198597" y="1043940"/>
          <a:ext cx="5313204" cy="5471160"/>
        </p:xfrm>
        <a:graphic>
          <a:graphicData uri="http://schemas.openxmlformats.org/drawingml/2006/table">
            <a:tbl>
              <a:tblPr firstRow="1" firstCol="1" bandRow="1">
                <a:effectLst>
                  <a:outerShdw blurRad="50800" dist="38100" dir="2700000" algn="tl" rotWithShape="0">
                    <a:prstClr val="black">
                      <a:alpha val="40000"/>
                    </a:prstClr>
                  </a:outerShdw>
                </a:effectLst>
                <a:tableStyleId>{EB344D84-9AFB-497E-A393-DC336BA19D2E}</a:tableStyleId>
              </a:tblPr>
              <a:tblGrid>
                <a:gridCol w="2422102">
                  <a:extLst>
                    <a:ext uri="{9D8B030D-6E8A-4147-A177-3AD203B41FA5}">
                      <a16:colId xmlns:a16="http://schemas.microsoft.com/office/drawing/2014/main" val="3154823119"/>
                    </a:ext>
                  </a:extLst>
                </a:gridCol>
                <a:gridCol w="1057745">
                  <a:extLst>
                    <a:ext uri="{9D8B030D-6E8A-4147-A177-3AD203B41FA5}">
                      <a16:colId xmlns:a16="http://schemas.microsoft.com/office/drawing/2014/main" val="705144366"/>
                    </a:ext>
                  </a:extLst>
                </a:gridCol>
                <a:gridCol w="903075">
                  <a:extLst>
                    <a:ext uri="{9D8B030D-6E8A-4147-A177-3AD203B41FA5}">
                      <a16:colId xmlns:a16="http://schemas.microsoft.com/office/drawing/2014/main" val="2061091391"/>
                    </a:ext>
                  </a:extLst>
                </a:gridCol>
                <a:gridCol w="930282">
                  <a:extLst>
                    <a:ext uri="{9D8B030D-6E8A-4147-A177-3AD203B41FA5}">
                      <a16:colId xmlns:a16="http://schemas.microsoft.com/office/drawing/2014/main" val="1547347969"/>
                    </a:ext>
                  </a:extLst>
                </a:gridCol>
              </a:tblGrid>
              <a:tr h="592993">
                <a:tc rowSpan="2">
                  <a:txBody>
                    <a:bodyPr/>
                    <a:lstStyle/>
                    <a:p>
                      <a:pPr algn="ctr">
                        <a:spcAft>
                          <a:spcPts val="0"/>
                        </a:spcAft>
                      </a:pPr>
                      <a:r>
                        <a:rPr lang="en-GB" sz="1600" dirty="0">
                          <a:solidFill>
                            <a:schemeClr val="tx1"/>
                          </a:solidFill>
                          <a:effectLst/>
                          <a:latin typeface="Cambria" panose="02040503050406030204" pitchFamily="18" charset="0"/>
                          <a:ea typeface="Cambria" panose="02040503050406030204" pitchFamily="18" charset="0"/>
                        </a:rPr>
                        <a:t>AKSI MITIGASI</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gridSpan="3">
                  <a:txBody>
                    <a:bodyPr/>
                    <a:lstStyle/>
                    <a:p>
                      <a:pPr algn="ctr">
                        <a:spcAft>
                          <a:spcPts val="0"/>
                        </a:spcAft>
                      </a:pPr>
                      <a:r>
                        <a:rPr lang="id-ID" sz="1600" b="1" kern="1200" dirty="0">
                          <a:solidFill>
                            <a:schemeClr val="tx1"/>
                          </a:solidFill>
                          <a:effectLst/>
                          <a:latin typeface="Cambria" panose="02040503050406030204" pitchFamily="18" charset="0"/>
                          <a:ea typeface="Cambria" panose="02040503050406030204" pitchFamily="18" charset="0"/>
                        </a:rPr>
                        <a:t>KEBUTUHAN PENDANAAN (TRILYUN IDR)</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1729561458"/>
                  </a:ext>
                </a:extLst>
              </a:tr>
              <a:tr h="592993">
                <a:tc vMerge="1">
                  <a:txBody>
                    <a:bodyPr/>
                    <a:lstStyle/>
                    <a:p>
                      <a:endParaRPr lang="en-ID"/>
                    </a:p>
                  </a:txBody>
                  <a:tcPr/>
                </a:tc>
                <a:tc>
                  <a:txBody>
                    <a:bodyPr/>
                    <a:lstStyle/>
                    <a:p>
                      <a:pPr algn="ctr">
                        <a:spcAft>
                          <a:spcPts val="0"/>
                        </a:spcAft>
                      </a:pPr>
                      <a:r>
                        <a:rPr lang="en-GB" sz="1600" b="1" dirty="0">
                          <a:solidFill>
                            <a:schemeClr val="tx1"/>
                          </a:solidFill>
                          <a:effectLst/>
                          <a:latin typeface="Cambria" panose="02040503050406030204" pitchFamily="18" charset="0"/>
                          <a:ea typeface="Cambria" panose="02040503050406030204" pitchFamily="18" charset="0"/>
                        </a:rPr>
                        <a:t>2020-2024</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spcAft>
                          <a:spcPts val="0"/>
                        </a:spcAft>
                      </a:pPr>
                      <a:r>
                        <a:rPr lang="en-GB" sz="1600" b="1" dirty="0">
                          <a:solidFill>
                            <a:schemeClr val="tx1"/>
                          </a:solidFill>
                          <a:effectLst/>
                          <a:latin typeface="Cambria" panose="02040503050406030204" pitchFamily="18" charset="0"/>
                          <a:ea typeface="Cambria" panose="02040503050406030204" pitchFamily="18" charset="0"/>
                        </a:rPr>
                        <a:t>2025-2030</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spcAft>
                          <a:spcPts val="0"/>
                        </a:spcAft>
                      </a:pPr>
                      <a:r>
                        <a:rPr lang="en-GB" sz="1600" b="1" dirty="0">
                          <a:solidFill>
                            <a:schemeClr val="tx1"/>
                          </a:solidFill>
                          <a:effectLst/>
                          <a:latin typeface="Cambria" panose="02040503050406030204" pitchFamily="18" charset="0"/>
                          <a:ea typeface="Cambria" panose="02040503050406030204" pitchFamily="18" charset="0"/>
                        </a:rPr>
                        <a:t>TOTAL</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006580"/>
                  </a:ext>
                </a:extLst>
              </a:tr>
              <a:tr h="372466">
                <a:tc>
                  <a:txBody>
                    <a:bodyPr/>
                    <a:lstStyle/>
                    <a:p>
                      <a:pPr>
                        <a:spcAft>
                          <a:spcPts val="0"/>
                        </a:spcAft>
                      </a:pPr>
                      <a:r>
                        <a:rPr lang="id-ID" sz="1400" dirty="0" err="1">
                          <a:solidFill>
                            <a:sysClr val="windowText" lastClr="000000"/>
                          </a:solidFill>
                          <a:effectLst/>
                          <a:latin typeface="Cambria" panose="02040503050406030204" pitchFamily="18" charset="0"/>
                          <a:ea typeface="Cambria" panose="02040503050406030204" pitchFamily="18" charset="0"/>
                        </a:rPr>
                        <a:t>Def</a:t>
                      </a:r>
                      <a:r>
                        <a:rPr lang="en-US" sz="1400" dirty="0" err="1">
                          <a:solidFill>
                            <a:sysClr val="windowText" lastClr="000000"/>
                          </a:solidFill>
                          <a:effectLst/>
                          <a:latin typeface="Cambria" panose="02040503050406030204" pitchFamily="18" charset="0"/>
                          <a:ea typeface="Cambria" panose="02040503050406030204" pitchFamily="18" charset="0"/>
                        </a:rPr>
                        <a:t>orestasi</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lahan</a:t>
                      </a:r>
                      <a:r>
                        <a:rPr lang="en-US" sz="1400" dirty="0">
                          <a:solidFill>
                            <a:sysClr val="windowText" lastClr="000000"/>
                          </a:solidFill>
                          <a:effectLst/>
                          <a:latin typeface="Cambria" panose="02040503050406030204" pitchFamily="18" charset="0"/>
                          <a:ea typeface="Cambria" panose="02040503050406030204" pitchFamily="18" charset="0"/>
                        </a:rPr>
                        <a:t> </a:t>
                      </a:r>
                      <a:r>
                        <a:rPr lang="id-ID" sz="1400" dirty="0">
                          <a:solidFill>
                            <a:sysClr val="windowText" lastClr="000000"/>
                          </a:solidFill>
                          <a:effectLst/>
                          <a:latin typeface="Cambria" panose="02040503050406030204" pitchFamily="18" charset="0"/>
                          <a:ea typeface="Cambria" panose="02040503050406030204" pitchFamily="18" charset="0"/>
                        </a:rPr>
                        <a:t>mineral</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31.60</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36.75</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68.36</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208934"/>
                  </a:ext>
                </a:extLst>
              </a:tr>
              <a:tr h="372466">
                <a:tc>
                  <a:txBody>
                    <a:bodyPr/>
                    <a:lstStyle/>
                    <a:p>
                      <a:pPr>
                        <a:spcAft>
                          <a:spcPts val="0"/>
                        </a:spcAft>
                      </a:pPr>
                      <a:r>
                        <a:rPr lang="id-ID" sz="1400" dirty="0" err="1">
                          <a:solidFill>
                            <a:sysClr val="windowText" lastClr="000000"/>
                          </a:solidFill>
                          <a:effectLst/>
                          <a:latin typeface="Cambria" panose="02040503050406030204" pitchFamily="18" charset="0"/>
                          <a:ea typeface="Cambria" panose="02040503050406030204" pitchFamily="18" charset="0"/>
                        </a:rPr>
                        <a:t>Def</a:t>
                      </a:r>
                      <a:r>
                        <a:rPr lang="en-US" sz="1400" dirty="0" err="1">
                          <a:solidFill>
                            <a:sysClr val="windowText" lastClr="000000"/>
                          </a:solidFill>
                          <a:effectLst/>
                          <a:latin typeface="Cambria" panose="02040503050406030204" pitchFamily="18" charset="0"/>
                          <a:ea typeface="Cambria" panose="02040503050406030204" pitchFamily="18" charset="0"/>
                        </a:rPr>
                        <a:t>orestasi</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lahan</a:t>
                      </a:r>
                      <a:r>
                        <a:rPr lang="en-US" sz="1400" dirty="0">
                          <a:solidFill>
                            <a:sysClr val="windowText" lastClr="000000"/>
                          </a:solidFill>
                          <a:effectLst/>
                          <a:latin typeface="Cambria" panose="02040503050406030204" pitchFamily="18" charset="0"/>
                          <a:ea typeface="Cambria" panose="02040503050406030204" pitchFamily="18" charset="0"/>
                        </a:rPr>
                        <a:t> </a:t>
                      </a:r>
                      <a:r>
                        <a:rPr lang="id-ID" sz="1400" dirty="0">
                          <a:solidFill>
                            <a:sysClr val="windowText" lastClr="000000"/>
                          </a:solidFill>
                          <a:effectLst/>
                          <a:latin typeface="Cambria" panose="02040503050406030204" pitchFamily="18" charset="0"/>
                          <a:ea typeface="Cambria" panose="02040503050406030204" pitchFamily="18" charset="0"/>
                        </a:rPr>
                        <a:t>gambut</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2.71</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5.05</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7.75</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3049"/>
                  </a:ext>
                </a:extLst>
              </a:tr>
              <a:tr h="372466">
                <a:tc>
                  <a:txBody>
                    <a:bodyPr/>
                    <a:lstStyle/>
                    <a:p>
                      <a:pPr>
                        <a:spcAft>
                          <a:spcPts val="0"/>
                        </a:spcAft>
                      </a:pPr>
                      <a:r>
                        <a:rPr lang="en-US" sz="1400" dirty="0" err="1">
                          <a:solidFill>
                            <a:sysClr val="windowText" lastClr="000000"/>
                          </a:solidFill>
                          <a:effectLst/>
                          <a:latin typeface="Cambria" panose="02040503050406030204" pitchFamily="18" charset="0"/>
                          <a:ea typeface="Cambria" panose="02040503050406030204" pitchFamily="18" charset="0"/>
                        </a:rPr>
                        <a:t>Degradasi</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lahan</a:t>
                      </a:r>
                      <a:r>
                        <a:rPr lang="en-US" sz="1400" dirty="0">
                          <a:solidFill>
                            <a:sysClr val="windowText" lastClr="000000"/>
                          </a:solidFill>
                          <a:effectLst/>
                          <a:latin typeface="Cambria" panose="02040503050406030204" pitchFamily="18" charset="0"/>
                          <a:ea typeface="Cambria" panose="02040503050406030204" pitchFamily="18" charset="0"/>
                        </a:rPr>
                        <a:t> </a:t>
                      </a:r>
                      <a:r>
                        <a:rPr lang="id-ID" sz="1400" dirty="0">
                          <a:solidFill>
                            <a:sysClr val="windowText" lastClr="000000"/>
                          </a:solidFill>
                          <a:effectLst/>
                          <a:latin typeface="Cambria" panose="02040503050406030204" pitchFamily="18" charset="0"/>
                          <a:ea typeface="Cambria" panose="02040503050406030204" pitchFamily="18" charset="0"/>
                        </a:rPr>
                        <a:t>mineral</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13.07</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14.79</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27.86</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6373608"/>
                  </a:ext>
                </a:extLst>
              </a:tr>
              <a:tr h="263830">
                <a:tc>
                  <a:txBody>
                    <a:bodyPr/>
                    <a:lstStyle/>
                    <a:p>
                      <a:pPr>
                        <a:spcAft>
                          <a:spcPts val="0"/>
                        </a:spcAft>
                      </a:pPr>
                      <a:r>
                        <a:rPr lang="en-US" sz="1400" dirty="0" err="1">
                          <a:solidFill>
                            <a:sysClr val="windowText" lastClr="000000"/>
                          </a:solidFill>
                          <a:effectLst/>
                          <a:latin typeface="Cambria" panose="02040503050406030204" pitchFamily="18" charset="0"/>
                          <a:ea typeface="Cambria" panose="02040503050406030204" pitchFamily="18" charset="0"/>
                        </a:rPr>
                        <a:t>Degradasi</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lahan</a:t>
                      </a:r>
                      <a:r>
                        <a:rPr lang="en-US" sz="1400" dirty="0">
                          <a:solidFill>
                            <a:sysClr val="windowText" lastClr="000000"/>
                          </a:solidFill>
                          <a:effectLst/>
                          <a:latin typeface="Cambria" panose="02040503050406030204" pitchFamily="18" charset="0"/>
                          <a:ea typeface="Cambria" panose="02040503050406030204" pitchFamily="18" charset="0"/>
                        </a:rPr>
                        <a:t> </a:t>
                      </a:r>
                      <a:r>
                        <a:rPr lang="id-ID" sz="1400" dirty="0">
                          <a:solidFill>
                            <a:sysClr val="windowText" lastClr="000000"/>
                          </a:solidFill>
                          <a:effectLst/>
                          <a:latin typeface="Cambria" panose="02040503050406030204" pitchFamily="18" charset="0"/>
                          <a:ea typeface="Cambria" panose="02040503050406030204" pitchFamily="18" charset="0"/>
                        </a:rPr>
                        <a:t>gambut</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1.10</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1.24</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2.34</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7137074"/>
                  </a:ext>
                </a:extLst>
              </a:tr>
              <a:tr h="372466">
                <a:tc>
                  <a:txBody>
                    <a:bodyPr/>
                    <a:lstStyle/>
                    <a:p>
                      <a:pPr>
                        <a:spcAft>
                          <a:spcPts val="0"/>
                        </a:spcAft>
                      </a:pPr>
                      <a:r>
                        <a:rPr lang="en-US" sz="1400" dirty="0" err="1">
                          <a:solidFill>
                            <a:sysClr val="windowText" lastClr="000000"/>
                          </a:solidFill>
                          <a:effectLst/>
                          <a:latin typeface="Cambria" panose="02040503050406030204" pitchFamily="18" charset="0"/>
                          <a:ea typeface="Cambria" panose="02040503050406030204" pitchFamily="18" charset="0"/>
                        </a:rPr>
                        <a:t>Hutan</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Tanaman</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Industri</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34.80</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41.76</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76.56</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0473919"/>
                  </a:ext>
                </a:extLst>
              </a:tr>
              <a:tr h="372466">
                <a:tc>
                  <a:txBody>
                    <a:bodyPr/>
                    <a:lstStyle/>
                    <a:p>
                      <a:pPr>
                        <a:spcAft>
                          <a:spcPts val="0"/>
                        </a:spcAft>
                      </a:pPr>
                      <a:r>
                        <a:rPr lang="en-US" sz="1400" dirty="0" err="1">
                          <a:solidFill>
                            <a:sysClr val="windowText" lastClr="000000"/>
                          </a:solidFill>
                          <a:effectLst/>
                          <a:latin typeface="Cambria" panose="02040503050406030204" pitchFamily="18" charset="0"/>
                          <a:ea typeface="Cambria" panose="02040503050406030204" pitchFamily="18" charset="0"/>
                        </a:rPr>
                        <a:t>Pengelolaan</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Hutan</a:t>
                      </a:r>
                      <a:r>
                        <a:rPr lang="en-US" sz="1400" dirty="0">
                          <a:solidFill>
                            <a:sysClr val="windowText" lastClr="000000"/>
                          </a:solidFill>
                          <a:effectLst/>
                          <a:latin typeface="Cambria" panose="02040503050406030204" pitchFamily="18" charset="0"/>
                          <a:ea typeface="Cambria" panose="02040503050406030204" pitchFamily="18" charset="0"/>
                        </a:rPr>
                        <a:t> Lestari</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0.88</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0.49</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1.37</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1010734"/>
                  </a:ext>
                </a:extLst>
              </a:tr>
              <a:tr h="518868">
                <a:tc>
                  <a:txBody>
                    <a:bodyPr/>
                    <a:lstStyle/>
                    <a:p>
                      <a:pPr>
                        <a:spcAft>
                          <a:spcPts val="0"/>
                        </a:spcAft>
                      </a:pPr>
                      <a:r>
                        <a:rPr lang="id-ID" sz="1400" dirty="0">
                          <a:solidFill>
                            <a:sysClr val="windowText" lastClr="000000"/>
                          </a:solidFill>
                          <a:effectLst/>
                          <a:latin typeface="Cambria" panose="02040503050406030204" pitchFamily="18" charset="0"/>
                          <a:ea typeface="Cambria" panose="02040503050406030204" pitchFamily="18" charset="0"/>
                        </a:rPr>
                        <a:t>P</a:t>
                      </a:r>
                      <a:r>
                        <a:rPr lang="en-US" sz="1400" dirty="0" err="1">
                          <a:solidFill>
                            <a:sysClr val="windowText" lastClr="000000"/>
                          </a:solidFill>
                          <a:effectLst/>
                          <a:latin typeface="Cambria" panose="02040503050406030204" pitchFamily="18" charset="0"/>
                          <a:ea typeface="Cambria" panose="02040503050406030204" pitchFamily="18" charset="0"/>
                        </a:rPr>
                        <a:t>eningkatan</a:t>
                      </a:r>
                      <a:r>
                        <a:rPr lang="en-US" sz="1400" dirty="0">
                          <a:solidFill>
                            <a:sysClr val="windowText" lastClr="000000"/>
                          </a:solidFill>
                          <a:effectLst/>
                          <a:latin typeface="Cambria" panose="02040503050406030204" pitchFamily="18" charset="0"/>
                          <a:ea typeface="Cambria" panose="02040503050406030204" pitchFamily="18" charset="0"/>
                        </a:rPr>
                        <a:t> Cadangan Karbon</a:t>
                      </a:r>
                      <a:r>
                        <a:rPr lang="id-ID" sz="1400" dirty="0">
                          <a:solidFill>
                            <a:sysClr val="windowText" lastClr="000000"/>
                          </a:solidFill>
                          <a:effectLst/>
                          <a:latin typeface="Cambria" panose="02040503050406030204" pitchFamily="18" charset="0"/>
                          <a:ea typeface="Cambria" panose="02040503050406030204" pitchFamily="18" charset="0"/>
                        </a:rPr>
                        <a:t> </a:t>
                      </a:r>
                      <a:r>
                        <a:rPr lang="en-US" sz="1400" dirty="0">
                          <a:solidFill>
                            <a:sysClr val="windowText" lastClr="000000"/>
                          </a:solidFill>
                          <a:effectLst/>
                          <a:latin typeface="Cambria" panose="02040503050406030204" pitchFamily="18" charset="0"/>
                          <a:ea typeface="Cambria" panose="02040503050406030204" pitchFamily="18" charset="0"/>
                        </a:rPr>
                        <a:t>(R</a:t>
                      </a:r>
                      <a:r>
                        <a:rPr lang="id-ID" sz="1400" dirty="0" err="1">
                          <a:solidFill>
                            <a:sysClr val="windowText" lastClr="000000"/>
                          </a:solidFill>
                          <a:effectLst/>
                          <a:latin typeface="Cambria" panose="02040503050406030204" pitchFamily="18" charset="0"/>
                          <a:ea typeface="Cambria" panose="02040503050406030204" pitchFamily="18" charset="0"/>
                        </a:rPr>
                        <a:t>otasi</a:t>
                      </a:r>
                      <a:r>
                        <a:rPr lang="en-US" sz="1400" dirty="0">
                          <a:solidFill>
                            <a:sysClr val="windowText" lastClr="000000"/>
                          </a:solidFill>
                          <a:effectLst/>
                          <a:latin typeface="Cambria" panose="02040503050406030204" pitchFamily="18" charset="0"/>
                          <a:ea typeface="Cambria" panose="02040503050406030204" pitchFamily="18" charset="0"/>
                        </a:rPr>
                        <a:t>)</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3.11</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3.73</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6.84</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214809"/>
                  </a:ext>
                </a:extLst>
              </a:tr>
              <a:tr h="518868">
                <a:tc>
                  <a:txBody>
                    <a:bodyPr/>
                    <a:lstStyle/>
                    <a:p>
                      <a:pPr>
                        <a:spcAft>
                          <a:spcPts val="0"/>
                        </a:spcAft>
                      </a:pPr>
                      <a:r>
                        <a:rPr lang="id-ID" sz="1400" dirty="0">
                          <a:solidFill>
                            <a:sysClr val="windowText" lastClr="000000"/>
                          </a:solidFill>
                          <a:effectLst/>
                          <a:latin typeface="Cambria" panose="02040503050406030204" pitchFamily="18" charset="0"/>
                          <a:ea typeface="Cambria" panose="02040503050406030204" pitchFamily="18" charset="0"/>
                        </a:rPr>
                        <a:t>P</a:t>
                      </a:r>
                      <a:r>
                        <a:rPr lang="en-US" sz="1400" dirty="0" err="1">
                          <a:solidFill>
                            <a:sysClr val="windowText" lastClr="000000"/>
                          </a:solidFill>
                          <a:effectLst/>
                          <a:latin typeface="Cambria" panose="02040503050406030204" pitchFamily="18" charset="0"/>
                          <a:ea typeface="Cambria" panose="02040503050406030204" pitchFamily="18" charset="0"/>
                        </a:rPr>
                        <a:t>eningkatan</a:t>
                      </a:r>
                      <a:r>
                        <a:rPr lang="en-US" sz="1400" dirty="0">
                          <a:solidFill>
                            <a:sysClr val="windowText" lastClr="000000"/>
                          </a:solidFill>
                          <a:effectLst/>
                          <a:latin typeface="Cambria" panose="02040503050406030204" pitchFamily="18" charset="0"/>
                          <a:ea typeface="Cambria" panose="02040503050406030204" pitchFamily="18" charset="0"/>
                        </a:rPr>
                        <a:t> Cadangan Karbon</a:t>
                      </a:r>
                      <a:r>
                        <a:rPr lang="id-ID" sz="1400" dirty="0">
                          <a:solidFill>
                            <a:sysClr val="windowText" lastClr="000000"/>
                          </a:solidFill>
                          <a:effectLst/>
                          <a:latin typeface="Cambria" panose="02040503050406030204" pitchFamily="18" charset="0"/>
                          <a:ea typeface="Cambria" panose="02040503050406030204" pitchFamily="18" charset="0"/>
                        </a:rPr>
                        <a:t> </a:t>
                      </a:r>
                      <a:r>
                        <a:rPr lang="en-US" sz="1400" dirty="0">
                          <a:solidFill>
                            <a:sysClr val="windowText" lastClr="000000"/>
                          </a:solidFill>
                          <a:effectLst/>
                          <a:latin typeface="Cambria" panose="02040503050406030204" pitchFamily="18" charset="0"/>
                          <a:ea typeface="Cambria" panose="02040503050406030204" pitchFamily="18" charset="0"/>
                        </a:rPr>
                        <a:t>(Non R</a:t>
                      </a:r>
                      <a:r>
                        <a:rPr lang="id-ID" sz="1400" dirty="0" err="1">
                          <a:solidFill>
                            <a:sysClr val="windowText" lastClr="000000"/>
                          </a:solidFill>
                          <a:effectLst/>
                          <a:latin typeface="Cambria" panose="02040503050406030204" pitchFamily="18" charset="0"/>
                          <a:ea typeface="Cambria" panose="02040503050406030204" pitchFamily="18" charset="0"/>
                        </a:rPr>
                        <a:t>otasi</a:t>
                      </a:r>
                      <a:r>
                        <a:rPr lang="en-US" sz="1400" dirty="0">
                          <a:solidFill>
                            <a:sysClr val="windowText" lastClr="000000"/>
                          </a:solidFill>
                          <a:effectLst/>
                          <a:latin typeface="Cambria" panose="02040503050406030204" pitchFamily="18" charset="0"/>
                          <a:ea typeface="Cambria" panose="02040503050406030204" pitchFamily="18" charset="0"/>
                        </a:rPr>
                        <a:t>)</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1.47</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1.76</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3.23</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5239829"/>
                  </a:ext>
                </a:extLst>
              </a:tr>
              <a:tr h="263830">
                <a:tc>
                  <a:txBody>
                    <a:bodyPr/>
                    <a:lstStyle/>
                    <a:p>
                      <a:pPr>
                        <a:spcAft>
                          <a:spcPts val="0"/>
                        </a:spcAft>
                      </a:pPr>
                      <a:r>
                        <a:rPr lang="id-ID" sz="1400" dirty="0">
                          <a:solidFill>
                            <a:sysClr val="windowText" lastClr="000000"/>
                          </a:solidFill>
                          <a:effectLst/>
                          <a:latin typeface="Cambria" panose="02040503050406030204" pitchFamily="18" charset="0"/>
                          <a:ea typeface="Cambria" panose="02040503050406030204" pitchFamily="18" charset="0"/>
                        </a:rPr>
                        <a:t>Tata air</a:t>
                      </a:r>
                      <a:r>
                        <a:rPr lang="en-US" sz="1400" dirty="0">
                          <a:solidFill>
                            <a:sysClr val="windowText" lastClr="000000"/>
                          </a:solidFill>
                          <a:effectLst/>
                          <a:latin typeface="Cambria" panose="02040503050406030204" pitchFamily="18" charset="0"/>
                          <a:ea typeface="Cambria" panose="02040503050406030204" pitchFamily="18" charset="0"/>
                        </a:rPr>
                        <a:t> </a:t>
                      </a:r>
                      <a:r>
                        <a:rPr lang="en-US" sz="1400" dirty="0" err="1">
                          <a:solidFill>
                            <a:sysClr val="windowText" lastClr="000000"/>
                          </a:solidFill>
                          <a:effectLst/>
                          <a:latin typeface="Cambria" panose="02040503050406030204" pitchFamily="18" charset="0"/>
                          <a:ea typeface="Cambria" panose="02040503050406030204" pitchFamily="18" charset="0"/>
                        </a:rPr>
                        <a:t>gambut</a:t>
                      </a:r>
                      <a:endParaRPr lang="en-ID" sz="14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0.14</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0.03</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0.17</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921508"/>
                  </a:ext>
                </a:extLst>
              </a:tr>
              <a:tr h="263830">
                <a:tc>
                  <a:txBody>
                    <a:bodyPr/>
                    <a:lstStyle/>
                    <a:p>
                      <a:pPr>
                        <a:spcAft>
                          <a:spcPts val="0"/>
                        </a:spcAft>
                      </a:pPr>
                      <a:r>
                        <a:rPr lang="id-ID" sz="1400">
                          <a:solidFill>
                            <a:sysClr val="windowText" lastClr="000000"/>
                          </a:solidFill>
                          <a:effectLst/>
                          <a:latin typeface="Cambria" panose="02040503050406030204" pitchFamily="18" charset="0"/>
                          <a:ea typeface="Cambria" panose="02040503050406030204" pitchFamily="18" charset="0"/>
                        </a:rPr>
                        <a:t>Restorasi gambut</a:t>
                      </a:r>
                      <a:endParaRPr lang="en-ID" sz="140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4.76</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a:solidFill>
                            <a:sysClr val="windowText" lastClr="000000"/>
                          </a:solidFill>
                          <a:effectLst/>
                          <a:latin typeface="Cambria" panose="02040503050406030204" pitchFamily="18" charset="0"/>
                          <a:ea typeface="Cambria" panose="02040503050406030204" pitchFamily="18" charset="0"/>
                        </a:rPr>
                        <a:t>4.78</a:t>
                      </a:r>
                      <a:endParaRPr lang="en-ID" sz="1400" b="1">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400" dirty="0">
                          <a:solidFill>
                            <a:sysClr val="windowText" lastClr="000000"/>
                          </a:solidFill>
                          <a:effectLst/>
                          <a:latin typeface="Cambria" panose="02040503050406030204" pitchFamily="18" charset="0"/>
                          <a:ea typeface="Cambria" panose="02040503050406030204" pitchFamily="18" charset="0"/>
                        </a:rPr>
                        <a:t>9.54</a:t>
                      </a:r>
                      <a:endParaRPr lang="en-ID" sz="14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5049521"/>
                  </a:ext>
                </a:extLst>
              </a:tr>
              <a:tr h="296809">
                <a:tc>
                  <a:txBody>
                    <a:bodyPr/>
                    <a:lstStyle/>
                    <a:p>
                      <a:pPr algn="r">
                        <a:spcAft>
                          <a:spcPts val="0"/>
                        </a:spcAft>
                      </a:pPr>
                      <a:r>
                        <a:rPr lang="id-ID" sz="1600" b="1" dirty="0">
                          <a:solidFill>
                            <a:sysClr val="windowText" lastClr="000000"/>
                          </a:solidFill>
                          <a:effectLst/>
                          <a:latin typeface="Cambria" panose="02040503050406030204" pitchFamily="18" charset="0"/>
                          <a:ea typeface="Cambria" panose="02040503050406030204" pitchFamily="18" charset="0"/>
                        </a:rPr>
                        <a:t>TOTAL</a:t>
                      </a:r>
                      <a:endParaRPr lang="en-ID" sz="16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r">
                        <a:spcAft>
                          <a:spcPts val="0"/>
                        </a:spcAft>
                      </a:pPr>
                      <a:r>
                        <a:rPr lang="en-GB" sz="1600" b="1" dirty="0">
                          <a:solidFill>
                            <a:sysClr val="windowText" lastClr="000000"/>
                          </a:solidFill>
                          <a:effectLst/>
                          <a:latin typeface="Cambria" panose="02040503050406030204" pitchFamily="18" charset="0"/>
                          <a:ea typeface="Cambria" panose="02040503050406030204" pitchFamily="18" charset="0"/>
                        </a:rPr>
                        <a:t>93.63</a:t>
                      </a:r>
                      <a:endParaRPr lang="en-ID" sz="16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r">
                        <a:spcAft>
                          <a:spcPts val="0"/>
                        </a:spcAft>
                      </a:pPr>
                      <a:r>
                        <a:rPr lang="en-GB" sz="1600" b="1" dirty="0">
                          <a:solidFill>
                            <a:sysClr val="windowText" lastClr="000000"/>
                          </a:solidFill>
                          <a:effectLst/>
                          <a:latin typeface="Cambria" panose="02040503050406030204" pitchFamily="18" charset="0"/>
                          <a:ea typeface="Cambria" panose="02040503050406030204" pitchFamily="18" charset="0"/>
                        </a:rPr>
                        <a:t>110.39</a:t>
                      </a:r>
                      <a:endParaRPr lang="en-ID" sz="16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r">
                        <a:spcAft>
                          <a:spcPts val="0"/>
                        </a:spcAft>
                      </a:pPr>
                      <a:r>
                        <a:rPr lang="en-GB" sz="1600" b="1" dirty="0">
                          <a:solidFill>
                            <a:sysClr val="windowText" lastClr="000000"/>
                          </a:solidFill>
                          <a:effectLst/>
                          <a:latin typeface="Cambria" panose="02040503050406030204" pitchFamily="18" charset="0"/>
                          <a:ea typeface="Cambria" panose="02040503050406030204" pitchFamily="18" charset="0"/>
                        </a:rPr>
                        <a:t>204.02</a:t>
                      </a:r>
                      <a:endParaRPr lang="en-ID" sz="1600" b="1"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4851833"/>
                  </a:ext>
                </a:extLst>
              </a:tr>
              <a:tr h="296809">
                <a:tc>
                  <a:txBody>
                    <a:bodyPr/>
                    <a:lstStyle/>
                    <a:p>
                      <a:pPr algn="r">
                        <a:spcAft>
                          <a:spcPts val="0"/>
                        </a:spcAft>
                      </a:pPr>
                      <a:r>
                        <a:rPr lang="en-GB" sz="1600" b="1" dirty="0">
                          <a:solidFill>
                            <a:schemeClr val="tx1"/>
                          </a:solidFill>
                          <a:effectLst/>
                          <a:latin typeface="Cambria" panose="02040503050406030204" pitchFamily="18" charset="0"/>
                          <a:ea typeface="Cambria" panose="02040503050406030204" pitchFamily="18" charset="0"/>
                        </a:rPr>
                        <a:t>RPJMN</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spcAft>
                          <a:spcPts val="0"/>
                        </a:spcAft>
                      </a:pPr>
                      <a:r>
                        <a:rPr lang="en-GB" sz="1600" b="1" dirty="0">
                          <a:solidFill>
                            <a:schemeClr val="tx1"/>
                          </a:solidFill>
                          <a:effectLst/>
                          <a:latin typeface="Cambria" panose="02040503050406030204" pitchFamily="18" charset="0"/>
                          <a:ea typeface="Cambria" panose="02040503050406030204" pitchFamily="18" charset="0"/>
                        </a:rPr>
                        <a:t>19.61</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spcAft>
                          <a:spcPts val="0"/>
                        </a:spcAft>
                      </a:pPr>
                      <a:r>
                        <a:rPr lang="en-GB" sz="1600" b="1" dirty="0" err="1">
                          <a:solidFill>
                            <a:schemeClr val="tx1"/>
                          </a:solidFill>
                          <a:effectLst/>
                          <a:latin typeface="Cambria" panose="02040503050406030204" pitchFamily="18" charset="0"/>
                          <a:ea typeface="Cambria" panose="02040503050406030204" pitchFamily="18" charset="0"/>
                        </a:rPr>
                        <a:t>n.a.</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spcAft>
                          <a:spcPts val="0"/>
                        </a:spcAft>
                      </a:pPr>
                      <a:r>
                        <a:rPr lang="en-GB" sz="1600" b="1" dirty="0" err="1">
                          <a:solidFill>
                            <a:schemeClr val="tx1"/>
                          </a:solidFill>
                          <a:effectLst/>
                          <a:latin typeface="Cambria" panose="02040503050406030204" pitchFamily="18" charset="0"/>
                          <a:ea typeface="Cambria" panose="02040503050406030204" pitchFamily="18" charset="0"/>
                        </a:rPr>
                        <a:t>n.a.</a:t>
                      </a:r>
                      <a:endParaRPr lang="en-ID"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2944032"/>
                  </a:ext>
                </a:extLst>
              </a:tr>
            </a:tbl>
          </a:graphicData>
        </a:graphic>
      </p:graphicFrame>
      <p:sp>
        <p:nvSpPr>
          <p:cNvPr id="4" name="TextBox 3">
            <a:extLst>
              <a:ext uri="{FF2B5EF4-FFF2-40B4-BE49-F238E27FC236}">
                <a16:creationId xmlns:a16="http://schemas.microsoft.com/office/drawing/2014/main" id="{06093078-8660-4F9F-921A-582524AC2CA2}"/>
              </a:ext>
            </a:extLst>
          </p:cNvPr>
          <p:cNvSpPr txBox="1"/>
          <p:nvPr/>
        </p:nvSpPr>
        <p:spPr>
          <a:xfrm>
            <a:off x="2794000" y="161835"/>
            <a:ext cx="8991600" cy="634020"/>
          </a:xfrm>
          <a:prstGeom prst="rect">
            <a:avLst/>
          </a:prstGeom>
          <a:noFill/>
        </p:spPr>
        <p:txBody>
          <a:bodyPr wrap="square">
            <a:spAutoFit/>
          </a:bodyPr>
          <a:lstStyle/>
          <a:p>
            <a:pPr algn="ctr">
              <a:lnSpc>
                <a:spcPct val="80000"/>
              </a:lnSpc>
            </a:pPr>
            <a:r>
              <a:rPr lang="en-US" sz="2200" b="1" spc="300" dirty="0">
                <a:solidFill>
                  <a:schemeClr val="bg1"/>
                </a:solidFill>
                <a:latin typeface="Cambria" panose="02040503050406030204" pitchFamily="18" charset="0"/>
                <a:ea typeface="Cambria" panose="02040503050406030204" pitchFamily="18" charset="0"/>
              </a:rPr>
              <a:t>PROYEKSI KEBUTUHAN DAN SKEMA PENDANAAN </a:t>
            </a:r>
          </a:p>
          <a:p>
            <a:pPr algn="ctr">
              <a:lnSpc>
                <a:spcPct val="80000"/>
              </a:lnSpc>
            </a:pPr>
            <a:r>
              <a:rPr lang="en-US" sz="2200" b="1" spc="300" dirty="0">
                <a:solidFill>
                  <a:schemeClr val="bg1"/>
                </a:solidFill>
                <a:latin typeface="Cambria" panose="02040503050406030204" pitchFamily="18" charset="0"/>
                <a:ea typeface="Cambria" panose="02040503050406030204" pitchFamily="18" charset="0"/>
              </a:rPr>
              <a:t>AKSI MITIGASI INDONESIA’S FOLU NET SINK 2030</a:t>
            </a:r>
            <a:endParaRPr lang="en-ID" sz="2200" b="1" spc="300"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A58BD84-E897-FED7-6F27-AE0DEDEEBB6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57378" y="1027670"/>
            <a:ext cx="5783103" cy="3477260"/>
          </a:xfrm>
          <a:prstGeom prst="rect">
            <a:avLst/>
          </a:prstGeom>
          <a:noFill/>
        </p:spPr>
      </p:pic>
      <p:sp>
        <p:nvSpPr>
          <p:cNvPr id="6" name="Rectangle 5">
            <a:extLst>
              <a:ext uri="{FF2B5EF4-FFF2-40B4-BE49-F238E27FC236}">
                <a16:creationId xmlns:a16="http://schemas.microsoft.com/office/drawing/2014/main" id="{E965E4FE-14C4-5A4B-2D18-B2CC3A64AB36}"/>
              </a:ext>
            </a:extLst>
          </p:cNvPr>
          <p:cNvSpPr/>
          <p:nvPr/>
        </p:nvSpPr>
        <p:spPr>
          <a:xfrm>
            <a:off x="5608129" y="4546600"/>
            <a:ext cx="6481602" cy="1997470"/>
          </a:xfrm>
          <a:prstGeom prst="rect">
            <a:avLst/>
          </a:prstGeom>
        </p:spPr>
        <p:txBody>
          <a:bodyPr wrap="square">
            <a:spAutoFit/>
          </a:bodyPr>
          <a:lstStyle/>
          <a:p>
            <a:pPr marL="177800" indent="-177800" algn="just">
              <a:lnSpc>
                <a:spcPct val="88000"/>
              </a:lnSpc>
              <a:spcAft>
                <a:spcPts val="600"/>
              </a:spcAft>
              <a:buFont typeface="Arial" panose="020B0604020202020204" pitchFamily="34" charset="0"/>
              <a:buChar char="•"/>
            </a:pPr>
            <a:r>
              <a:rPr lang="id-ID" sz="1500" dirty="0">
                <a:latin typeface="Cambria" panose="02040503050406030204" pitchFamily="18" charset="0"/>
                <a:ea typeface="Cambria" panose="02040503050406030204" pitchFamily="18" charset="0"/>
              </a:rPr>
              <a:t>Sumber pendanaan dari pemerintah didistribusikan akan berasal dari optimasi pendanaan di tingkat pusat (APBN) melalui instrumen </a:t>
            </a:r>
            <a:r>
              <a:rPr lang="id-ID" sz="1500" i="1" dirty="0" err="1">
                <a:latin typeface="Cambria" panose="02040503050406030204" pitchFamily="18" charset="0"/>
                <a:ea typeface="Cambria" panose="02040503050406030204" pitchFamily="18" charset="0"/>
              </a:rPr>
              <a:t>green</a:t>
            </a:r>
            <a:r>
              <a:rPr lang="id-ID" sz="1500" i="1" dirty="0">
                <a:latin typeface="Cambria" panose="02040503050406030204" pitchFamily="18" charset="0"/>
                <a:ea typeface="Cambria" panose="02040503050406030204" pitchFamily="18" charset="0"/>
              </a:rPr>
              <a:t> sukuk</a:t>
            </a:r>
            <a:r>
              <a:rPr lang="id-ID" sz="1500" dirty="0">
                <a:latin typeface="Cambria" panose="02040503050406030204" pitchFamily="18" charset="0"/>
                <a:ea typeface="Cambria" panose="02040503050406030204" pitchFamily="18" charset="0"/>
              </a:rPr>
              <a:t> dan pasar karbon domestik (Nilai Ekonomi Karbon), dan transfer </a:t>
            </a:r>
            <a:r>
              <a:rPr lang="id-ID" sz="1500" dirty="0" err="1">
                <a:latin typeface="Cambria" panose="02040503050406030204" pitchFamily="18" charset="0"/>
                <a:ea typeface="Cambria" panose="02040503050406030204" pitchFamily="18" charset="0"/>
              </a:rPr>
              <a:t>angg</a:t>
            </a:r>
            <a:r>
              <a:rPr lang="en-US" sz="1500" dirty="0">
                <a:latin typeface="Cambria" panose="02040503050406030204" pitchFamily="18" charset="0"/>
                <a:ea typeface="Cambria" panose="02040503050406030204" pitchFamily="18" charset="0"/>
              </a:rPr>
              <a:t>a</a:t>
            </a:r>
            <a:r>
              <a:rPr lang="id-ID" sz="1500" dirty="0" err="1">
                <a:latin typeface="Cambria" panose="02040503050406030204" pitchFamily="18" charset="0"/>
                <a:ea typeface="Cambria" panose="02040503050406030204" pitchFamily="18" charset="0"/>
              </a:rPr>
              <a:t>ran</a:t>
            </a:r>
            <a:r>
              <a:rPr lang="id-ID" sz="1500" dirty="0">
                <a:latin typeface="Cambria" panose="02040503050406030204" pitchFamily="18" charset="0"/>
                <a:ea typeface="Cambria" panose="02040503050406030204" pitchFamily="18" charset="0"/>
              </a:rPr>
              <a:t> berbasis ekologi (TAPE/TAKE); optimasi pendanaan di tingkat daerah melalui in</a:t>
            </a:r>
            <a:r>
              <a:rPr lang="en-US" sz="1500" dirty="0">
                <a:latin typeface="Cambria" panose="02040503050406030204" pitchFamily="18" charset="0"/>
                <a:ea typeface="Cambria" panose="02040503050406030204" pitchFamily="18" charset="0"/>
              </a:rPr>
              <a:t>s</a:t>
            </a:r>
            <a:r>
              <a:rPr lang="id-ID" sz="1500" dirty="0" err="1">
                <a:latin typeface="Cambria" panose="02040503050406030204" pitchFamily="18" charset="0"/>
                <a:ea typeface="Cambria" panose="02040503050406030204" pitchFamily="18" charset="0"/>
              </a:rPr>
              <a:t>trumen</a:t>
            </a:r>
            <a:r>
              <a:rPr lang="id-ID" sz="1500" dirty="0">
                <a:latin typeface="Cambria" panose="02040503050406030204" pitchFamily="18" charset="0"/>
                <a:ea typeface="Cambria" panose="02040503050406030204" pitchFamily="18" charset="0"/>
              </a:rPr>
              <a:t> Pendapatan Asli Daerah (PAD) dan obligasi hijau daerah; dan optimasi skema </a:t>
            </a:r>
            <a:r>
              <a:rPr lang="id-ID" sz="1500" i="1" dirty="0" err="1">
                <a:latin typeface="Cambria" panose="02040503050406030204" pitchFamily="18" charset="0"/>
                <a:ea typeface="Cambria" panose="02040503050406030204" pitchFamily="18" charset="0"/>
              </a:rPr>
              <a:t>Result-Based</a:t>
            </a:r>
            <a:r>
              <a:rPr lang="id-ID" sz="1500" i="1" dirty="0">
                <a:latin typeface="Cambria" panose="02040503050406030204" pitchFamily="18" charset="0"/>
                <a:ea typeface="Cambria" panose="02040503050406030204" pitchFamily="18" charset="0"/>
              </a:rPr>
              <a:t> </a:t>
            </a:r>
            <a:r>
              <a:rPr lang="id-ID" sz="1500" i="1" dirty="0" err="1">
                <a:latin typeface="Cambria" panose="02040503050406030204" pitchFamily="18" charset="0"/>
                <a:ea typeface="Cambria" panose="02040503050406030204" pitchFamily="18" charset="0"/>
              </a:rPr>
              <a:t>Payment</a:t>
            </a:r>
            <a:r>
              <a:rPr lang="id-ID" sz="1500" dirty="0">
                <a:latin typeface="Cambria" panose="02040503050406030204" pitchFamily="18" charset="0"/>
                <a:ea typeface="Cambria" panose="02040503050406030204" pitchFamily="18" charset="0"/>
              </a:rPr>
              <a:t> untuk REDD+. </a:t>
            </a:r>
          </a:p>
          <a:p>
            <a:pPr marL="177800" indent="-177800" algn="just">
              <a:lnSpc>
                <a:spcPct val="88000"/>
              </a:lnSpc>
              <a:spcAft>
                <a:spcPts val="600"/>
              </a:spcAft>
              <a:buFont typeface="Arial" panose="020B0604020202020204" pitchFamily="34" charset="0"/>
              <a:buChar char="•"/>
            </a:pPr>
            <a:r>
              <a:rPr lang="id-ID" sz="1500" dirty="0">
                <a:latin typeface="Cambria" panose="02040503050406030204" pitchFamily="18" charset="0"/>
                <a:ea typeface="Cambria" panose="02040503050406030204" pitchFamily="18" charset="0"/>
              </a:rPr>
              <a:t>Sumber pendanaan dari swasta akan diarahkan pada </a:t>
            </a:r>
            <a:r>
              <a:rPr lang="id-ID" sz="1500" dirty="0" err="1">
                <a:latin typeface="Cambria" panose="02040503050406030204" pitchFamily="18" charset="0"/>
                <a:ea typeface="Cambria" panose="02040503050406030204" pitchFamily="18" charset="0"/>
              </a:rPr>
              <a:t>instrument</a:t>
            </a:r>
            <a:r>
              <a:rPr lang="id-ID" sz="1500" dirty="0">
                <a:latin typeface="Cambria" panose="02040503050406030204" pitchFamily="18" charset="0"/>
                <a:ea typeface="Cambria" panose="02040503050406030204" pitchFamily="18" charset="0"/>
              </a:rPr>
              <a:t> hibah, obligasi hijau, pinjaman, ekuitas swasta, </a:t>
            </a:r>
            <a:r>
              <a:rPr lang="id-ID" sz="1500" i="1" dirty="0" err="1">
                <a:latin typeface="Cambria" panose="02040503050406030204" pitchFamily="18" charset="0"/>
                <a:ea typeface="Cambria" panose="02040503050406030204" pitchFamily="18" charset="0"/>
              </a:rPr>
              <a:t>Corporate</a:t>
            </a:r>
            <a:r>
              <a:rPr lang="id-ID" sz="1500" i="1" dirty="0">
                <a:latin typeface="Cambria" panose="02040503050406030204" pitchFamily="18" charset="0"/>
                <a:ea typeface="Cambria" panose="02040503050406030204" pitchFamily="18" charset="0"/>
              </a:rPr>
              <a:t> </a:t>
            </a:r>
            <a:r>
              <a:rPr lang="id-ID" sz="1500" i="1" dirty="0" err="1">
                <a:latin typeface="Cambria" panose="02040503050406030204" pitchFamily="18" charset="0"/>
                <a:ea typeface="Cambria" panose="02040503050406030204" pitchFamily="18" charset="0"/>
              </a:rPr>
              <a:t>Social</a:t>
            </a:r>
            <a:r>
              <a:rPr lang="id-ID" sz="1500" i="1" dirty="0">
                <a:latin typeface="Cambria" panose="02040503050406030204" pitchFamily="18" charset="0"/>
                <a:ea typeface="Cambria" panose="02040503050406030204" pitchFamily="18" charset="0"/>
              </a:rPr>
              <a:t> </a:t>
            </a:r>
            <a:r>
              <a:rPr lang="id-ID" sz="1500" i="1" dirty="0" err="1">
                <a:latin typeface="Cambria" panose="02040503050406030204" pitchFamily="18" charset="0"/>
                <a:ea typeface="Cambria" panose="02040503050406030204" pitchFamily="18" charset="0"/>
              </a:rPr>
              <a:t>Responsibility</a:t>
            </a:r>
            <a:r>
              <a:rPr lang="id-ID" sz="1500" dirty="0">
                <a:latin typeface="Cambria" panose="02040503050406030204" pitchFamily="18" charset="0"/>
                <a:ea typeface="Cambria" panose="02040503050406030204" pitchFamily="18" charset="0"/>
              </a:rPr>
              <a:t> (CSR), </a:t>
            </a:r>
            <a:r>
              <a:rPr lang="id-ID" sz="1500" dirty="0" err="1">
                <a:latin typeface="Cambria" panose="02040503050406030204" pitchFamily="18" charset="0"/>
                <a:ea typeface="Cambria" panose="02040503050406030204" pitchFamily="18" charset="0"/>
              </a:rPr>
              <a:t>dll</a:t>
            </a:r>
            <a:r>
              <a:rPr lang="en-US" sz="15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611613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4A94C8E-909E-41F0-906F-31FAAFD0BB6C}"/>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16" name="Picture Placeholder 15">
            <a:extLst>
              <a:ext uri="{FF2B5EF4-FFF2-40B4-BE49-F238E27FC236}">
                <a16:creationId xmlns:a16="http://schemas.microsoft.com/office/drawing/2014/main" id="{5BFCE04A-A409-488F-BA63-4CEFB6E7FB2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20" name="Picture Placeholder 19">
            <a:extLst>
              <a:ext uri="{FF2B5EF4-FFF2-40B4-BE49-F238E27FC236}">
                <a16:creationId xmlns:a16="http://schemas.microsoft.com/office/drawing/2014/main" id="{9851639C-D436-49C4-99DC-16A54018F53D}"/>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18" name="Picture Placeholder 17">
            <a:extLst>
              <a:ext uri="{FF2B5EF4-FFF2-40B4-BE49-F238E27FC236}">
                <a16:creationId xmlns:a16="http://schemas.microsoft.com/office/drawing/2014/main" id="{0DFE9E9E-B35F-4AAD-879A-96E3D784D17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pic>
        <p:nvPicPr>
          <p:cNvPr id="14" name="Picture Placeholder 13">
            <a:extLst>
              <a:ext uri="{FF2B5EF4-FFF2-40B4-BE49-F238E27FC236}">
                <a16:creationId xmlns:a16="http://schemas.microsoft.com/office/drawing/2014/main" id="{40CDE939-2F10-4361-A799-E7AF39B76563}"/>
              </a:ext>
            </a:extLst>
          </p:cNvPr>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a:ln w="152400">
            <a:solidFill>
              <a:schemeClr val="bg1"/>
            </a:solidFill>
            <a:miter lim="800000"/>
          </a:ln>
          <a:effectLst>
            <a:outerShdw blurRad="50800" dist="38100" dir="2700000" algn="tl" rotWithShape="0">
              <a:prstClr val="black">
                <a:alpha val="40000"/>
              </a:prstClr>
            </a:outerShdw>
          </a:effectLst>
        </p:spPr>
      </p:pic>
      <p:sp>
        <p:nvSpPr>
          <p:cNvPr id="7" name="Google Shape;300;p3">
            <a:extLst>
              <a:ext uri="{FF2B5EF4-FFF2-40B4-BE49-F238E27FC236}">
                <a16:creationId xmlns:a16="http://schemas.microsoft.com/office/drawing/2014/main" id="{9039B9A7-62D4-40C6-8E0C-73007CE96842}"/>
              </a:ext>
            </a:extLst>
          </p:cNvPr>
          <p:cNvSpPr txBox="1"/>
          <p:nvPr/>
        </p:nvSpPr>
        <p:spPr>
          <a:xfrm>
            <a:off x="832842" y="2957605"/>
            <a:ext cx="3426107" cy="30469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bg1"/>
                </a:solidFill>
                <a:effectLst>
                  <a:outerShdw blurRad="38100" dist="38100" dir="2700000" algn="tl">
                    <a:srgbClr val="000000">
                      <a:alpha val="43137"/>
                    </a:srgbClr>
                  </a:outerShdw>
                </a:effectLst>
                <a:latin typeface="Trebuchet MS"/>
                <a:ea typeface="Trebuchet MS"/>
                <a:cs typeface="Trebuchet MS"/>
                <a:sym typeface="Trebuchet MS"/>
              </a:rPr>
              <a:t> PERAN BISNIS KEHUTANAN DALAM INDONESIA’S FOLU NET SINK 2030</a:t>
            </a:r>
          </a:p>
        </p:txBody>
      </p:sp>
      <p:sp>
        <p:nvSpPr>
          <p:cNvPr id="8" name="Google Shape;302;p3">
            <a:extLst>
              <a:ext uri="{FF2B5EF4-FFF2-40B4-BE49-F238E27FC236}">
                <a16:creationId xmlns:a16="http://schemas.microsoft.com/office/drawing/2014/main" id="{61DAEC44-FC6B-4B4F-AFCA-21B48F4E17E3}"/>
              </a:ext>
            </a:extLst>
          </p:cNvPr>
          <p:cNvSpPr/>
          <p:nvPr/>
        </p:nvSpPr>
        <p:spPr>
          <a:xfrm>
            <a:off x="1886195" y="1472605"/>
            <a:ext cx="1319400" cy="1319400"/>
          </a:xfrm>
          <a:prstGeom prst="flowChartConnector">
            <a:avLst/>
          </a:prstGeom>
          <a:solidFill>
            <a:srgbClr val="657E1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7400" b="1" dirty="0">
                <a:solidFill>
                  <a:schemeClr val="lt1"/>
                </a:solidFill>
                <a:latin typeface="Trebuchet MS"/>
                <a:ea typeface="Trebuchet MS"/>
                <a:cs typeface="Trebuchet MS"/>
                <a:sym typeface="Trebuchet MS"/>
              </a:rPr>
              <a:t>2</a:t>
            </a:r>
            <a:endParaRPr sz="7400" b="1" dirty="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155250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179</TotalTime>
  <Words>2236</Words>
  <Application>Microsoft Office PowerPoint</Application>
  <PresentationFormat>Widescreen</PresentationFormat>
  <Paragraphs>409</Paragraphs>
  <Slides>28</Slides>
  <Notes>7</Notes>
  <HiddenSlides>0</HiddenSlides>
  <MMClips>0</MMClips>
  <ScaleCrop>false</ScaleCrop>
  <HeadingPairs>
    <vt:vector size="6" baseType="variant">
      <vt:variant>
        <vt:lpstr>Fonts Used</vt:lpstr>
      </vt:variant>
      <vt:variant>
        <vt:i4>32</vt:i4>
      </vt:variant>
      <vt:variant>
        <vt:lpstr>Theme</vt:lpstr>
      </vt:variant>
      <vt:variant>
        <vt:i4>1</vt:i4>
      </vt:variant>
      <vt:variant>
        <vt:lpstr>Slide Titles</vt:lpstr>
      </vt:variant>
      <vt:variant>
        <vt:i4>28</vt:i4>
      </vt:variant>
    </vt:vector>
  </HeadingPairs>
  <TitlesOfParts>
    <vt:vector size="61" baseType="lpstr">
      <vt:lpstr>Adobe Fan Heiti Std B</vt:lpstr>
      <vt:lpstr>맑은 고딕</vt:lpstr>
      <vt:lpstr>Agency FB</vt:lpstr>
      <vt:lpstr>Aharoni</vt:lpstr>
      <vt:lpstr>Aileron Light</vt:lpstr>
      <vt:lpstr>Arial</vt:lpstr>
      <vt:lpstr>Arial Black</vt:lpstr>
      <vt:lpstr>Arial Narrow</vt:lpstr>
      <vt:lpstr>Baskerville</vt:lpstr>
      <vt:lpstr>Biome</vt:lpstr>
      <vt:lpstr>Book Antiqua</vt:lpstr>
      <vt:lpstr>Calibri</vt:lpstr>
      <vt:lpstr>Calibri Light</vt:lpstr>
      <vt:lpstr>Cambria</vt:lpstr>
      <vt:lpstr>Cambria Math</vt:lpstr>
      <vt:lpstr>Constantia</vt:lpstr>
      <vt:lpstr>HY얕은샘물M</vt:lpstr>
      <vt:lpstr>inherit</vt:lpstr>
      <vt:lpstr>Lucida Sans Unicode</vt:lpstr>
      <vt:lpstr>Montserrat</vt:lpstr>
      <vt:lpstr>Open Sans</vt:lpstr>
      <vt:lpstr>Segoe UI Semilight</vt:lpstr>
      <vt:lpstr>Tahoma</vt:lpstr>
      <vt:lpstr>Tenorite</vt:lpstr>
      <vt:lpstr>Times New Roman</vt:lpstr>
      <vt:lpstr>Trebuchet MS</vt:lpstr>
      <vt:lpstr>Tw Cen MT</vt:lpstr>
      <vt:lpstr>Tw Cen MT Condensed</vt:lpstr>
      <vt:lpstr>Univers Condensed</vt:lpstr>
      <vt:lpstr>Verdana</vt:lpstr>
      <vt:lpstr>Wingdings</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PEMANFAATAN HUTAN</vt:lpstr>
      <vt:lpstr>PowerPoint Presentation</vt:lpstr>
      <vt:lpstr>PowerPoint Presentation</vt:lpstr>
      <vt:lpstr>PowerPoint Presentation</vt:lpstr>
      <vt:lpstr>OPTIMASI KEGIATAN  MULTI USAHA KEHUTANAN  PADA PBPH</vt:lpstr>
      <vt:lpstr>PEMANFAATAN HHBK</vt:lpstr>
      <vt:lpstr>AGROFORESTRI</vt:lpstr>
      <vt:lpstr>PEMANFAATAN JASA LINGKUNGAN</vt:lpstr>
      <vt:lpstr>Dukungan Regulasi</vt:lpstr>
      <vt:lpstr>SILIN </vt:lpstr>
      <vt:lpstr>PowerPoint Presentation</vt:lpstr>
      <vt:lpstr>PowerPoint Presentation</vt:lpstr>
      <vt:lpstr>PowerPoint Presentation</vt:lpstr>
      <vt:lpstr>PowerPoint Presentation</vt:lpstr>
      <vt:lpstr>STRATEGI IMPLEMENTASI PENGELOLAAN HUTAN LESTARI MENUJU INDONESIA FOLU NET SINK 2030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SIK_PHP_KPHP</dc:creator>
  <cp:lastModifiedBy>bagus.imawan24n25@gmail.com</cp:lastModifiedBy>
  <cp:revision>17</cp:revision>
  <cp:lastPrinted>2022-06-16T01:16:28Z</cp:lastPrinted>
  <dcterms:created xsi:type="dcterms:W3CDTF">2022-06-15T05:46:26Z</dcterms:created>
  <dcterms:modified xsi:type="dcterms:W3CDTF">2022-06-16T01:20:15Z</dcterms:modified>
</cp:coreProperties>
</file>