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85" r:id="rId2"/>
    <p:sldId id="294" r:id="rId3"/>
    <p:sldId id="295" r:id="rId4"/>
    <p:sldId id="289" r:id="rId5"/>
    <p:sldId id="296" r:id="rId6"/>
    <p:sldId id="290" r:id="rId7"/>
    <p:sldId id="309" r:id="rId8"/>
    <p:sldId id="308" r:id="rId9"/>
    <p:sldId id="297" r:id="rId10"/>
    <p:sldId id="298" r:id="rId11"/>
    <p:sldId id="299" r:id="rId12"/>
    <p:sldId id="300" r:id="rId13"/>
    <p:sldId id="301" r:id="rId14"/>
    <p:sldId id="303" r:id="rId15"/>
    <p:sldId id="304" r:id="rId16"/>
    <p:sldId id="305" r:id="rId17"/>
    <p:sldId id="30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5" d="100"/>
          <a:sy n="75" d="100"/>
        </p:scale>
        <p:origin x="-4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987C3B-51FE-4A52-BE81-E5E2DB78894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2E2A40-7180-4EF2-9DE3-B23453D0087D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err="1" smtClean="0"/>
            <a:t>Aie</a:t>
          </a:r>
          <a:r>
            <a:rPr lang="en-US" dirty="0" smtClean="0"/>
            <a:t> </a:t>
          </a:r>
          <a:r>
            <a:rPr lang="en-US" dirty="0" err="1" smtClean="0"/>
            <a:t>Batumbuak</a:t>
          </a:r>
          <a:endParaRPr lang="en-US" dirty="0"/>
        </a:p>
      </dgm:t>
    </dgm:pt>
    <dgm:pt modelId="{A808B2D8-8B97-4F6D-B5FE-AAA354522931}" type="parTrans" cxnId="{DD774EB8-5890-48AA-A790-F566159DBA54}">
      <dgm:prSet/>
      <dgm:spPr/>
      <dgm:t>
        <a:bodyPr/>
        <a:lstStyle/>
        <a:p>
          <a:endParaRPr lang="en-US"/>
        </a:p>
      </dgm:t>
    </dgm:pt>
    <dgm:pt modelId="{9826C19F-27F0-4939-A55C-55F3A0FFAE56}" type="sibTrans" cxnId="{DD774EB8-5890-48AA-A790-F566159DBA54}">
      <dgm:prSet/>
      <dgm:spPr/>
      <dgm:t>
        <a:bodyPr/>
        <a:lstStyle/>
        <a:p>
          <a:endParaRPr lang="en-US"/>
        </a:p>
      </dgm:t>
    </dgm:pt>
    <dgm:pt modelId="{0E80C367-6E82-403D-8631-77335C89F532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err="1" smtClean="0"/>
            <a:t>Indudur</a:t>
          </a:r>
          <a:endParaRPr lang="en-US" dirty="0"/>
        </a:p>
      </dgm:t>
    </dgm:pt>
    <dgm:pt modelId="{385348D7-FB32-4A45-A557-423B27A02DB7}" type="parTrans" cxnId="{8F88CA13-00CC-4B96-BB77-F74D9324244B}">
      <dgm:prSet/>
      <dgm:spPr/>
      <dgm:t>
        <a:bodyPr/>
        <a:lstStyle/>
        <a:p>
          <a:endParaRPr lang="en-US"/>
        </a:p>
      </dgm:t>
    </dgm:pt>
    <dgm:pt modelId="{3DF6E9C7-7479-46DC-8E8C-E363E722D5E8}" type="sibTrans" cxnId="{8F88CA13-00CC-4B96-BB77-F74D9324244B}">
      <dgm:prSet/>
      <dgm:spPr/>
      <dgm:t>
        <a:bodyPr/>
        <a:lstStyle/>
        <a:p>
          <a:endParaRPr lang="en-US"/>
        </a:p>
      </dgm:t>
    </dgm:pt>
    <dgm:pt modelId="{44810505-559F-4D21-9F68-ADC42178E8A4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err="1" smtClean="0"/>
            <a:t>Simanau</a:t>
          </a:r>
          <a:endParaRPr lang="en-US" dirty="0"/>
        </a:p>
      </dgm:t>
    </dgm:pt>
    <dgm:pt modelId="{E75B32B7-34E6-4ACE-BB68-BC03972CFE40}" type="parTrans" cxnId="{0E359A5F-01F4-43A0-A6D2-C06BE4DEF8CD}">
      <dgm:prSet/>
      <dgm:spPr/>
      <dgm:t>
        <a:bodyPr/>
        <a:lstStyle/>
        <a:p>
          <a:endParaRPr lang="en-US"/>
        </a:p>
      </dgm:t>
    </dgm:pt>
    <dgm:pt modelId="{1E2FD0F9-A81E-41B4-965A-B7BD8058F4F2}" type="sibTrans" cxnId="{0E359A5F-01F4-43A0-A6D2-C06BE4DEF8CD}">
      <dgm:prSet/>
      <dgm:spPr/>
      <dgm:t>
        <a:bodyPr/>
        <a:lstStyle/>
        <a:p>
          <a:endParaRPr lang="en-US"/>
        </a:p>
      </dgm:t>
    </dgm:pt>
    <dgm:pt modelId="{E2A4A09A-110B-4414-9437-2A27750F4014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Sirukam</a:t>
          </a:r>
          <a:endParaRPr lang="en-US" dirty="0"/>
        </a:p>
      </dgm:t>
    </dgm:pt>
    <dgm:pt modelId="{DC620CA4-49A1-4141-A1ED-04A42FC1ACD4}" type="parTrans" cxnId="{7B4BC790-87B4-4A74-85FC-F75EA50CB657}">
      <dgm:prSet/>
      <dgm:spPr/>
      <dgm:t>
        <a:bodyPr/>
        <a:lstStyle/>
        <a:p>
          <a:endParaRPr lang="en-US"/>
        </a:p>
      </dgm:t>
    </dgm:pt>
    <dgm:pt modelId="{A60BBF43-BB94-4964-9B6D-C682B8945C4A}" type="sibTrans" cxnId="{7B4BC790-87B4-4A74-85FC-F75EA50CB657}">
      <dgm:prSet/>
      <dgm:spPr/>
      <dgm:t>
        <a:bodyPr/>
        <a:lstStyle/>
        <a:p>
          <a:endParaRPr lang="en-US"/>
        </a:p>
      </dgm:t>
    </dgm:pt>
    <dgm:pt modelId="{0AE6D4A9-EA80-4353-8117-ABCAC321DC71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err="1" smtClean="0"/>
            <a:t>Surian</a:t>
          </a:r>
          <a:endParaRPr lang="en-US" dirty="0"/>
        </a:p>
      </dgm:t>
    </dgm:pt>
    <dgm:pt modelId="{C23774C9-9BAE-42EE-91BC-1BFD07E3CF80}" type="parTrans" cxnId="{1690FF37-42C1-4D64-AA65-07F46BC2D35C}">
      <dgm:prSet/>
      <dgm:spPr/>
      <dgm:t>
        <a:bodyPr/>
        <a:lstStyle/>
        <a:p>
          <a:endParaRPr lang="en-US"/>
        </a:p>
      </dgm:t>
    </dgm:pt>
    <dgm:pt modelId="{EA4047CB-01C6-44ED-8795-FA2846630101}" type="sibTrans" cxnId="{1690FF37-42C1-4D64-AA65-07F46BC2D35C}">
      <dgm:prSet/>
      <dgm:spPr/>
      <dgm:t>
        <a:bodyPr/>
        <a:lstStyle/>
        <a:p>
          <a:endParaRPr lang="en-US"/>
        </a:p>
      </dgm:t>
    </dgm:pt>
    <dgm:pt modelId="{2019FEBF-76BB-4A28-94AE-C1BC04013403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err="1" smtClean="0"/>
            <a:t>Sariak</a:t>
          </a:r>
          <a:r>
            <a:rPr lang="en-US" dirty="0" smtClean="0"/>
            <a:t> </a:t>
          </a:r>
          <a:r>
            <a:rPr lang="en-US" dirty="0" err="1" smtClean="0"/>
            <a:t>Alahan</a:t>
          </a:r>
          <a:r>
            <a:rPr lang="en-US" dirty="0" smtClean="0"/>
            <a:t> </a:t>
          </a:r>
          <a:r>
            <a:rPr lang="en-US" dirty="0" err="1" smtClean="0"/>
            <a:t>Tigo</a:t>
          </a:r>
          <a:endParaRPr lang="en-US" dirty="0"/>
        </a:p>
      </dgm:t>
    </dgm:pt>
    <dgm:pt modelId="{50B08941-9BF3-4D10-8006-55D5896B0C02}" type="parTrans" cxnId="{A8CACD9F-03E7-4AFB-A1CE-86CD2EF3783D}">
      <dgm:prSet/>
      <dgm:spPr/>
      <dgm:t>
        <a:bodyPr/>
        <a:lstStyle/>
        <a:p>
          <a:endParaRPr lang="en-US"/>
        </a:p>
      </dgm:t>
    </dgm:pt>
    <dgm:pt modelId="{49E4D181-984C-44CA-BCCE-A05CB31B5492}" type="sibTrans" cxnId="{A8CACD9F-03E7-4AFB-A1CE-86CD2EF3783D}">
      <dgm:prSet/>
      <dgm:spPr/>
      <dgm:t>
        <a:bodyPr/>
        <a:lstStyle/>
        <a:p>
          <a:endParaRPr lang="en-US"/>
        </a:p>
      </dgm:t>
    </dgm:pt>
    <dgm:pt modelId="{FF0E1A8C-29CD-4151-9D49-22E40C173EAB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err="1" smtClean="0"/>
            <a:t>Rangkiang</a:t>
          </a:r>
          <a:r>
            <a:rPr lang="en-US" dirty="0" smtClean="0"/>
            <a:t> </a:t>
          </a:r>
          <a:r>
            <a:rPr lang="en-US" dirty="0" err="1" smtClean="0"/>
            <a:t>Luluih</a:t>
          </a:r>
          <a:endParaRPr lang="en-US" dirty="0"/>
        </a:p>
      </dgm:t>
    </dgm:pt>
    <dgm:pt modelId="{33F2A1CF-2F3E-4D80-9DD9-9E534D131BAC}" type="parTrans" cxnId="{75328F39-8CED-4834-AB55-48AAAE02F728}">
      <dgm:prSet/>
      <dgm:spPr/>
      <dgm:t>
        <a:bodyPr/>
        <a:lstStyle/>
        <a:p>
          <a:endParaRPr lang="en-US"/>
        </a:p>
      </dgm:t>
    </dgm:pt>
    <dgm:pt modelId="{8CF34515-6413-45D2-9501-8268CA4A0E94}" type="sibTrans" cxnId="{75328F39-8CED-4834-AB55-48AAAE02F728}">
      <dgm:prSet/>
      <dgm:spPr/>
      <dgm:t>
        <a:bodyPr/>
        <a:lstStyle/>
        <a:p>
          <a:endParaRPr lang="en-US"/>
        </a:p>
      </dgm:t>
    </dgm:pt>
    <dgm:pt modelId="{D8BBE119-B640-42E6-9E3E-25326C62018C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smtClean="0"/>
            <a:t>Sungai Abu</a:t>
          </a:r>
          <a:endParaRPr lang="en-US" dirty="0"/>
        </a:p>
      </dgm:t>
    </dgm:pt>
    <dgm:pt modelId="{C5B38744-2B1C-45DF-834A-B065C77C3357}" type="parTrans" cxnId="{B8C02EA9-AE57-459F-B498-BB7B6618E11F}">
      <dgm:prSet/>
      <dgm:spPr/>
      <dgm:t>
        <a:bodyPr/>
        <a:lstStyle/>
        <a:p>
          <a:endParaRPr lang="en-US"/>
        </a:p>
      </dgm:t>
    </dgm:pt>
    <dgm:pt modelId="{B26B120C-01F3-427F-95F1-37E15F285492}" type="sibTrans" cxnId="{B8C02EA9-AE57-459F-B498-BB7B6618E11F}">
      <dgm:prSet/>
      <dgm:spPr/>
      <dgm:t>
        <a:bodyPr/>
        <a:lstStyle/>
        <a:p>
          <a:endParaRPr lang="en-US"/>
        </a:p>
      </dgm:t>
    </dgm:pt>
    <dgm:pt modelId="{C8382689-D8BC-4696-B9D0-FB65B643F9E6}" type="pres">
      <dgm:prSet presAssocID="{23987C3B-51FE-4A52-BE81-E5E2DB78894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7FB778-A95F-427A-A1D4-7AA2C6126F85}" type="pres">
      <dgm:prSet presAssocID="{5E2E2A40-7180-4EF2-9DE3-B23453D0087D}" presName="node" presStyleLbl="node1" presStyleIdx="0" presStyleCnt="8" custLinFactNeighborX="-2861" custLinFactNeighborY="11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5B946B-E72D-4AB8-A45A-7888C9C2B531}" type="pres">
      <dgm:prSet presAssocID="{9826C19F-27F0-4939-A55C-55F3A0FFAE56}" presName="sibTrans" presStyleCnt="0"/>
      <dgm:spPr/>
    </dgm:pt>
    <dgm:pt modelId="{DCE298F7-38FA-4943-971E-1AF6AF7EFB22}" type="pres">
      <dgm:prSet presAssocID="{0E80C367-6E82-403D-8631-77335C89F532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594E5F-FED5-4D67-A781-6073DFC510D0}" type="pres">
      <dgm:prSet presAssocID="{3DF6E9C7-7479-46DC-8E8C-E363E722D5E8}" presName="sibTrans" presStyleCnt="0"/>
      <dgm:spPr/>
    </dgm:pt>
    <dgm:pt modelId="{0B4CEF3B-E2E4-4473-AEDC-D2CF640D281E}" type="pres">
      <dgm:prSet presAssocID="{FF0E1A8C-29CD-4151-9D49-22E40C173EAB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E964C5-84EB-4F7A-BE70-9694143DB68E}" type="pres">
      <dgm:prSet presAssocID="{8CF34515-6413-45D2-9501-8268CA4A0E94}" presName="sibTrans" presStyleCnt="0"/>
      <dgm:spPr/>
    </dgm:pt>
    <dgm:pt modelId="{04FB2E58-C780-49C4-BC35-F40D27A59EB5}" type="pres">
      <dgm:prSet presAssocID="{2019FEBF-76BB-4A28-94AE-C1BC04013403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85D2CA-B4B6-4A14-8566-6242094AB149}" type="pres">
      <dgm:prSet presAssocID="{49E4D181-984C-44CA-BCCE-A05CB31B5492}" presName="sibTrans" presStyleCnt="0"/>
      <dgm:spPr/>
    </dgm:pt>
    <dgm:pt modelId="{B95733EF-439A-473C-9AB0-10FD910DE56E}" type="pres">
      <dgm:prSet presAssocID="{44810505-559F-4D21-9F68-ADC42178E8A4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1C080A-3B7A-43AB-8C41-6A777EE1E7B3}" type="pres">
      <dgm:prSet presAssocID="{1E2FD0F9-A81E-41B4-965A-B7BD8058F4F2}" presName="sibTrans" presStyleCnt="0"/>
      <dgm:spPr/>
    </dgm:pt>
    <dgm:pt modelId="{BDDAA81F-271F-40C0-BE69-031332D00938}" type="pres">
      <dgm:prSet presAssocID="{E2A4A09A-110B-4414-9437-2A27750F4014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0EFF07-845B-4172-AD9E-382BABBC461E}" type="pres">
      <dgm:prSet presAssocID="{A60BBF43-BB94-4964-9B6D-C682B8945C4A}" presName="sibTrans" presStyleCnt="0"/>
      <dgm:spPr/>
    </dgm:pt>
    <dgm:pt modelId="{DD0EFA3A-1A96-4D2C-9E29-A1E2EDA91959}" type="pres">
      <dgm:prSet presAssocID="{D8BBE119-B640-42E6-9E3E-25326C62018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DDE925-45CD-482F-AC93-89543BB0F7C7}" type="pres">
      <dgm:prSet presAssocID="{B26B120C-01F3-427F-95F1-37E15F285492}" presName="sibTrans" presStyleCnt="0"/>
      <dgm:spPr/>
    </dgm:pt>
    <dgm:pt modelId="{117A876D-4477-4B09-AA56-C23C7F8BE751}" type="pres">
      <dgm:prSet presAssocID="{0AE6D4A9-EA80-4353-8117-ABCAC321DC71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0A63D4-E8EE-4272-AD1A-1A0F93266209}" type="presOf" srcId="{44810505-559F-4D21-9F68-ADC42178E8A4}" destId="{B95733EF-439A-473C-9AB0-10FD910DE56E}" srcOrd="0" destOrd="0" presId="urn:microsoft.com/office/officeart/2005/8/layout/default"/>
    <dgm:cxn modelId="{1C9AFB44-2816-4A68-B467-EAE0B12EBD3B}" type="presOf" srcId="{0E80C367-6E82-403D-8631-77335C89F532}" destId="{DCE298F7-38FA-4943-971E-1AF6AF7EFB22}" srcOrd="0" destOrd="0" presId="urn:microsoft.com/office/officeart/2005/8/layout/default"/>
    <dgm:cxn modelId="{8F88CA13-00CC-4B96-BB77-F74D9324244B}" srcId="{23987C3B-51FE-4A52-BE81-E5E2DB788947}" destId="{0E80C367-6E82-403D-8631-77335C89F532}" srcOrd="1" destOrd="0" parTransId="{385348D7-FB32-4A45-A557-423B27A02DB7}" sibTransId="{3DF6E9C7-7479-46DC-8E8C-E363E722D5E8}"/>
    <dgm:cxn modelId="{7B4BC790-87B4-4A74-85FC-F75EA50CB657}" srcId="{23987C3B-51FE-4A52-BE81-E5E2DB788947}" destId="{E2A4A09A-110B-4414-9437-2A27750F4014}" srcOrd="5" destOrd="0" parTransId="{DC620CA4-49A1-4141-A1ED-04A42FC1ACD4}" sibTransId="{A60BBF43-BB94-4964-9B6D-C682B8945C4A}"/>
    <dgm:cxn modelId="{62A650CF-BD35-43B0-822B-25557BB33C78}" type="presOf" srcId="{2019FEBF-76BB-4A28-94AE-C1BC04013403}" destId="{04FB2E58-C780-49C4-BC35-F40D27A59EB5}" srcOrd="0" destOrd="0" presId="urn:microsoft.com/office/officeart/2005/8/layout/default"/>
    <dgm:cxn modelId="{0E359A5F-01F4-43A0-A6D2-C06BE4DEF8CD}" srcId="{23987C3B-51FE-4A52-BE81-E5E2DB788947}" destId="{44810505-559F-4D21-9F68-ADC42178E8A4}" srcOrd="4" destOrd="0" parTransId="{E75B32B7-34E6-4ACE-BB68-BC03972CFE40}" sibTransId="{1E2FD0F9-A81E-41B4-965A-B7BD8058F4F2}"/>
    <dgm:cxn modelId="{10308E6C-54BC-41F9-8CE9-13D9F6ADA3F6}" type="presOf" srcId="{23987C3B-51FE-4A52-BE81-E5E2DB788947}" destId="{C8382689-D8BC-4696-B9D0-FB65B643F9E6}" srcOrd="0" destOrd="0" presId="urn:microsoft.com/office/officeart/2005/8/layout/default"/>
    <dgm:cxn modelId="{B8C02EA9-AE57-459F-B498-BB7B6618E11F}" srcId="{23987C3B-51FE-4A52-BE81-E5E2DB788947}" destId="{D8BBE119-B640-42E6-9E3E-25326C62018C}" srcOrd="6" destOrd="0" parTransId="{C5B38744-2B1C-45DF-834A-B065C77C3357}" sibTransId="{B26B120C-01F3-427F-95F1-37E15F285492}"/>
    <dgm:cxn modelId="{75328F39-8CED-4834-AB55-48AAAE02F728}" srcId="{23987C3B-51FE-4A52-BE81-E5E2DB788947}" destId="{FF0E1A8C-29CD-4151-9D49-22E40C173EAB}" srcOrd="2" destOrd="0" parTransId="{33F2A1CF-2F3E-4D80-9DD9-9E534D131BAC}" sibTransId="{8CF34515-6413-45D2-9501-8268CA4A0E94}"/>
    <dgm:cxn modelId="{DD774EB8-5890-48AA-A790-F566159DBA54}" srcId="{23987C3B-51FE-4A52-BE81-E5E2DB788947}" destId="{5E2E2A40-7180-4EF2-9DE3-B23453D0087D}" srcOrd="0" destOrd="0" parTransId="{A808B2D8-8B97-4F6D-B5FE-AAA354522931}" sibTransId="{9826C19F-27F0-4939-A55C-55F3A0FFAE56}"/>
    <dgm:cxn modelId="{37104876-261B-465B-B480-278636702C00}" type="presOf" srcId="{E2A4A09A-110B-4414-9437-2A27750F4014}" destId="{BDDAA81F-271F-40C0-BE69-031332D00938}" srcOrd="0" destOrd="0" presId="urn:microsoft.com/office/officeart/2005/8/layout/default"/>
    <dgm:cxn modelId="{A8CACD9F-03E7-4AFB-A1CE-86CD2EF3783D}" srcId="{23987C3B-51FE-4A52-BE81-E5E2DB788947}" destId="{2019FEBF-76BB-4A28-94AE-C1BC04013403}" srcOrd="3" destOrd="0" parTransId="{50B08941-9BF3-4D10-8006-55D5896B0C02}" sibTransId="{49E4D181-984C-44CA-BCCE-A05CB31B5492}"/>
    <dgm:cxn modelId="{1690FF37-42C1-4D64-AA65-07F46BC2D35C}" srcId="{23987C3B-51FE-4A52-BE81-E5E2DB788947}" destId="{0AE6D4A9-EA80-4353-8117-ABCAC321DC71}" srcOrd="7" destOrd="0" parTransId="{C23774C9-9BAE-42EE-91BC-1BFD07E3CF80}" sibTransId="{EA4047CB-01C6-44ED-8795-FA2846630101}"/>
    <dgm:cxn modelId="{09DF57F7-11E2-41BD-801E-4376068DEF9B}" type="presOf" srcId="{D8BBE119-B640-42E6-9E3E-25326C62018C}" destId="{DD0EFA3A-1A96-4D2C-9E29-A1E2EDA91959}" srcOrd="0" destOrd="0" presId="urn:microsoft.com/office/officeart/2005/8/layout/default"/>
    <dgm:cxn modelId="{2DB2A565-1392-4CEE-96B8-901ACDF98FA7}" type="presOf" srcId="{FF0E1A8C-29CD-4151-9D49-22E40C173EAB}" destId="{0B4CEF3B-E2E4-4473-AEDC-D2CF640D281E}" srcOrd="0" destOrd="0" presId="urn:microsoft.com/office/officeart/2005/8/layout/default"/>
    <dgm:cxn modelId="{67A480A3-032F-4EB5-B110-D1A77345CEB2}" type="presOf" srcId="{5E2E2A40-7180-4EF2-9DE3-B23453D0087D}" destId="{5F7FB778-A95F-427A-A1D4-7AA2C6126F85}" srcOrd="0" destOrd="0" presId="urn:microsoft.com/office/officeart/2005/8/layout/default"/>
    <dgm:cxn modelId="{A6EB29A8-5625-4A27-BEA1-133B16A6D91C}" type="presOf" srcId="{0AE6D4A9-EA80-4353-8117-ABCAC321DC71}" destId="{117A876D-4477-4B09-AA56-C23C7F8BE751}" srcOrd="0" destOrd="0" presId="urn:microsoft.com/office/officeart/2005/8/layout/default"/>
    <dgm:cxn modelId="{BCD87422-362C-407C-B65C-76FBF5A0F715}" type="presParOf" srcId="{C8382689-D8BC-4696-B9D0-FB65B643F9E6}" destId="{5F7FB778-A95F-427A-A1D4-7AA2C6126F85}" srcOrd="0" destOrd="0" presId="urn:microsoft.com/office/officeart/2005/8/layout/default"/>
    <dgm:cxn modelId="{7CF8EB7C-5D1C-441A-B470-4522F429BD3E}" type="presParOf" srcId="{C8382689-D8BC-4696-B9D0-FB65B643F9E6}" destId="{265B946B-E72D-4AB8-A45A-7888C9C2B531}" srcOrd="1" destOrd="0" presId="urn:microsoft.com/office/officeart/2005/8/layout/default"/>
    <dgm:cxn modelId="{9449FFAA-8C31-4B4C-B405-CC16EBC823E1}" type="presParOf" srcId="{C8382689-D8BC-4696-B9D0-FB65B643F9E6}" destId="{DCE298F7-38FA-4943-971E-1AF6AF7EFB22}" srcOrd="2" destOrd="0" presId="urn:microsoft.com/office/officeart/2005/8/layout/default"/>
    <dgm:cxn modelId="{E414E2FF-1F31-4018-A980-588572F0600C}" type="presParOf" srcId="{C8382689-D8BC-4696-B9D0-FB65B643F9E6}" destId="{BF594E5F-FED5-4D67-A781-6073DFC510D0}" srcOrd="3" destOrd="0" presId="urn:microsoft.com/office/officeart/2005/8/layout/default"/>
    <dgm:cxn modelId="{35D26234-AA86-4264-B54C-FF6A8930751C}" type="presParOf" srcId="{C8382689-D8BC-4696-B9D0-FB65B643F9E6}" destId="{0B4CEF3B-E2E4-4473-AEDC-D2CF640D281E}" srcOrd="4" destOrd="0" presId="urn:microsoft.com/office/officeart/2005/8/layout/default"/>
    <dgm:cxn modelId="{E3FABEA6-84C3-4B3D-AE52-9EAB889963F1}" type="presParOf" srcId="{C8382689-D8BC-4696-B9D0-FB65B643F9E6}" destId="{D7E964C5-84EB-4F7A-BE70-9694143DB68E}" srcOrd="5" destOrd="0" presId="urn:microsoft.com/office/officeart/2005/8/layout/default"/>
    <dgm:cxn modelId="{9AF3E105-6D24-4438-86FD-EAA75E071CCA}" type="presParOf" srcId="{C8382689-D8BC-4696-B9D0-FB65B643F9E6}" destId="{04FB2E58-C780-49C4-BC35-F40D27A59EB5}" srcOrd="6" destOrd="0" presId="urn:microsoft.com/office/officeart/2005/8/layout/default"/>
    <dgm:cxn modelId="{820361E8-5316-4B4D-A74B-620968B7DCA3}" type="presParOf" srcId="{C8382689-D8BC-4696-B9D0-FB65B643F9E6}" destId="{0F85D2CA-B4B6-4A14-8566-6242094AB149}" srcOrd="7" destOrd="0" presId="urn:microsoft.com/office/officeart/2005/8/layout/default"/>
    <dgm:cxn modelId="{72A0B1BF-F734-4148-8D6E-A2395F8D89B1}" type="presParOf" srcId="{C8382689-D8BC-4696-B9D0-FB65B643F9E6}" destId="{B95733EF-439A-473C-9AB0-10FD910DE56E}" srcOrd="8" destOrd="0" presId="urn:microsoft.com/office/officeart/2005/8/layout/default"/>
    <dgm:cxn modelId="{113CCCFE-A5E3-4CC2-8CF4-04F4BE1629F1}" type="presParOf" srcId="{C8382689-D8BC-4696-B9D0-FB65B643F9E6}" destId="{CF1C080A-3B7A-43AB-8C41-6A777EE1E7B3}" srcOrd="9" destOrd="0" presId="urn:microsoft.com/office/officeart/2005/8/layout/default"/>
    <dgm:cxn modelId="{5A69B7AA-9D39-4FB5-86B2-B2DA95358E93}" type="presParOf" srcId="{C8382689-D8BC-4696-B9D0-FB65B643F9E6}" destId="{BDDAA81F-271F-40C0-BE69-031332D00938}" srcOrd="10" destOrd="0" presId="urn:microsoft.com/office/officeart/2005/8/layout/default"/>
    <dgm:cxn modelId="{B5CC1E25-ABF9-47A1-9E4C-7466EA692171}" type="presParOf" srcId="{C8382689-D8BC-4696-B9D0-FB65B643F9E6}" destId="{880EFF07-845B-4172-AD9E-382BABBC461E}" srcOrd="11" destOrd="0" presId="urn:microsoft.com/office/officeart/2005/8/layout/default"/>
    <dgm:cxn modelId="{7FEF5485-8735-460A-AE6C-6B4A7B00CA58}" type="presParOf" srcId="{C8382689-D8BC-4696-B9D0-FB65B643F9E6}" destId="{DD0EFA3A-1A96-4D2C-9E29-A1E2EDA91959}" srcOrd="12" destOrd="0" presId="urn:microsoft.com/office/officeart/2005/8/layout/default"/>
    <dgm:cxn modelId="{06B131C8-C4DF-4F3B-AFD1-04AD140DDF08}" type="presParOf" srcId="{C8382689-D8BC-4696-B9D0-FB65B643F9E6}" destId="{26DDE925-45CD-482F-AC93-89543BB0F7C7}" srcOrd="13" destOrd="0" presId="urn:microsoft.com/office/officeart/2005/8/layout/default"/>
    <dgm:cxn modelId="{11657555-6BB5-4089-9E15-9C621C779D9A}" type="presParOf" srcId="{C8382689-D8BC-4696-B9D0-FB65B643F9E6}" destId="{117A876D-4477-4B09-AA56-C23C7F8BE751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FB778-A95F-427A-A1D4-7AA2C6126F85}">
      <dsp:nvSpPr>
        <dsp:cNvPr id="0" name=""/>
        <dsp:cNvSpPr/>
      </dsp:nvSpPr>
      <dsp:spPr>
        <a:xfrm>
          <a:off x="0" y="603178"/>
          <a:ext cx="2444055" cy="1466433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 smtClean="0"/>
            <a:t>Aie</a:t>
          </a:r>
          <a:r>
            <a:rPr lang="en-US" sz="3500" kern="1200" dirty="0" smtClean="0"/>
            <a:t> </a:t>
          </a:r>
          <a:r>
            <a:rPr lang="en-US" sz="3500" kern="1200" dirty="0" err="1" smtClean="0"/>
            <a:t>Batumbuak</a:t>
          </a:r>
          <a:endParaRPr lang="en-US" sz="3500" kern="1200" dirty="0"/>
        </a:p>
      </dsp:txBody>
      <dsp:txXfrm>
        <a:off x="0" y="603178"/>
        <a:ext cx="2444055" cy="1466433"/>
      </dsp:txXfrm>
    </dsp:sp>
    <dsp:sp modelId="{DCE298F7-38FA-4943-971E-1AF6AF7EFB22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 smtClean="0"/>
            <a:t>Indudur</a:t>
          </a:r>
          <a:endParaRPr lang="en-US" sz="3500" kern="1200" dirty="0"/>
        </a:p>
      </dsp:txBody>
      <dsp:txXfrm>
        <a:off x="2691541" y="587032"/>
        <a:ext cx="2444055" cy="1466433"/>
      </dsp:txXfrm>
    </dsp:sp>
    <dsp:sp modelId="{0B4CEF3B-E2E4-4473-AEDC-D2CF640D281E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 smtClean="0"/>
            <a:t>Rangkiang</a:t>
          </a:r>
          <a:r>
            <a:rPr lang="en-US" sz="3500" kern="1200" dirty="0" smtClean="0"/>
            <a:t> </a:t>
          </a:r>
          <a:r>
            <a:rPr lang="en-US" sz="3500" kern="1200" dirty="0" err="1" smtClean="0"/>
            <a:t>Luluih</a:t>
          </a:r>
          <a:endParaRPr lang="en-US" sz="3500" kern="1200" dirty="0"/>
        </a:p>
      </dsp:txBody>
      <dsp:txXfrm>
        <a:off x="5380002" y="587032"/>
        <a:ext cx="2444055" cy="1466433"/>
      </dsp:txXfrm>
    </dsp:sp>
    <dsp:sp modelId="{04FB2E58-C780-49C4-BC35-F40D27A59EB5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 smtClean="0"/>
            <a:t>Sariak</a:t>
          </a:r>
          <a:r>
            <a:rPr lang="en-US" sz="3500" kern="1200" dirty="0" smtClean="0"/>
            <a:t> </a:t>
          </a:r>
          <a:r>
            <a:rPr lang="en-US" sz="3500" kern="1200" dirty="0" err="1" smtClean="0"/>
            <a:t>Alahan</a:t>
          </a:r>
          <a:r>
            <a:rPr lang="en-US" sz="3500" kern="1200" dirty="0" smtClean="0"/>
            <a:t> </a:t>
          </a:r>
          <a:r>
            <a:rPr lang="en-US" sz="3500" kern="1200" dirty="0" err="1" smtClean="0"/>
            <a:t>Tigo</a:t>
          </a:r>
          <a:endParaRPr lang="en-US" sz="3500" kern="1200" dirty="0"/>
        </a:p>
      </dsp:txBody>
      <dsp:txXfrm>
        <a:off x="8068463" y="587032"/>
        <a:ext cx="2444055" cy="1466433"/>
      </dsp:txXfrm>
    </dsp:sp>
    <dsp:sp modelId="{B95733EF-439A-473C-9AB0-10FD910DE56E}">
      <dsp:nvSpPr>
        <dsp:cNvPr id="0" name=""/>
        <dsp:cNvSpPr/>
      </dsp:nvSpPr>
      <dsp:spPr>
        <a:xfrm>
          <a:off x="3080" y="2297871"/>
          <a:ext cx="2444055" cy="1466433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 smtClean="0"/>
            <a:t>Simanau</a:t>
          </a:r>
          <a:endParaRPr lang="en-US" sz="3500" kern="1200" dirty="0"/>
        </a:p>
      </dsp:txBody>
      <dsp:txXfrm>
        <a:off x="3080" y="2297871"/>
        <a:ext cx="2444055" cy="1466433"/>
      </dsp:txXfrm>
    </dsp:sp>
    <dsp:sp modelId="{BDDAA81F-271F-40C0-BE69-031332D00938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Sirukam</a:t>
          </a:r>
          <a:endParaRPr lang="en-US" sz="3500" kern="1200" dirty="0"/>
        </a:p>
      </dsp:txBody>
      <dsp:txXfrm>
        <a:off x="2691541" y="2297871"/>
        <a:ext cx="2444055" cy="1466433"/>
      </dsp:txXfrm>
    </dsp:sp>
    <dsp:sp modelId="{DD0EFA3A-1A96-4D2C-9E29-A1E2EDA91959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Sungai Abu</a:t>
          </a:r>
          <a:endParaRPr lang="en-US" sz="3500" kern="1200" dirty="0"/>
        </a:p>
      </dsp:txBody>
      <dsp:txXfrm>
        <a:off x="5380002" y="2297871"/>
        <a:ext cx="2444055" cy="1466433"/>
      </dsp:txXfrm>
    </dsp:sp>
    <dsp:sp modelId="{117A876D-4477-4B09-AA56-C23C7F8BE751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 smtClean="0"/>
            <a:t>Surian</a:t>
          </a:r>
          <a:endParaRPr lang="en-US" sz="3500" kern="1200" dirty="0"/>
        </a:p>
      </dsp:txBody>
      <dsp:txXfrm>
        <a:off x="8068463" y="2297871"/>
        <a:ext cx="2444055" cy="1466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7E444-04B4-4F2A-A625-7B609B1AB523}" type="datetimeFigureOut">
              <a:rPr lang="en-GB" smtClean="0"/>
              <a:t>27/10/2020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9650F-E33E-4E11-A8F9-9FFB24FB8B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730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19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AD417-A420-4763-8CA8-047FC85707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18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94F7-6689-40D6-8C99-AE5076C1302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F991-371C-4964-A51C-244143B523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94F7-6689-40D6-8C99-AE5076C1302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F991-371C-4964-A51C-244143B523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94F7-6689-40D6-8C99-AE5076C1302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F991-371C-4964-A51C-244143B523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94F7-6689-40D6-8C99-AE5076C1302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F991-371C-4964-A51C-244143B523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94F7-6689-40D6-8C99-AE5076C1302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F991-371C-4964-A51C-244143B523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94F7-6689-40D6-8C99-AE5076C1302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F991-371C-4964-A51C-244143B523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94F7-6689-40D6-8C99-AE5076C1302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F991-371C-4964-A51C-244143B523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94F7-6689-40D6-8C99-AE5076C1302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F991-371C-4964-A51C-244143B523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94F7-6689-40D6-8C99-AE5076C1302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F991-371C-4964-A51C-244143B523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94F7-6689-40D6-8C99-AE5076C1302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F991-371C-4964-A51C-244143B523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94F7-6689-40D6-8C99-AE5076C1302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F991-371C-4964-A51C-244143B523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A94F7-6689-40D6-8C99-AE5076C1302C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5F991-371C-4964-A51C-244143B523E7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://www.warsi.or.id/" TargetMode="External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hyperlink" Target="mailto:office@warsi.or.id" TargetMode="External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bject 2"/>
          <p:cNvSpPr>
            <a:spLocks noChangeArrowheads="1"/>
          </p:cNvSpPr>
          <p:nvPr/>
        </p:nvSpPr>
        <p:spPr bwMode="auto">
          <a:xfrm>
            <a:off x="112713" y="122238"/>
            <a:ext cx="1333500" cy="901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6213" y="361156"/>
            <a:ext cx="10515600" cy="1325563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tabLst>
                <a:tab pos="5323840" algn="l"/>
              </a:tabLst>
              <a:defRPr/>
            </a:pPr>
            <a:r>
              <a:rPr sz="3200" spc="-35" dirty="0"/>
              <a:t>Komunitas</a:t>
            </a:r>
            <a:r>
              <a:rPr sz="3200" spc="-60" dirty="0"/>
              <a:t> </a:t>
            </a:r>
            <a:r>
              <a:rPr sz="3200" spc="-35" dirty="0"/>
              <a:t>Konservasi</a:t>
            </a:r>
            <a:r>
              <a:rPr sz="3200" spc="-30" dirty="0"/>
              <a:t> </a:t>
            </a:r>
            <a:r>
              <a:rPr sz="3200" spc="-20" dirty="0"/>
              <a:t>Indonesia	</a:t>
            </a:r>
            <a:r>
              <a:rPr sz="3200" dirty="0"/>
              <a:t>-</a:t>
            </a:r>
            <a:r>
              <a:rPr sz="3200" spc="-120" dirty="0"/>
              <a:t> </a:t>
            </a:r>
            <a:r>
              <a:rPr sz="3200" spc="-60" dirty="0"/>
              <a:t>WARSI</a:t>
            </a:r>
            <a:endParaRPr sz="3200" dirty="0"/>
          </a:p>
        </p:txBody>
      </p:sp>
      <p:sp>
        <p:nvSpPr>
          <p:cNvPr id="7" name="object 7"/>
          <p:cNvSpPr txBox="1"/>
          <p:nvPr/>
        </p:nvSpPr>
        <p:spPr>
          <a:xfrm>
            <a:off x="1638300" y="397510"/>
            <a:ext cx="4991100" cy="350838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lang="id-ID" sz="2200" spc="-5" dirty="0" smtClean="0">
                <a:latin typeface="Calibri Light" panose="020F0302020204030204"/>
                <a:cs typeface="Calibri Light" panose="020F0302020204030204"/>
              </a:rPr>
              <a:t>Aro Suka</a:t>
            </a:r>
            <a:r>
              <a:rPr lang="en-US" sz="2200" spc="-5" dirty="0" smtClean="0">
                <a:latin typeface="Calibri Light" panose="020F0302020204030204"/>
                <a:cs typeface="Calibri Light" panose="020F0302020204030204"/>
              </a:rPr>
              <a:t>, </a:t>
            </a:r>
            <a:r>
              <a:rPr lang="id-ID" sz="2200" spc="-5" dirty="0" smtClean="0">
                <a:latin typeface="Calibri Light" panose="020F0302020204030204"/>
                <a:cs typeface="Calibri Light" panose="020F0302020204030204"/>
              </a:rPr>
              <a:t>27 Oktober 2020</a:t>
            </a:r>
            <a:endParaRPr sz="2200" dirty="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713" y="5546725"/>
            <a:ext cx="3273425" cy="1139825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sz="1300" b="1" spc="-20" dirty="0" err="1">
                <a:latin typeface="Calibri" panose="020F0502020204030204"/>
                <a:cs typeface="Calibri" panose="020F0502020204030204"/>
              </a:rPr>
              <a:t>T</a:t>
            </a:r>
            <a:r>
              <a:rPr lang="en-US" sz="1300" b="1" spc="-5" dirty="0" err="1">
                <a:latin typeface="Calibri" panose="020F0502020204030204"/>
                <a:cs typeface="Calibri" panose="020F0502020204030204"/>
              </a:rPr>
              <a:t>Jl</a:t>
            </a:r>
            <a:r>
              <a:rPr lang="en-US" sz="1300" b="1" spc="-5" dirty="0">
                <a:latin typeface="Calibri" panose="020F0502020204030204"/>
                <a:cs typeface="Calibri" panose="020F0502020204030204"/>
              </a:rPr>
              <a:t>. </a:t>
            </a:r>
            <a:r>
              <a:rPr lang="en-US" sz="1300" b="1" spc="-5" dirty="0" err="1">
                <a:latin typeface="Calibri" panose="020F0502020204030204"/>
                <a:cs typeface="Calibri" panose="020F0502020204030204"/>
              </a:rPr>
              <a:t>Inu</a:t>
            </a:r>
            <a:r>
              <a:rPr lang="en-US" sz="1300" b="1" spc="-5" dirty="0">
                <a:latin typeface="Calibri" panose="020F0502020204030204"/>
                <a:cs typeface="Calibri" panose="020F0502020204030204"/>
              </a:rPr>
              <a:t> </a:t>
            </a:r>
            <a:r>
              <a:rPr lang="en-US" sz="1300" b="1" spc="-15" dirty="0" err="1">
                <a:latin typeface="Calibri" panose="020F0502020204030204"/>
                <a:cs typeface="Calibri" panose="020F0502020204030204"/>
              </a:rPr>
              <a:t>Kertapati</a:t>
            </a:r>
            <a:r>
              <a:rPr lang="en-US" sz="1300" b="1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lang="en-US" sz="1300" b="1" spc="-5" dirty="0">
                <a:latin typeface="Calibri" panose="020F0502020204030204"/>
                <a:cs typeface="Calibri" panose="020F0502020204030204"/>
              </a:rPr>
              <a:t>No. 12,</a:t>
            </a:r>
          </a:p>
          <a:p>
            <a:pPr marL="12700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lang="en-US" sz="1300" b="1" spc="-15" dirty="0" err="1">
                <a:latin typeface="Calibri" panose="020F0502020204030204"/>
                <a:cs typeface="Calibri" panose="020F0502020204030204"/>
              </a:rPr>
              <a:t>Kel</a:t>
            </a:r>
            <a:r>
              <a:rPr lang="en-US" sz="1300" b="1" spc="-15" dirty="0">
                <a:latin typeface="Calibri" panose="020F0502020204030204"/>
                <a:cs typeface="Calibri" panose="020F0502020204030204"/>
              </a:rPr>
              <a:t>. </a:t>
            </a:r>
            <a:r>
              <a:rPr lang="en-US" sz="1300" b="1" spc="-15" dirty="0" err="1">
                <a:latin typeface="Calibri" panose="020F0502020204030204"/>
                <a:cs typeface="Calibri" panose="020F0502020204030204"/>
              </a:rPr>
              <a:t>Pematang</a:t>
            </a:r>
            <a:r>
              <a:rPr lang="en-US" sz="1300" b="1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lang="en-US" sz="1300" b="1" spc="-20" dirty="0" err="1">
                <a:latin typeface="Calibri" panose="020F0502020204030204"/>
                <a:cs typeface="Calibri" panose="020F0502020204030204"/>
              </a:rPr>
              <a:t>Sulur</a:t>
            </a:r>
            <a:r>
              <a:rPr lang="en-US" sz="1300" b="1" spc="-20" dirty="0">
                <a:latin typeface="Calibri" panose="020F0502020204030204"/>
                <a:cs typeface="Calibri" panose="020F0502020204030204"/>
              </a:rPr>
              <a:t>, </a:t>
            </a:r>
            <a:r>
              <a:rPr lang="en-US" sz="1300" b="1" spc="-15" dirty="0" err="1">
                <a:latin typeface="Calibri" panose="020F0502020204030204"/>
                <a:cs typeface="Calibri" panose="020F0502020204030204"/>
              </a:rPr>
              <a:t>Kec</a:t>
            </a:r>
            <a:r>
              <a:rPr lang="en-US" sz="1300" b="1" spc="-15" dirty="0">
                <a:latin typeface="Calibri" panose="020F0502020204030204"/>
                <a:cs typeface="Calibri" panose="020F0502020204030204"/>
              </a:rPr>
              <a:t>.</a:t>
            </a:r>
            <a:r>
              <a:rPr lang="en-US" sz="1300" b="1" spc="45" dirty="0">
                <a:latin typeface="Calibri" panose="020F0502020204030204"/>
                <a:cs typeface="Calibri" panose="020F0502020204030204"/>
              </a:rPr>
              <a:t> </a:t>
            </a:r>
            <a:r>
              <a:rPr lang="en-US" sz="1300" b="1" spc="45" dirty="0" err="1">
                <a:latin typeface="Calibri" panose="020F0502020204030204"/>
                <a:cs typeface="Calibri" panose="020F0502020204030204"/>
              </a:rPr>
              <a:t>T</a:t>
            </a:r>
            <a:r>
              <a:rPr sz="1300" b="1" spc="-20" dirty="0" err="1">
                <a:latin typeface="Calibri" panose="020F0502020204030204"/>
                <a:cs typeface="Calibri" panose="020F0502020204030204"/>
              </a:rPr>
              <a:t>elanaipura</a:t>
            </a:r>
            <a:r>
              <a:rPr sz="1300" b="1" spc="-20" dirty="0">
                <a:latin typeface="Calibri" panose="020F0502020204030204"/>
                <a:cs typeface="Calibri" panose="020F0502020204030204"/>
              </a:rPr>
              <a:t>,</a:t>
            </a:r>
            <a:r>
              <a:rPr lang="en-US" sz="1300" dirty="0">
                <a:latin typeface="Calibri" panose="020F0502020204030204"/>
                <a:cs typeface="Calibri" panose="020F0502020204030204"/>
              </a:rPr>
              <a:t> </a:t>
            </a:r>
          </a:p>
          <a:p>
            <a:pPr marL="12700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sz="1300" b="1" spc="-10" dirty="0">
                <a:latin typeface="Calibri" panose="020F0502020204030204"/>
                <a:cs typeface="Calibri" panose="020F0502020204030204"/>
              </a:rPr>
              <a:t>Jambi </a:t>
            </a:r>
            <a:r>
              <a:rPr sz="1300" b="1" spc="-5" dirty="0">
                <a:latin typeface="Calibri" panose="020F0502020204030204"/>
                <a:cs typeface="Calibri" panose="020F0502020204030204"/>
              </a:rPr>
              <a:t>36124, </a:t>
            </a:r>
            <a:r>
              <a:rPr sz="1300" b="1" spc="-10" dirty="0">
                <a:latin typeface="Calibri" panose="020F0502020204030204"/>
                <a:cs typeface="Calibri" panose="020F0502020204030204"/>
              </a:rPr>
              <a:t>PO </a:t>
            </a:r>
            <a:r>
              <a:rPr sz="1300" b="1" spc="-20" dirty="0">
                <a:latin typeface="Calibri" panose="020F0502020204030204"/>
                <a:cs typeface="Calibri" panose="020F0502020204030204"/>
              </a:rPr>
              <a:t>BOX </a:t>
            </a:r>
            <a:r>
              <a:rPr sz="1300" b="1" spc="-5" dirty="0">
                <a:latin typeface="Calibri" panose="020F0502020204030204"/>
                <a:cs typeface="Calibri" panose="020F0502020204030204"/>
              </a:rPr>
              <a:t>117 </a:t>
            </a:r>
            <a:r>
              <a:rPr sz="1300" b="1" spc="-25" dirty="0">
                <a:latin typeface="Calibri" panose="020F0502020204030204"/>
                <a:cs typeface="Calibri" panose="020F0502020204030204"/>
              </a:rPr>
              <a:t>Jbi.Telp. </a:t>
            </a:r>
            <a:r>
              <a:rPr sz="1300" b="1" spc="-5" dirty="0">
                <a:latin typeface="Calibri" panose="020F0502020204030204"/>
                <a:cs typeface="Calibri" panose="020F0502020204030204"/>
              </a:rPr>
              <a:t>0741-66695, 66678, </a:t>
            </a:r>
            <a:r>
              <a:rPr sz="1300" b="1" spc="-15" dirty="0">
                <a:latin typeface="Calibri" panose="020F0502020204030204"/>
                <a:cs typeface="Calibri" panose="020F0502020204030204"/>
              </a:rPr>
              <a:t>Fax:</a:t>
            </a:r>
            <a:r>
              <a:rPr sz="1300" b="1" spc="245" dirty="0">
                <a:latin typeface="Calibri" panose="020F0502020204030204"/>
                <a:cs typeface="Calibri" panose="020F0502020204030204"/>
              </a:rPr>
              <a:t> </a:t>
            </a:r>
            <a:r>
              <a:rPr sz="1300" b="1" spc="-5" dirty="0">
                <a:latin typeface="Calibri" panose="020F0502020204030204"/>
                <a:cs typeface="Calibri" panose="020F0502020204030204"/>
              </a:rPr>
              <a:t>0741-670509</a:t>
            </a:r>
            <a:endParaRPr sz="1300" dirty="0">
              <a:latin typeface="Calibri" panose="020F0502020204030204"/>
              <a:cs typeface="Calibri" panose="020F0502020204030204"/>
            </a:endParaRPr>
          </a:p>
          <a:p>
            <a:pPr marL="12700" eaLnBrk="1" fontAlgn="auto" hangingPunct="1">
              <a:spcBef>
                <a:spcPts val="805"/>
              </a:spcBef>
              <a:spcAft>
                <a:spcPts val="0"/>
              </a:spcAft>
              <a:defRPr/>
            </a:pPr>
            <a:r>
              <a:rPr sz="1300" b="1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 panose="020F0502020204030204"/>
                <a:cs typeface="Calibri" panose="020F0502020204030204"/>
                <a:hlinkClick r:id="rId3"/>
              </a:rPr>
              <a:t>http://www.warsi.or.id</a:t>
            </a:r>
            <a:r>
              <a:rPr sz="1300" b="1" spc="-20" dirty="0">
                <a:latin typeface="Calibri" panose="020F0502020204030204"/>
                <a:cs typeface="Calibri" panose="020F0502020204030204"/>
              </a:rPr>
              <a:t>,</a:t>
            </a:r>
            <a:r>
              <a:rPr sz="1300" b="1" spc="65" dirty="0">
                <a:latin typeface="Calibri" panose="020F0502020204030204"/>
                <a:cs typeface="Calibri" panose="020F0502020204030204"/>
              </a:rPr>
              <a:t> </a:t>
            </a:r>
            <a:r>
              <a:rPr sz="1300" b="1" spc="-15" dirty="0">
                <a:latin typeface="Calibri" panose="020F0502020204030204"/>
                <a:cs typeface="Calibri" panose="020F0502020204030204"/>
                <a:hlinkClick r:id="rId4"/>
              </a:rPr>
              <a:t>office@warsi.or.id</a:t>
            </a:r>
            <a:endParaRPr sz="13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3" name="object 7"/>
          <p:cNvSpPr txBox="1"/>
          <p:nvPr/>
        </p:nvSpPr>
        <p:spPr>
          <a:xfrm>
            <a:off x="4420553" y="5697538"/>
            <a:ext cx="3351212" cy="701675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lang="en-US" sz="2200" spc="-5" dirty="0">
                <a:latin typeface="Calibri Light" panose="020F0302020204030204"/>
                <a:cs typeface="Calibri Light" panose="020F0302020204030204"/>
              </a:rPr>
              <a:t>Rainal Daus</a:t>
            </a:r>
          </a:p>
          <a:p>
            <a:pPr marL="12700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lang="en-US" sz="2200" spc="-5" dirty="0" err="1">
                <a:latin typeface="Calibri Light" panose="020F0302020204030204"/>
                <a:cs typeface="Calibri Light" panose="020F0302020204030204"/>
              </a:rPr>
              <a:t>Manajer</a:t>
            </a:r>
            <a:r>
              <a:rPr lang="en-US" sz="2200" spc="-5" dirty="0">
                <a:latin typeface="Calibri Light" panose="020F0302020204030204"/>
                <a:cs typeface="Calibri Light" panose="020F0302020204030204"/>
              </a:rPr>
              <a:t> Program</a:t>
            </a:r>
            <a:endParaRPr sz="2200" dirty="0">
              <a:latin typeface="Calibri Light" panose="020F0302020204030204"/>
              <a:cs typeface="Calibri Light" panose="020F0302020204030204"/>
            </a:endParaRPr>
          </a:p>
        </p:txBody>
      </p:sp>
      <p:pic>
        <p:nvPicPr>
          <p:cNvPr id="2" name="Content Placeholder 1" descr="Penandatangan Berita acara Workshop Kab.Solok 122019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50800" y="1558925"/>
            <a:ext cx="4559300" cy="3776980"/>
          </a:xfrm>
          <a:prstGeom prst="rect">
            <a:avLst/>
          </a:prstGeom>
        </p:spPr>
      </p:pic>
      <p:pic>
        <p:nvPicPr>
          <p:cNvPr id="3" name="Content Placeholder 2" descr="Kopi Organik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7366635" y="3936365"/>
            <a:ext cx="1785620" cy="2031365"/>
          </a:xfrm>
          <a:prstGeom prst="rect">
            <a:avLst/>
          </a:prstGeom>
        </p:spPr>
      </p:pic>
      <p:pic>
        <p:nvPicPr>
          <p:cNvPr id="5" name="Picture 4" descr="Patroli bersama LPHN-Polhut-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9965" y="1614170"/>
            <a:ext cx="2917190" cy="2188210"/>
          </a:xfrm>
          <a:prstGeom prst="rect">
            <a:avLst/>
          </a:prstGeom>
        </p:spPr>
      </p:pic>
      <p:pic>
        <p:nvPicPr>
          <p:cNvPr id="6" name="Picture 5" descr="Depot Air isi Ulang Indudu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0765" y="3936365"/>
            <a:ext cx="2288540" cy="1716405"/>
          </a:xfrm>
          <a:prstGeom prst="rect">
            <a:avLst/>
          </a:prstGeom>
        </p:spPr>
      </p:pic>
      <p:pic>
        <p:nvPicPr>
          <p:cNvPr id="8" name="Picture 7" descr="WhatsApp Image 2020-10-26 at 21.11.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5790" y="3936365"/>
            <a:ext cx="2031365" cy="2031365"/>
          </a:xfrm>
          <a:prstGeom prst="rect">
            <a:avLst/>
          </a:prstGeom>
        </p:spPr>
      </p:pic>
      <p:pic>
        <p:nvPicPr>
          <p:cNvPr id="10" name="Picture 9" descr="Vertek PS Rangkiang Luluih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9365" y="1614805"/>
            <a:ext cx="3061970" cy="2187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946785" y="95250"/>
            <a:ext cx="105156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Pengelolaan Pohon Asuh di dalam Hutan Nagari bersama LPHN dan Pemnag Sirukam</a:t>
            </a: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546475" y="1734820"/>
            <a:ext cx="2752725" cy="1884045"/>
          </a:xfrm>
          <a:prstGeom prst="roundRect">
            <a:avLst>
              <a:gd name="adj" fmla="val 1000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13" name="Picture 2" descr="http://www.pohonasuh.org/images/tabung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92" y="2818797"/>
            <a:ext cx="1388213" cy="152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46727" y="4623906"/>
            <a:ext cx="2708856" cy="80021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b="1" dirty="0">
                <a:solidFill>
                  <a:srgbClr val="222222"/>
                </a:solidFill>
                <a:latin typeface="Tahoma" panose="020B0604030504040204" pitchFamily="34" charset="0"/>
              </a:rPr>
              <a:t>SELAMATKAN </a:t>
            </a:r>
            <a:r>
              <a:rPr lang="id-ID" b="1" dirty="0" smtClean="0">
                <a:solidFill>
                  <a:srgbClr val="222222"/>
                </a:solidFill>
                <a:latin typeface="Tahoma" panose="020B0604030504040204" pitchFamily="34" charset="0"/>
              </a:rPr>
              <a:t>POHON</a:t>
            </a:r>
            <a:endParaRPr lang="id-ID" sz="1400" dirty="0">
              <a:solidFill>
                <a:srgbClr val="0070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sz="1400" dirty="0">
                <a:solidFill>
                  <a:srgbClr val="007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SEKARANG</a:t>
            </a:r>
            <a:r>
              <a:rPr lang="id-ID" sz="1400" dirty="0" smtClean="0">
                <a:solidFill>
                  <a:srgbClr val="007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sz="1400" dirty="0" smtClean="0">
                <a:solidFill>
                  <a:srgbClr val="007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www.pohonasuh.org</a:t>
            </a:r>
            <a:endParaRPr lang="id-ID" sz="1400" dirty="0">
              <a:solidFill>
                <a:srgbClr val="0070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7035800" y="4717415"/>
            <a:ext cx="4587875" cy="1458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Donasi pengasuhan pohon Rp. 200.000 / tahun / batang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953770" y="102235"/>
            <a:ext cx="105156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Pengelolaan Kopi Organik bersama kelompok tani Kosela di Nagari Aie Batumbuak dan KUPS Sirukam</a:t>
            </a:r>
            <a:endParaRPr lang="en-US"/>
          </a:p>
        </p:txBody>
      </p:sp>
      <p:pic>
        <p:nvPicPr>
          <p:cNvPr id="2" name="Picture 1" descr="Kopi Organi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70" y="1725295"/>
            <a:ext cx="3942715" cy="4829175"/>
          </a:xfrm>
          <a:prstGeom prst="rect">
            <a:avLst/>
          </a:prstGeom>
        </p:spPr>
      </p:pic>
      <p:pic>
        <p:nvPicPr>
          <p:cNvPr id="3" name="Picture 2" descr="SL Kelompok Kosela --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920" y="1725295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946785" y="102235"/>
            <a:ext cx="105156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Pengamanan Hutan menggunakan “ Guardian “  untuk deteksi penebangan secara cepat bersama Tim Parimbo- KPHL Solok</a:t>
            </a:r>
            <a:endParaRPr lang="en-US"/>
          </a:p>
        </p:txBody>
      </p:sp>
      <p:pic>
        <p:nvPicPr>
          <p:cNvPr id="2" name="Content Placeholder 3" descr="C:\Users\USER\Downloads\alur.png"/>
          <p:cNvPicPr>
            <a:picLocks noGr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9095" y="1562735"/>
            <a:ext cx="3627120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 descr="C:\Users\HP\Downloads\f789e8eb-eb15-88aa-3689-1f8e8a287e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" y="2741930"/>
            <a:ext cx="3393440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WhatsApp Video 2020-09-07 at 12.47.01 PM.mp4">
            <a:hlinkClick r:id="" action="ppaction://media"/>
          </p:cNvPr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090" y="2686685"/>
            <a:ext cx="3625850" cy="3982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946785" y="102235"/>
            <a:ext cx="105156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Pengembangan USaha Minyak Kemiri dan Air Minum isi ulang bersama Pemerintah dan KUPS nagari Indudur dan Rotan Manau di Simanau - Sungai Abu</a:t>
            </a:r>
            <a:endParaRPr lang="en-US"/>
          </a:p>
        </p:txBody>
      </p:sp>
      <p:pic>
        <p:nvPicPr>
          <p:cNvPr id="2" name="Picture 1" descr="Depot Air isi Ulang Indudu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955" y="2501265"/>
            <a:ext cx="2587625" cy="2564765"/>
          </a:xfrm>
          <a:prstGeom prst="rect">
            <a:avLst/>
          </a:prstGeom>
        </p:spPr>
      </p:pic>
      <p:pic>
        <p:nvPicPr>
          <p:cNvPr id="3" name="Picture 2" descr="WhatsApp Image 2020-10-26 at 21.11.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55" y="2983865"/>
            <a:ext cx="3098165" cy="3077845"/>
          </a:xfrm>
          <a:prstGeom prst="rect">
            <a:avLst/>
          </a:prstGeom>
        </p:spPr>
      </p:pic>
      <p:pic>
        <p:nvPicPr>
          <p:cNvPr id="5" name="Picture 4" descr="Kerjasama LPHN Simanau-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680" y="1620520"/>
            <a:ext cx="2520950" cy="2951480"/>
          </a:xfrm>
          <a:prstGeom prst="rect">
            <a:avLst/>
          </a:prstGeom>
        </p:spPr>
      </p:pic>
      <p:pic>
        <p:nvPicPr>
          <p:cNvPr id="6" name="Picture 5" descr="Kerjasama LPHN Simanau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895" y="3859530"/>
            <a:ext cx="2428240" cy="2697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946785" y="102235"/>
            <a:ext cx="105156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Pemetaan Perluasan Kopi dan Kelompok Sadar Wisata Nagari Surian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946785" y="102235"/>
            <a:ext cx="105156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Fasilitasi Verifikasi Perizinan Perhutanan Sosial bersama KPHL Solok d Nagari Rangkiang Luluih</a:t>
            </a:r>
            <a:endParaRPr lang="en-US"/>
          </a:p>
        </p:txBody>
      </p:sp>
      <p:pic>
        <p:nvPicPr>
          <p:cNvPr id="2" name="Picture 1" descr="Vertek PS Rangkiang Luluih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95" y="1915795"/>
            <a:ext cx="4996180" cy="3747135"/>
          </a:xfrm>
          <a:prstGeom prst="rect">
            <a:avLst/>
          </a:prstGeom>
        </p:spPr>
      </p:pic>
      <p:pic>
        <p:nvPicPr>
          <p:cNvPr id="3" name="Picture 2" descr="Vertek PS RL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225" y="1915160"/>
            <a:ext cx="5173980" cy="3747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946785" y="102235"/>
            <a:ext cx="105156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Fasilitasi Penyusunan Rencana Pengelolaan  dan Rencana Tahunan Hutan Nagari di  Sungai Abu, Sariak Alahan Tigo, Surian, Sirukam, Simanau, Indudur dan Rangkiang Luluih bersama Penyuluh Kehutanan</a:t>
            </a:r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880" y="2380615"/>
            <a:ext cx="2837815" cy="2254250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pic>
      <p:sp>
        <p:nvSpPr>
          <p:cNvPr id="6" name="Rounded Rectangle 5"/>
          <p:cNvSpPr/>
          <p:nvPr/>
        </p:nvSpPr>
        <p:spPr>
          <a:xfrm>
            <a:off x="848488" y="3859737"/>
            <a:ext cx="2291801" cy="1939133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965" y="1931035"/>
            <a:ext cx="2893060" cy="1928495"/>
          </a:xfrm>
          <a:prstGeom prst="rect">
            <a:avLst/>
          </a:prstGeom>
        </p:spPr>
      </p:pic>
      <p:sp>
        <p:nvSpPr>
          <p:cNvPr id="2" name="Content Placeholder 7"/>
          <p:cNvSpPr>
            <a:spLocks noGrp="1"/>
          </p:cNvSpPr>
          <p:nvPr/>
        </p:nvSpPr>
        <p:spPr>
          <a:xfrm>
            <a:off x="8852535" y="4271010"/>
            <a:ext cx="2526665" cy="1687195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423952"/>
          </a:xfrm>
        </p:spPr>
        <p:txBody>
          <a:bodyPr>
            <a:normAutofit/>
          </a:bodyPr>
          <a:lstStyle/>
          <a:p>
            <a:r>
              <a:rPr lang="en-US" sz="4800" dirty="0" err="1" smtClean="0">
                <a:latin typeface="Gabriola" panose="04040605051002020D02" pitchFamily="82" charset="0"/>
              </a:rPr>
              <a:t>Terima</a:t>
            </a:r>
            <a:r>
              <a:rPr lang="en-US" sz="4800" dirty="0" smtClean="0">
                <a:latin typeface="Gabriola" panose="04040605051002020D02" pitchFamily="82" charset="0"/>
              </a:rPr>
              <a:t> </a:t>
            </a:r>
            <a:r>
              <a:rPr lang="en-US" sz="4800" dirty="0" err="1" smtClean="0">
                <a:latin typeface="Gabriola" panose="04040605051002020D02" pitchFamily="82" charset="0"/>
              </a:rPr>
              <a:t>Kasih</a:t>
            </a:r>
            <a:r>
              <a:rPr lang="en-US" sz="4800" dirty="0" smtClean="0">
                <a:latin typeface="Gabriola" panose="04040605051002020D02" pitchFamily="82" charset="0"/>
              </a:rPr>
              <a:t/>
            </a:r>
            <a:br>
              <a:rPr lang="en-US" sz="4800" dirty="0" smtClean="0">
                <a:latin typeface="Gabriola" panose="04040605051002020D02" pitchFamily="82" charset="0"/>
              </a:rPr>
            </a:br>
            <a:r>
              <a:rPr lang="en-US" sz="4800" dirty="0" smtClean="0">
                <a:latin typeface="Gabriola" panose="04040605051002020D02" pitchFamily="82" charset="0"/>
              </a:rPr>
              <a:t/>
            </a:r>
            <a:br>
              <a:rPr lang="en-US" sz="4800" dirty="0" smtClean="0">
                <a:latin typeface="Gabriola" panose="04040605051002020D02" pitchFamily="82" charset="0"/>
              </a:rPr>
            </a:br>
            <a:r>
              <a:rPr lang="en-US" sz="2000" dirty="0" smtClean="0"/>
              <a:t>Contact Person : 08111881880 – gumesrain@gmail.com</a:t>
            </a:r>
            <a:endParaRPr lang="id-ID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439" y="5000837"/>
            <a:ext cx="2123635" cy="125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74938" y="373063"/>
            <a:ext cx="8261350" cy="1184275"/>
          </a:xfrm>
        </p:spPr>
        <p:txBody>
          <a:bodyPr lIns="0" tIns="12065" rIns="0" bIns="0" rtlCol="0">
            <a:spAutoFit/>
          </a:bodyPr>
          <a:lstStyle/>
          <a:p>
            <a:pPr marL="12700" eaLnBrk="1" fontAlgn="auto" hangingPunct="1">
              <a:lnSpc>
                <a:spcPts val="4560"/>
              </a:lnSpc>
              <a:spcBef>
                <a:spcPts val="95"/>
              </a:spcBef>
              <a:spcAft>
                <a:spcPts val="0"/>
              </a:spcAft>
              <a:defRPr/>
            </a:pPr>
            <a:r>
              <a:rPr sz="4000" spc="-5" dirty="0"/>
              <a:t>KKI -</a:t>
            </a:r>
            <a:r>
              <a:rPr sz="4000" spc="-10" dirty="0"/>
              <a:t> </a:t>
            </a:r>
            <a:r>
              <a:rPr sz="4000" spc="-55" dirty="0"/>
              <a:t>WARSI</a:t>
            </a:r>
            <a:r>
              <a:rPr sz="4000"/>
              <a:t/>
            </a:r>
            <a:br>
              <a:rPr sz="4000"/>
            </a:br>
            <a:r>
              <a:rPr sz="4000" spc="-25" dirty="0"/>
              <a:t>Komunitas </a:t>
            </a:r>
            <a:r>
              <a:rPr sz="4000" spc="-15" dirty="0"/>
              <a:t>Konservasi </a:t>
            </a:r>
            <a:r>
              <a:rPr sz="4000" spc="-10" dirty="0"/>
              <a:t>Indonesia </a:t>
            </a:r>
            <a:r>
              <a:rPr sz="4000" spc="-5" dirty="0"/>
              <a:t>-</a:t>
            </a:r>
            <a:r>
              <a:rPr sz="4000" spc="110" dirty="0"/>
              <a:t> </a:t>
            </a:r>
            <a:r>
              <a:rPr sz="4000" spc="-55" dirty="0"/>
              <a:t>WARSI</a:t>
            </a:r>
            <a:endParaRPr sz="4000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6251575" y="1774825"/>
            <a:ext cx="473075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4930" rIns="0" bIns="0">
            <a:spAutoFit/>
          </a:bodyPr>
          <a:lstStyle>
            <a:lvl1pPr marL="2413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ts val="3890"/>
              </a:lnSpc>
              <a:spcBef>
                <a:spcPts val="590"/>
              </a:spcBef>
            </a:pPr>
            <a:r>
              <a:rPr lang="en-US" altLang="en-US" sz="3600">
                <a:cs typeface="Calibri" panose="020F0502020204030204" charset="0"/>
              </a:rPr>
              <a:t>Berbadan Hukum dalam  bentuk Perkumpulan</a:t>
            </a:r>
          </a:p>
          <a:p>
            <a:pPr eaLnBrk="1" hangingPunct="1">
              <a:lnSpc>
                <a:spcPct val="100000"/>
              </a:lnSpc>
              <a:spcBef>
                <a:spcPts val="500"/>
              </a:spcBef>
            </a:pPr>
            <a:r>
              <a:rPr lang="en-US" altLang="en-US" sz="3600">
                <a:cs typeface="Calibri" panose="020F0502020204030204" charset="0"/>
              </a:rPr>
              <a:t>Berkedudukan di Jambi</a:t>
            </a:r>
          </a:p>
          <a:p>
            <a:pPr eaLnBrk="1" hangingPunct="1">
              <a:lnSpc>
                <a:spcPts val="3890"/>
              </a:lnSpc>
              <a:spcBef>
                <a:spcPts val="1050"/>
              </a:spcBef>
            </a:pPr>
            <a:r>
              <a:rPr lang="en-US" altLang="en-US" sz="3600">
                <a:cs typeface="Calibri" panose="020F0502020204030204" charset="0"/>
              </a:rPr>
              <a:t>Wilayah Kerja Seluruh  Indonesia</a:t>
            </a:r>
          </a:p>
          <a:p>
            <a:pPr eaLnBrk="1" hangingPunct="1">
              <a:lnSpc>
                <a:spcPts val="3890"/>
              </a:lnSpc>
            </a:pPr>
            <a:r>
              <a:rPr lang="en-US" altLang="en-US" sz="3600">
                <a:cs typeface="Calibri" panose="020F0502020204030204" charset="0"/>
              </a:rPr>
              <a:t>Didirikan pada tahun  1992</a:t>
            </a: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989013" y="573088"/>
            <a:ext cx="1333500" cy="901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2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774825"/>
            <a:ext cx="4799013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C:\Users\HP\Pictures\animasi-bergerak-sekolah-002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91863" y="5160963"/>
            <a:ext cx="619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 txBox="1">
            <a:spLocks noChangeArrowheads="1"/>
          </p:cNvSpPr>
          <p:nvPr/>
        </p:nvSpPr>
        <p:spPr bwMode="auto">
          <a:xfrm>
            <a:off x="2052638" y="2465388"/>
            <a:ext cx="9898062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ts val="5025"/>
              </a:lnSpc>
              <a:spcBef>
                <a:spcPts val="100"/>
              </a:spcBef>
              <a:buFontTx/>
              <a:buNone/>
            </a:pPr>
            <a:r>
              <a:rPr lang="en-US" altLang="en-US" sz="3200" b="1">
                <a:cs typeface="Calibri" panose="020F0502020204030204" charset="0"/>
              </a:rPr>
              <a:t>Tujuan Utama</a:t>
            </a:r>
          </a:p>
          <a:p>
            <a:pPr algn="ctr" eaLnBrk="1" hangingPunct="1">
              <a:spcBef>
                <a:spcPts val="265"/>
              </a:spcBef>
              <a:buFontTx/>
              <a:buNone/>
            </a:pPr>
            <a:r>
              <a:rPr lang="en-US" altLang="en-US" sz="3200">
                <a:cs typeface="Calibri" panose="020F0502020204030204" charset="0"/>
              </a:rPr>
              <a:t>“ Hutan Alam Tersisa di Indonesia  terselamatkan dan Masyarakat  yang tinggal disekitar hutan Sejahtera “</a:t>
            </a:r>
          </a:p>
        </p:txBody>
      </p:sp>
      <p:sp>
        <p:nvSpPr>
          <p:cNvPr id="6147" name="object 6"/>
          <p:cNvSpPr>
            <a:spLocks noChangeArrowheads="1"/>
          </p:cNvSpPr>
          <p:nvPr/>
        </p:nvSpPr>
        <p:spPr bwMode="auto">
          <a:xfrm>
            <a:off x="533400" y="457200"/>
            <a:ext cx="1333500" cy="901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object 2"/>
          <p:cNvSpPr txBox="1"/>
          <p:nvPr/>
        </p:nvSpPr>
        <p:spPr>
          <a:xfrm>
            <a:off x="2135188" y="314325"/>
            <a:ext cx="9355137" cy="19494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 eaLnBrk="1" fontAlgn="auto" hangingPunct="1">
              <a:lnSpc>
                <a:spcPts val="5020"/>
              </a:lnSpc>
              <a:spcBef>
                <a:spcPts val="105"/>
              </a:spcBef>
              <a:spcAft>
                <a:spcPts val="0"/>
              </a:spcAft>
              <a:defRPr/>
            </a:pPr>
            <a:r>
              <a:rPr lang="en-US" sz="3200" b="1" spc="-50" dirty="0">
                <a:latin typeface="Calibri Light" panose="020F0302020204030204"/>
                <a:cs typeface="Calibri Light" panose="020F0302020204030204"/>
              </a:rPr>
              <a:t>VISI</a:t>
            </a:r>
            <a:endParaRPr lang="en-US" sz="3200" b="1" dirty="0">
              <a:latin typeface="Calibri Light" panose="020F0302020204030204"/>
              <a:cs typeface="Calibri Light" panose="020F0302020204030204"/>
            </a:endParaRPr>
          </a:p>
          <a:p>
            <a:pPr marL="12700" algn="ctr" eaLnBrk="1" fontAlgn="auto" hangingPunct="1">
              <a:lnSpc>
                <a:spcPts val="5020"/>
              </a:lnSpc>
              <a:spcBef>
                <a:spcPts val="105"/>
              </a:spcBef>
              <a:spcAft>
                <a:spcPts val="0"/>
              </a:spcAft>
              <a:defRPr/>
            </a:pPr>
            <a:r>
              <a:rPr lang="en-US" sz="3600" dirty="0">
                <a:latin typeface="+mn-lt"/>
                <a:cs typeface="Calibri" panose="020F0502020204030204"/>
              </a:rPr>
              <a:t>“ </a:t>
            </a:r>
            <a:r>
              <a:rPr lang="en-US" sz="3600" spc="-15" dirty="0" err="1">
                <a:latin typeface="+mn-lt"/>
                <a:cs typeface="Calibri" panose="020F0502020204030204"/>
              </a:rPr>
              <a:t>Konservasi</a:t>
            </a:r>
            <a:r>
              <a:rPr lang="en-US" sz="3600" spc="-15" dirty="0">
                <a:latin typeface="+mn-lt"/>
                <a:cs typeface="Calibri" panose="020F0502020204030204"/>
              </a:rPr>
              <a:t> </a:t>
            </a:r>
            <a:r>
              <a:rPr lang="en-US" sz="3600" spc="-5" dirty="0" err="1">
                <a:latin typeface="+mn-lt"/>
                <a:cs typeface="Calibri" panose="020F0502020204030204"/>
              </a:rPr>
              <a:t>Sumber</a:t>
            </a:r>
            <a:r>
              <a:rPr lang="en-US" sz="3600" spc="-5" dirty="0">
                <a:latin typeface="+mn-lt"/>
                <a:cs typeface="Calibri" panose="020F0502020204030204"/>
              </a:rPr>
              <a:t> </a:t>
            </a:r>
            <a:r>
              <a:rPr lang="en-US" sz="3600" spc="-40" dirty="0" err="1">
                <a:latin typeface="+mn-lt"/>
                <a:cs typeface="Calibri" panose="020F0502020204030204"/>
              </a:rPr>
              <a:t>Daya</a:t>
            </a:r>
            <a:r>
              <a:rPr lang="en-US" sz="3600" spc="-40" dirty="0">
                <a:latin typeface="+mn-lt"/>
                <a:cs typeface="Calibri" panose="020F0502020204030204"/>
              </a:rPr>
              <a:t> </a:t>
            </a:r>
            <a:r>
              <a:rPr lang="en-US" sz="3600" spc="-5" dirty="0" err="1">
                <a:latin typeface="+mn-lt"/>
                <a:cs typeface="Calibri" panose="020F0502020204030204"/>
              </a:rPr>
              <a:t>Alam</a:t>
            </a:r>
            <a:r>
              <a:rPr lang="en-US" sz="3600" spc="-5" dirty="0">
                <a:latin typeface="+mn-lt"/>
                <a:cs typeface="Calibri" panose="020F0502020204030204"/>
              </a:rPr>
              <a:t> </a:t>
            </a:r>
            <a:r>
              <a:rPr lang="en-US" sz="3600" spc="-15" dirty="0" err="1">
                <a:latin typeface="+mn-lt"/>
                <a:cs typeface="Calibri" panose="020F0502020204030204"/>
              </a:rPr>
              <a:t>Bersama</a:t>
            </a:r>
            <a:r>
              <a:rPr lang="en-US" sz="3600" spc="-15" dirty="0">
                <a:latin typeface="+mn-lt"/>
                <a:cs typeface="Calibri" panose="020F0502020204030204"/>
              </a:rPr>
              <a:t>  </a:t>
            </a:r>
            <a:r>
              <a:rPr lang="en-US" sz="3600" spc="-40" dirty="0" err="1">
                <a:latin typeface="+mn-lt"/>
                <a:cs typeface="Calibri" panose="020F0502020204030204"/>
              </a:rPr>
              <a:t>Masyarakat</a:t>
            </a:r>
            <a:r>
              <a:rPr lang="en-US" sz="3600" spc="-40" dirty="0">
                <a:latin typeface="+mn-lt"/>
                <a:cs typeface="Calibri" panose="020F0502020204030204"/>
              </a:rPr>
              <a:t> </a:t>
            </a:r>
            <a:r>
              <a:rPr lang="en-US" sz="3600" spc="-25" dirty="0" err="1">
                <a:latin typeface="+mn-lt"/>
                <a:cs typeface="Calibri" panose="020F0502020204030204"/>
              </a:rPr>
              <a:t>Secara</a:t>
            </a:r>
            <a:r>
              <a:rPr lang="en-US" sz="3600" spc="-25" dirty="0">
                <a:latin typeface="+mn-lt"/>
                <a:cs typeface="Calibri" panose="020F0502020204030204"/>
              </a:rPr>
              <a:t> </a:t>
            </a:r>
            <a:r>
              <a:rPr lang="en-US" sz="3600" dirty="0" err="1">
                <a:latin typeface="+mn-lt"/>
                <a:cs typeface="Calibri" panose="020F0502020204030204"/>
              </a:rPr>
              <a:t>Mandiri</a:t>
            </a:r>
            <a:r>
              <a:rPr lang="en-US" sz="3600" spc="5" dirty="0">
                <a:latin typeface="+mn-lt"/>
                <a:cs typeface="Calibri" panose="020F0502020204030204"/>
              </a:rPr>
              <a:t> </a:t>
            </a:r>
            <a:r>
              <a:rPr lang="en-US" sz="3600" dirty="0">
                <a:latin typeface="+mn-lt"/>
                <a:cs typeface="Calibri" panose="020F0502020204030204"/>
              </a:rPr>
              <a:t>“</a:t>
            </a:r>
          </a:p>
        </p:txBody>
      </p:sp>
      <p:pic>
        <p:nvPicPr>
          <p:cNvPr id="614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4406900"/>
            <a:ext cx="26812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4406900"/>
            <a:ext cx="2709862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4406900"/>
            <a:ext cx="2709862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4406900"/>
            <a:ext cx="27241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46785" y="2286635"/>
            <a:ext cx="10515600" cy="1325880"/>
          </a:xfrm>
        </p:spPr>
        <p:txBody>
          <a:bodyPr/>
          <a:lstStyle/>
          <a:p>
            <a:r>
              <a:rPr lang="id-ID" dirty="0" smtClean="0"/>
              <a:t>27 Oktober 2020 </a:t>
            </a:r>
            <a:r>
              <a:rPr lang="en-US" dirty="0" smtClean="0"/>
              <a:t>di </a:t>
            </a:r>
            <a:r>
              <a:rPr lang="id-ID" dirty="0" smtClean="0"/>
              <a:t>Aro Suka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Penandatangan Berita acara Workshop Kab.Solok 1220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558925"/>
            <a:ext cx="5194935" cy="3999865"/>
          </a:xfrm>
          <a:prstGeom prst="rect">
            <a:avLst/>
          </a:prstGeom>
        </p:spPr>
      </p:pic>
      <p:pic>
        <p:nvPicPr>
          <p:cNvPr id="3" name="Picture 2" descr="Penandatangan Berita acara Workshop Kab.Solok 122019-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850" y="1515110"/>
            <a:ext cx="6096000" cy="406273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/>
        </p:nvSpPr>
        <p:spPr>
          <a:xfrm>
            <a:off x="946785" y="102235"/>
            <a:ext cx="105156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Bapak Bupati bersama Pemerintah Daerah Kabupaten Solok menandatangani rencana aksi pengelolaan Sumberdaya Alam Berkelanjutan di Kabupaten Solok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Pengembangan Inisiatif bersama masyarakat Nagari di Kabupaten Solok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Kegiatan</a:t>
            </a:r>
            <a:r>
              <a:rPr lang="en-US" dirty="0" smtClean="0"/>
              <a:t> </a:t>
            </a:r>
            <a:r>
              <a:rPr lang="en-US" dirty="0" err="1" smtClean="0"/>
              <a:t>dilakukan</a:t>
            </a:r>
            <a:r>
              <a:rPr lang="en-US" dirty="0" smtClean="0"/>
              <a:t> di </a:t>
            </a:r>
            <a:r>
              <a:rPr lang="en-US" dirty="0" err="1" smtClean="0"/>
              <a:t>Nagari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305770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824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946785" y="102235"/>
            <a:ext cx="105156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ym typeface="+mn-ea"/>
              </a:rPr>
              <a:t>Membuat Model </a:t>
            </a:r>
            <a:r>
              <a:rPr lang="en-US" dirty="0" err="1">
                <a:sym typeface="+mn-ea"/>
              </a:rPr>
              <a:t>Proklim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pada</a:t>
            </a:r>
            <a:r>
              <a:rPr lang="en-US" dirty="0">
                <a:sym typeface="+mn-ea"/>
              </a:rPr>
              <a:t> Areal </a:t>
            </a:r>
            <a:r>
              <a:rPr lang="en-US" dirty="0" err="1">
                <a:sym typeface="+mn-ea"/>
              </a:rPr>
              <a:t>Perhutanan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Sosial</a:t>
            </a:r>
            <a:r>
              <a:rPr lang="en-US" dirty="0">
                <a:sym typeface="+mn-ea"/>
              </a:rPr>
              <a:t> di </a:t>
            </a:r>
            <a:r>
              <a:rPr lang="en-US" dirty="0" err="1">
                <a:sym typeface="+mn-ea"/>
              </a:rPr>
              <a:t>Nagari</a:t>
            </a:r>
            <a:r>
              <a:rPr lang="en-US" dirty="0">
                <a:sym typeface="+mn-ea"/>
              </a:rPr>
              <a:t> Sirukam </a:t>
            </a:r>
            <a:r>
              <a:rPr lang="en-US" dirty="0" err="1">
                <a:sym typeface="+mn-ea"/>
              </a:rPr>
              <a:t>kerjasama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dengan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Madani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Berkelanjutan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32" y="2081606"/>
            <a:ext cx="3424995" cy="2329029"/>
          </a:xfrm>
          <a:prstGeom prst="rect">
            <a:avLst/>
          </a:prstGeom>
        </p:spPr>
      </p:pic>
      <p:pic>
        <p:nvPicPr>
          <p:cNvPr id="5" name="Picture 4" descr="Kopi Organi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441" y="1940450"/>
            <a:ext cx="2732559" cy="334693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/>
        </p:nvSpPr>
        <p:spPr>
          <a:xfrm>
            <a:off x="8170432" y="2583180"/>
            <a:ext cx="3422837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ym typeface="+mn-ea"/>
              </a:rPr>
              <a:t>Pengelolaan</a:t>
            </a:r>
            <a:r>
              <a:rPr lang="en-US" dirty="0" smtClean="0">
                <a:sym typeface="+mn-ea"/>
              </a:rPr>
              <a:t> </a:t>
            </a:r>
            <a:r>
              <a:rPr lang="en-US" dirty="0" err="1" smtClean="0">
                <a:sym typeface="+mn-ea"/>
              </a:rPr>
              <a:t>Sampah</a:t>
            </a:r>
            <a:r>
              <a:rPr lang="en-US" dirty="0" smtClean="0">
                <a:sym typeface="+mn-ea"/>
              </a:rPr>
              <a:t> </a:t>
            </a:r>
            <a:r>
              <a:rPr lang="en-US" dirty="0" err="1" smtClean="0">
                <a:sym typeface="+mn-ea"/>
              </a:rPr>
              <a:t>bersama</a:t>
            </a:r>
            <a:r>
              <a:rPr lang="en-US" dirty="0" smtClean="0">
                <a:sym typeface="+mn-ea"/>
              </a:rPr>
              <a:t> </a:t>
            </a:r>
            <a:r>
              <a:rPr lang="en-US" dirty="0" err="1" smtClean="0">
                <a:sym typeface="+mn-ea"/>
              </a:rPr>
              <a:t>BUMNag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4773441" y="4897867"/>
            <a:ext cx="3422837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ym typeface="+mn-ea"/>
              </a:rPr>
              <a:t>Sekolah</a:t>
            </a:r>
            <a:r>
              <a:rPr lang="en-US" dirty="0" smtClean="0">
                <a:sym typeface="+mn-ea"/>
              </a:rPr>
              <a:t> </a:t>
            </a:r>
            <a:r>
              <a:rPr lang="en-US" dirty="0" err="1" smtClean="0">
                <a:sym typeface="+mn-ea"/>
              </a:rPr>
              <a:t>Lapang</a:t>
            </a:r>
            <a:r>
              <a:rPr lang="en-US" dirty="0" smtClean="0">
                <a:sym typeface="+mn-ea"/>
              </a:rPr>
              <a:t> Kopi </a:t>
            </a:r>
            <a:r>
              <a:rPr lang="en-US" dirty="0" err="1" smtClean="0">
                <a:sym typeface="+mn-ea"/>
              </a:rPr>
              <a:t>Organik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946785" y="4512385"/>
            <a:ext cx="3422837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5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ym typeface="+mn-ea"/>
              </a:rPr>
              <a:t>Database</a:t>
            </a:r>
            <a:r>
              <a:rPr lang="en-US" dirty="0" smtClean="0">
                <a:sym typeface="Wingdings" panose="05000000000000000000" pitchFamily="2" charset="2"/>
              </a:rPr>
              <a:t> PRM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946785" y="102235"/>
            <a:ext cx="105156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ym typeface="+mn-ea"/>
              </a:rPr>
              <a:t>Pengembangan Database Nagari melalui Aplikasi PRM di Nagari Indudur  --&gt; bersama Dinas Kominfo</a:t>
            </a:r>
            <a:endParaRPr lang="en-US"/>
          </a:p>
        </p:txBody>
      </p:sp>
      <p:pic>
        <p:nvPicPr>
          <p:cNvPr id="5" name="Picture 4" descr="Pengumpulan Data oleh Dasawisma-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35" y="1734185"/>
            <a:ext cx="4876800" cy="3657600"/>
          </a:xfrm>
          <a:prstGeom prst="rect">
            <a:avLst/>
          </a:prstGeom>
        </p:spPr>
      </p:pic>
      <p:pic>
        <p:nvPicPr>
          <p:cNvPr id="6" name="Picture 5" descr="Pengumpulan Data oleh Dasawism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535" y="1673225"/>
            <a:ext cx="36576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</TotalTime>
  <Words>319</Words>
  <Application>Microsoft Office PowerPoint</Application>
  <PresentationFormat>Custom</PresentationFormat>
  <Paragraphs>47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Komunitas Konservasi Indonesia - WARSI</vt:lpstr>
      <vt:lpstr>KKI - WARSI Komunitas Konservasi Indonesia - WARSI</vt:lpstr>
      <vt:lpstr>PowerPoint Presentation</vt:lpstr>
      <vt:lpstr>27 Oktober 2020 di Aro Suka</vt:lpstr>
      <vt:lpstr>PowerPoint Presentation</vt:lpstr>
      <vt:lpstr>Pengembangan Inisiatif bersama masyarakat Nagari di Kabupaten Solok</vt:lpstr>
      <vt:lpstr>Kegiatan dilakukan di Nagari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  Contact Person : 08111881880 – gumesrain@gmail.com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 Project</dc:title>
  <dc:creator>Rainal Daus</dc:creator>
  <cp:lastModifiedBy>ismail - [2010]</cp:lastModifiedBy>
  <cp:revision>27</cp:revision>
  <dcterms:created xsi:type="dcterms:W3CDTF">2020-10-26T02:02:00Z</dcterms:created>
  <dcterms:modified xsi:type="dcterms:W3CDTF">2020-10-27T04:34:16Z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