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DBF39-9035-44EC-9C99-4D578F744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23CA6-EEDF-4DDF-87B7-7F67D700A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3BA51-6FDD-48E6-8FFB-B7D28401E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DC8-53C5-44D3-B390-08248CD42A95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2BAEB-A0D1-4940-9E0D-AB875C16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DC5F3-14D3-487A-B270-1253CF3CF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49E5-7236-4909-9E64-BB031FC483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637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34C9F-F7B3-468F-B9DE-45B20E71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79E40-B841-4066-9AF8-0C93CBD63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01369-FEEB-4C21-9814-5E473242B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DC8-53C5-44D3-B390-08248CD42A95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A9498-7466-455F-8D51-1667792F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E9064-6401-4E53-A7D1-4CDCF0FE6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49E5-7236-4909-9E64-BB031FC483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086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54BD4E-EA5B-41FE-8A88-4486A8EE21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C59F4-8372-48BA-9549-F387418EC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4B8F8-2C2A-4EE1-989E-B79DAA6E2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DC8-53C5-44D3-B390-08248CD42A95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61F8B-535E-4C0D-A525-8E61BBA8E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68AC7-B20C-4DAB-B359-2FC23006B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49E5-7236-4909-9E64-BB031FC483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699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78680-7D1D-45EC-9EAC-5CC180939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84EF8-4C62-4280-B0A5-5DC5271CD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6BA68-86B3-4D87-8FB6-85C7CDD5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DC8-53C5-44D3-B390-08248CD42A95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0FFE4-4A0B-4DD2-9D76-2BB84FF4D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F2511-F225-4E8A-B47F-ACE2C5809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49E5-7236-4909-9E64-BB031FC483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581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5A2F6-3B9D-4AEC-AB7D-F1CF11154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D53C4-407C-4D65-991B-6EDEFDA7A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F8E6-88EA-455D-A5AD-477BC393F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DC8-53C5-44D3-B390-08248CD42A95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AD534-DE27-4A74-B3FD-BC0082C8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F9A82-268D-4C58-982C-631C8E482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49E5-7236-4909-9E64-BB031FC483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422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6C6EF-F630-421B-B2FC-10996DDE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11F7F-169A-47CB-8C82-46015D954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7E7B0-4710-4116-A31D-E4F7CBFE5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F7200-7B7C-4BFC-BF1B-8D49DC9E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DC8-53C5-44D3-B390-08248CD42A95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9EF45-088A-495A-8CE6-1D352C4C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7A249-F7E7-456D-86AD-A9E5A9DB0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49E5-7236-4909-9E64-BB031FC483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37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A394-A276-44BB-AB14-983AE583A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7520E-BE31-4C3D-890A-41EF5B870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D7589-AA1D-4DDB-8561-E3E780056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CFB36-BD3C-4DFC-ACC4-5A0525DE4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BD9390-F16C-4B73-B37D-B7738BC16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E68EA0-BED2-4B29-9007-EFD6F0105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DC8-53C5-44D3-B390-08248CD42A95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436F39-4E97-4D7F-BB61-FADAE7C8C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4C0D89-E624-45B8-A118-A5DB21D2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49E5-7236-4909-9E64-BB031FC483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910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2DAA1-8784-447E-B576-C88BDD3B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D868F-CD4F-453D-8072-358F0A13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DC8-53C5-44D3-B390-08248CD42A95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5BEBF6-FDD5-4500-AE09-49462C604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F4430-D67A-4BCB-8824-3F5A47F2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49E5-7236-4909-9E64-BB031FC483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188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42EC44-FD1C-45A4-BD3F-5CBAE0E70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DC8-53C5-44D3-B390-08248CD42A95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C7F2E8-BB44-4AC3-988B-A9AA8B1E9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58D4A-69C5-4645-9EB2-3BC979190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49E5-7236-4909-9E64-BB031FC483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601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C44C-AD3A-468A-A120-8603B44F8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A4044-2CEC-494A-861A-EF2691A73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0CC12-11F2-4077-9FDB-E5BE3AB45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ECC25-0503-4C95-9AC9-99460A755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DC8-53C5-44D3-B390-08248CD42A95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2B416-D7BA-447C-ADB5-5FBFB7862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903AD-8B70-4215-B86E-F55CB340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49E5-7236-4909-9E64-BB031FC483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06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2DA6A-1945-4125-B853-2AFE0879B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E6DF95-738B-4310-B138-2D90B5903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D5A86-2090-4A0C-96FA-FEE7347C9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0B388-C985-4917-A840-96CDCF4E8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9DC8-53C5-44D3-B390-08248CD42A95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0B9C0-4055-42EE-BD97-16B3C923B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C94D7-75E7-4605-A10A-FDA18914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49E5-7236-4909-9E64-BB031FC483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548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A18CBB-3D91-437D-9546-41015B15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04991-1A8A-423E-B5AB-FA9FAABB8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23E92-4EA6-4F67-A6A9-2EAF954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F9DC8-53C5-44D3-B390-08248CD42A95}" type="datetimeFigureOut">
              <a:rPr lang="en-AU" smtClean="0"/>
              <a:t>10/03/2020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61F1F-FBC3-41F3-9C53-6BEE46B29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CB957-BA48-4DB6-AECA-A32AD17690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249E5-7236-4909-9E64-BB031FC483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288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8CEF-3543-44D0-A4BE-04B635D9B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895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Workshop</a:t>
            </a:r>
            <a:br>
              <a:rPr lang="en-US" sz="4400" b="1" dirty="0"/>
            </a:br>
            <a:r>
              <a:rPr lang="en-US" sz="4400" b="1" dirty="0" err="1"/>
              <a:t>Perkembangan</a:t>
            </a:r>
            <a:r>
              <a:rPr lang="en-US" sz="4400" b="1" dirty="0"/>
              <a:t> dan Peta Jalan </a:t>
            </a:r>
            <a:r>
              <a:rPr lang="en-US" sz="4400" b="1" dirty="0" err="1"/>
              <a:t>NDC</a:t>
            </a:r>
            <a:r>
              <a:rPr lang="en-US" sz="4400" b="1" dirty="0"/>
              <a:t> di </a:t>
            </a:r>
            <a:r>
              <a:rPr lang="en-US" sz="4400" b="1" dirty="0" err="1"/>
              <a:t>Sektor</a:t>
            </a:r>
            <a:r>
              <a:rPr lang="en-US" sz="4400" b="1" dirty="0"/>
              <a:t> </a:t>
            </a:r>
            <a:r>
              <a:rPr lang="en-US" sz="4400" b="1" dirty="0" err="1"/>
              <a:t>Lahan</a:t>
            </a:r>
            <a:r>
              <a:rPr lang="en-US" sz="4400" b="1" dirty="0"/>
              <a:t> dan </a:t>
            </a:r>
            <a:r>
              <a:rPr lang="en-US" sz="4400" b="1" dirty="0" err="1"/>
              <a:t>Peluang</a:t>
            </a:r>
            <a:r>
              <a:rPr lang="en-US" sz="4400" b="1" dirty="0"/>
              <a:t> </a:t>
            </a:r>
            <a:r>
              <a:rPr lang="en-US" sz="4400" b="1" dirty="0" err="1"/>
              <a:t>Partisipasi</a:t>
            </a:r>
            <a:r>
              <a:rPr lang="en-US" sz="4400" b="1" dirty="0"/>
              <a:t> Masyarakat </a:t>
            </a:r>
            <a:r>
              <a:rPr lang="en-US" sz="4400" b="1" dirty="0" err="1"/>
              <a:t>Sipil</a:t>
            </a:r>
            <a:r>
              <a:rPr lang="en-US" sz="4400" b="1" dirty="0"/>
              <a:t> </a:t>
            </a:r>
            <a:r>
              <a:rPr lang="en-US" sz="4400" b="1" dirty="0" err="1"/>
              <a:t>dalam</a:t>
            </a:r>
            <a:r>
              <a:rPr lang="en-US" sz="4400" b="1" dirty="0"/>
              <a:t> </a:t>
            </a:r>
            <a:r>
              <a:rPr lang="en-US" sz="4400" b="1" dirty="0" err="1"/>
              <a:t>Mendukung</a:t>
            </a:r>
            <a:r>
              <a:rPr lang="en-US" sz="4400" b="1" dirty="0"/>
              <a:t> </a:t>
            </a:r>
            <a:r>
              <a:rPr lang="en-US" sz="4400" b="1" dirty="0" err="1"/>
              <a:t>Pencapaian</a:t>
            </a:r>
            <a:r>
              <a:rPr lang="en-US" sz="4400" b="1" dirty="0"/>
              <a:t> Target Indonesia</a:t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F661C7-3B28-473D-965C-92CA8701B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75171"/>
            <a:ext cx="9144000" cy="1655762"/>
          </a:xfrm>
        </p:spPr>
        <p:txBody>
          <a:bodyPr/>
          <a:lstStyle/>
          <a:p>
            <a:endParaRPr lang="en-AU" dirty="0"/>
          </a:p>
          <a:p>
            <a:r>
              <a:rPr lang="en-AU" dirty="0"/>
              <a:t>Jakarta, 10 </a:t>
            </a:r>
            <a:r>
              <a:rPr lang="en-AU" dirty="0" err="1"/>
              <a:t>Maret</a:t>
            </a:r>
            <a:r>
              <a:rPr lang="en-AU" dirty="0"/>
              <a:t> 2020</a:t>
            </a:r>
          </a:p>
        </p:txBody>
      </p:sp>
      <p:pic>
        <p:nvPicPr>
          <p:cNvPr id="7" name="Picture 6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070FCD84-84E0-4D0E-B8A0-A8B27C762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06" y="81279"/>
            <a:ext cx="3088373" cy="1319745"/>
          </a:xfrm>
          <a:prstGeom prst="rect">
            <a:avLst/>
          </a:prstGeom>
        </p:spPr>
      </p:pic>
      <p:pic>
        <p:nvPicPr>
          <p:cNvPr id="8" name="Picture 7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F39107BA-D082-4D4B-98CD-2A3A1AD02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06" y="61697"/>
            <a:ext cx="3088373" cy="131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24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196D-43F6-4A03-988D-50298D236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1099"/>
            <a:ext cx="10515600" cy="1325563"/>
          </a:xfrm>
        </p:spPr>
        <p:txBody>
          <a:bodyPr/>
          <a:lstStyle/>
          <a:p>
            <a:r>
              <a:rPr lang="en-AU" b="1" dirty="0" err="1"/>
              <a:t>Fokus</a:t>
            </a:r>
            <a:r>
              <a:rPr lang="en-AU" b="1" dirty="0"/>
              <a:t> </a:t>
            </a:r>
            <a:r>
              <a:rPr lang="en-AU" b="1" dirty="0" err="1"/>
              <a:t>diskusi</a:t>
            </a:r>
            <a:r>
              <a:rPr lang="en-AU" b="1" dirty="0"/>
              <a:t> </a:t>
            </a:r>
            <a:r>
              <a:rPr lang="en-AU" b="1" dirty="0" err="1"/>
              <a:t>hari</a:t>
            </a:r>
            <a:r>
              <a:rPr lang="en-AU" b="1" dirty="0"/>
              <a:t> </a:t>
            </a:r>
            <a:r>
              <a:rPr lang="en-AU" b="1" dirty="0" err="1"/>
              <a:t>ini</a:t>
            </a:r>
            <a:endParaRPr lang="en-AU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5871D-4D24-44CC-ACD0-B9AF24424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n-AU" dirty="0" err="1"/>
              <a:t>Memahami</a:t>
            </a:r>
            <a:r>
              <a:rPr lang="en-AU" dirty="0"/>
              <a:t> Peta Jalan </a:t>
            </a:r>
            <a:r>
              <a:rPr lang="en-AU" dirty="0" err="1"/>
              <a:t>Bagaimana</a:t>
            </a:r>
            <a:r>
              <a:rPr lang="en-AU" dirty="0"/>
              <a:t> Indonesia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mencapai</a:t>
            </a:r>
            <a:r>
              <a:rPr lang="en-AU" dirty="0"/>
              <a:t> Target </a:t>
            </a:r>
            <a:r>
              <a:rPr lang="en-AU" dirty="0" err="1"/>
              <a:t>NDC</a:t>
            </a:r>
            <a:r>
              <a:rPr lang="en-AU" dirty="0"/>
              <a:t> pada </a:t>
            </a:r>
            <a:r>
              <a:rPr lang="en-AU" dirty="0" err="1"/>
              <a:t>sektor</a:t>
            </a:r>
            <a:r>
              <a:rPr lang="en-AU" dirty="0"/>
              <a:t> </a:t>
            </a:r>
            <a:r>
              <a:rPr lang="en-AU" dirty="0" err="1"/>
              <a:t>Berbasis</a:t>
            </a:r>
            <a:r>
              <a:rPr lang="en-AU" dirty="0"/>
              <a:t> </a:t>
            </a:r>
            <a:r>
              <a:rPr lang="en-AU" dirty="0" err="1"/>
              <a:t>Lahan</a:t>
            </a:r>
            <a:r>
              <a:rPr lang="en-AU" dirty="0"/>
              <a:t>;</a:t>
            </a:r>
          </a:p>
          <a:p>
            <a:r>
              <a:rPr lang="en-AU" dirty="0" err="1"/>
              <a:t>Bagaimana</a:t>
            </a:r>
            <a:r>
              <a:rPr lang="en-AU" dirty="0"/>
              <a:t> Masyarakat </a:t>
            </a:r>
            <a:r>
              <a:rPr lang="en-AU" dirty="0" err="1"/>
              <a:t>sipil</a:t>
            </a:r>
            <a:r>
              <a:rPr lang="en-AU" dirty="0"/>
              <a:t> </a:t>
            </a:r>
            <a:r>
              <a:rPr lang="en-AU" dirty="0" err="1"/>
              <a:t>dapat</a:t>
            </a:r>
            <a:r>
              <a:rPr lang="en-AU" dirty="0"/>
              <a:t> </a:t>
            </a:r>
            <a:r>
              <a:rPr lang="en-AU" dirty="0" err="1"/>
              <a:t>berkontribusi</a:t>
            </a:r>
            <a:r>
              <a:rPr lang="en-AU" dirty="0"/>
              <a:t> dan </a:t>
            </a:r>
            <a:r>
              <a:rPr lang="en-AU" dirty="0" err="1"/>
              <a:t>terlibat</a:t>
            </a:r>
            <a:r>
              <a:rPr lang="en-AU" dirty="0"/>
              <a:t> </a:t>
            </a:r>
            <a:r>
              <a:rPr lang="en-AU" dirty="0" err="1"/>
              <a:t>penuh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upaya</a:t>
            </a:r>
            <a:r>
              <a:rPr lang="en-AU" dirty="0"/>
              <a:t> Bersama </a:t>
            </a:r>
            <a:r>
              <a:rPr lang="en-AU" dirty="0" err="1"/>
              <a:t>mencapai</a:t>
            </a:r>
            <a:r>
              <a:rPr lang="en-AU" dirty="0"/>
              <a:t> target </a:t>
            </a:r>
            <a:r>
              <a:rPr lang="en-AU" dirty="0" err="1"/>
              <a:t>NDC</a:t>
            </a:r>
            <a:r>
              <a:rPr lang="en-AU" dirty="0"/>
              <a:t> </a:t>
            </a:r>
            <a:r>
              <a:rPr lang="en-AU" dirty="0" err="1"/>
              <a:t>berbasis</a:t>
            </a:r>
            <a:r>
              <a:rPr lang="en-AU" dirty="0"/>
              <a:t> </a:t>
            </a:r>
            <a:r>
              <a:rPr lang="en-AU" dirty="0" err="1"/>
              <a:t>lahan</a:t>
            </a:r>
            <a:r>
              <a:rPr lang="en-AU" dirty="0"/>
              <a:t>.</a:t>
            </a:r>
          </a:p>
          <a:p>
            <a:endParaRPr lang="en-AU" dirty="0"/>
          </a:p>
        </p:txBody>
      </p:sp>
      <p:pic>
        <p:nvPicPr>
          <p:cNvPr id="6" name="Picture 5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2249BE0E-9B9A-464F-8DB2-7C467192E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77499"/>
            <a:ext cx="1595120" cy="68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94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E057E-C18C-4C84-B9B7-0130B06EA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480" y="1609247"/>
            <a:ext cx="10515600" cy="1325563"/>
          </a:xfrm>
        </p:spPr>
        <p:txBody>
          <a:bodyPr/>
          <a:lstStyle/>
          <a:p>
            <a:r>
              <a:rPr lang="en-AU" b="1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E8DD5-C447-49D7-B2DE-171EF3971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480" y="2934810"/>
            <a:ext cx="10515600" cy="4351338"/>
          </a:xfrm>
        </p:spPr>
        <p:txBody>
          <a:bodyPr/>
          <a:lstStyle/>
          <a:p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NDC</a:t>
            </a:r>
            <a:r>
              <a:rPr lang="en-US" dirty="0"/>
              <a:t> Indonesia dan Peta Jalan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NDC</a:t>
            </a:r>
            <a:r>
              <a:rPr lang="en-US" dirty="0"/>
              <a:t> Indonesia </a:t>
            </a:r>
            <a:r>
              <a:rPr lang="en-US" b="1" dirty="0"/>
              <a:t>: Prof. Dr. </a:t>
            </a:r>
            <a:r>
              <a:rPr lang="en-US" b="1" dirty="0" err="1"/>
              <a:t>Rizaldi</a:t>
            </a:r>
            <a:r>
              <a:rPr lang="en-US" b="1" dirty="0"/>
              <a:t> Boer ;</a:t>
            </a:r>
          </a:p>
          <a:p>
            <a:r>
              <a:rPr lang="en-US" dirty="0" err="1"/>
              <a:t>LCDI</a:t>
            </a:r>
            <a:r>
              <a:rPr lang="en-US" dirty="0"/>
              <a:t> dan </a:t>
            </a:r>
            <a:r>
              <a:rPr lang="en-US" dirty="0" err="1"/>
              <a:t>RPJMN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NDC</a:t>
            </a:r>
            <a:r>
              <a:rPr lang="en-US" dirty="0"/>
              <a:t> Indonesia :                </a:t>
            </a:r>
            <a:r>
              <a:rPr lang="en-US" b="1" dirty="0"/>
              <a:t>Ir. </a:t>
            </a:r>
            <a:r>
              <a:rPr lang="en-US" b="1" dirty="0" err="1"/>
              <a:t>Medrilzam</a:t>
            </a:r>
            <a:r>
              <a:rPr lang="en-US" b="1" dirty="0"/>
              <a:t>, </a:t>
            </a:r>
            <a:r>
              <a:rPr lang="en-US" b="1" dirty="0" err="1"/>
              <a:t>M.Prof.Econ</a:t>
            </a:r>
            <a:r>
              <a:rPr lang="en-US" b="1" dirty="0"/>
              <a:t>, PhD </a:t>
            </a:r>
          </a:p>
          <a:p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Mitigasi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: </a:t>
            </a:r>
            <a:r>
              <a:rPr lang="en-US" b="1" dirty="0"/>
              <a:t>Ir. Emma </a:t>
            </a:r>
            <a:r>
              <a:rPr lang="en-US" b="1" dirty="0" err="1"/>
              <a:t>Rachmawati</a:t>
            </a:r>
            <a:r>
              <a:rPr lang="en-US" b="1" dirty="0"/>
              <a:t>, </a:t>
            </a:r>
            <a:r>
              <a:rPr lang="en-US" b="1" dirty="0" err="1"/>
              <a:t>M.Sc</a:t>
            </a:r>
            <a:endParaRPr lang="en-AU" dirty="0"/>
          </a:p>
          <a:p>
            <a:r>
              <a:rPr lang="en-US" dirty="0" err="1"/>
              <a:t>Mencermati</a:t>
            </a:r>
            <a:r>
              <a:rPr lang="en-US" dirty="0"/>
              <a:t> </a:t>
            </a:r>
            <a:r>
              <a:rPr lang="en-US" dirty="0" err="1"/>
              <a:t>NDC</a:t>
            </a:r>
            <a:r>
              <a:rPr lang="en-US" dirty="0"/>
              <a:t> Indonesia : </a:t>
            </a:r>
            <a:r>
              <a:rPr lang="en-US" b="1" dirty="0" err="1"/>
              <a:t>Eka</a:t>
            </a:r>
            <a:r>
              <a:rPr lang="en-US" b="1" dirty="0"/>
              <a:t> Melissa</a:t>
            </a:r>
          </a:p>
          <a:p>
            <a:pPr marL="0" indent="0">
              <a:buNone/>
            </a:pPr>
            <a:endParaRPr lang="en-AU" dirty="0"/>
          </a:p>
          <a:p>
            <a:endParaRPr lang="en-US" b="1" dirty="0"/>
          </a:p>
          <a:p>
            <a:endParaRPr lang="en-AU" b="1" dirty="0"/>
          </a:p>
        </p:txBody>
      </p:sp>
      <p:pic>
        <p:nvPicPr>
          <p:cNvPr id="6" name="Picture 5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3E2BFEDB-575E-44FC-868B-9338D3158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" y="172719"/>
            <a:ext cx="1762760" cy="75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99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87AF-3ED3-4508-B5F0-DA4D8A4C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8405"/>
            <a:ext cx="10515600" cy="1325563"/>
          </a:xfrm>
        </p:spPr>
        <p:txBody>
          <a:bodyPr/>
          <a:lstStyle/>
          <a:p>
            <a:r>
              <a:rPr lang="en-AU" b="1" dirty="0" err="1"/>
              <a:t>Pertanyaan</a:t>
            </a:r>
            <a:r>
              <a:rPr lang="en-AU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1D1DB-DAD9-47FA-BEF1-6B17F78EE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3690"/>
            <a:ext cx="10515600" cy="4351338"/>
          </a:xfrm>
        </p:spPr>
        <p:txBody>
          <a:bodyPr/>
          <a:lstStyle/>
          <a:p>
            <a:r>
              <a:rPr lang="en-AU" dirty="0" err="1"/>
              <a:t>Apakah</a:t>
            </a:r>
            <a:r>
              <a:rPr lang="en-AU" dirty="0"/>
              <a:t> </a:t>
            </a:r>
            <a:r>
              <a:rPr lang="en-AU" dirty="0" err="1"/>
              <a:t>NDC</a:t>
            </a:r>
            <a:r>
              <a:rPr lang="en-AU" dirty="0"/>
              <a:t> Indonesia 29 % - 41 % </a:t>
            </a:r>
            <a:r>
              <a:rPr lang="en-AU" dirty="0" err="1"/>
              <a:t>cukup</a:t>
            </a:r>
            <a:r>
              <a:rPr lang="en-AU" dirty="0"/>
              <a:t> </a:t>
            </a:r>
            <a:r>
              <a:rPr lang="en-AU" dirty="0" err="1"/>
              <a:t>ambisius</a:t>
            </a:r>
            <a:r>
              <a:rPr lang="en-AU" dirty="0"/>
              <a:t> dan </a:t>
            </a:r>
            <a:r>
              <a:rPr lang="en-AU" dirty="0" err="1"/>
              <a:t>adakah</a:t>
            </a:r>
            <a:r>
              <a:rPr lang="en-AU" dirty="0"/>
              <a:t> </a:t>
            </a:r>
            <a:r>
              <a:rPr lang="en-AU" dirty="0" err="1"/>
              <a:t>peluang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meningkatkan</a:t>
            </a:r>
            <a:r>
              <a:rPr lang="en-AU" dirty="0"/>
              <a:t> </a:t>
            </a:r>
            <a:r>
              <a:rPr lang="en-AU" dirty="0" err="1"/>
              <a:t>tingkat</a:t>
            </a:r>
            <a:r>
              <a:rPr lang="en-AU" dirty="0"/>
              <a:t> </a:t>
            </a:r>
            <a:r>
              <a:rPr lang="en-AU" dirty="0" err="1"/>
              <a:t>ambisi</a:t>
            </a:r>
            <a:r>
              <a:rPr lang="en-AU" dirty="0"/>
              <a:t> </a:t>
            </a:r>
            <a:r>
              <a:rPr lang="en-AU" dirty="0" err="1"/>
              <a:t>tersebut</a:t>
            </a:r>
            <a:r>
              <a:rPr lang="en-AU" dirty="0"/>
              <a:t> ?</a:t>
            </a:r>
          </a:p>
          <a:p>
            <a:r>
              <a:rPr lang="en-AU" dirty="0" err="1"/>
              <a:t>Apakah</a:t>
            </a:r>
            <a:r>
              <a:rPr lang="en-AU" dirty="0"/>
              <a:t> Indonesia </a:t>
            </a:r>
            <a:r>
              <a:rPr lang="en-AU" dirty="0" err="1"/>
              <a:t>sudah</a:t>
            </a:r>
            <a:r>
              <a:rPr lang="en-AU" dirty="0"/>
              <a:t> </a:t>
            </a:r>
            <a:r>
              <a:rPr lang="en-AU" dirty="0" err="1"/>
              <a:t>memilih</a:t>
            </a:r>
            <a:r>
              <a:rPr lang="en-AU" dirty="0"/>
              <a:t> </a:t>
            </a:r>
            <a:r>
              <a:rPr lang="en-AU" dirty="0" err="1"/>
              <a:t>upaya</a:t>
            </a:r>
            <a:r>
              <a:rPr lang="en-AU" dirty="0"/>
              <a:t> </a:t>
            </a:r>
            <a:r>
              <a:rPr lang="en-AU" dirty="0" err="1"/>
              <a:t>mitigasi</a:t>
            </a:r>
            <a:r>
              <a:rPr lang="en-AU" dirty="0"/>
              <a:t> yang </a:t>
            </a:r>
            <a:r>
              <a:rPr lang="en-AU" dirty="0" err="1"/>
              <a:t>tepat</a:t>
            </a:r>
            <a:r>
              <a:rPr lang="en-AU" dirty="0"/>
              <a:t> pada </a:t>
            </a:r>
            <a:r>
              <a:rPr lang="en-AU" dirty="0" err="1"/>
              <a:t>sektor</a:t>
            </a:r>
            <a:r>
              <a:rPr lang="en-AU" dirty="0"/>
              <a:t> </a:t>
            </a:r>
            <a:r>
              <a:rPr lang="en-AU" dirty="0" err="1"/>
              <a:t>lahan</a:t>
            </a:r>
            <a:r>
              <a:rPr lang="en-AU" dirty="0"/>
              <a:t> ?</a:t>
            </a:r>
          </a:p>
          <a:p>
            <a:r>
              <a:rPr lang="en-AU" dirty="0" err="1"/>
              <a:t>Bagaimana</a:t>
            </a:r>
            <a:r>
              <a:rPr lang="en-AU" dirty="0"/>
              <a:t> proses </a:t>
            </a:r>
            <a:r>
              <a:rPr lang="en-AU" dirty="0" err="1"/>
              <a:t>integrasi</a:t>
            </a:r>
            <a:r>
              <a:rPr lang="en-AU" dirty="0"/>
              <a:t> dan </a:t>
            </a:r>
            <a:r>
              <a:rPr lang="en-AU" dirty="0" err="1"/>
              <a:t>koordinasi</a:t>
            </a:r>
            <a:r>
              <a:rPr lang="en-AU" dirty="0"/>
              <a:t> </a:t>
            </a:r>
            <a:r>
              <a:rPr lang="en-AU" dirty="0" err="1"/>
              <a:t>pelaksanaan</a:t>
            </a:r>
            <a:r>
              <a:rPr lang="en-AU" dirty="0"/>
              <a:t> </a:t>
            </a:r>
            <a:r>
              <a:rPr lang="en-AU" dirty="0" err="1"/>
              <a:t>upaya</a:t>
            </a:r>
            <a:r>
              <a:rPr lang="en-AU" dirty="0"/>
              <a:t> </a:t>
            </a:r>
            <a:r>
              <a:rPr lang="en-AU" dirty="0" err="1"/>
              <a:t>upaya</a:t>
            </a:r>
            <a:r>
              <a:rPr lang="en-AU" dirty="0"/>
              <a:t> </a:t>
            </a:r>
            <a:r>
              <a:rPr lang="en-AU" dirty="0" err="1"/>
              <a:t>pencapaian</a:t>
            </a:r>
            <a:r>
              <a:rPr lang="en-AU" dirty="0"/>
              <a:t> target Indonesia ?  </a:t>
            </a:r>
          </a:p>
          <a:p>
            <a:r>
              <a:rPr lang="en-AU" dirty="0" err="1"/>
              <a:t>Apakah</a:t>
            </a:r>
            <a:r>
              <a:rPr lang="en-AU" dirty="0"/>
              <a:t> </a:t>
            </a:r>
            <a:r>
              <a:rPr lang="en-AU" dirty="0" err="1"/>
              <a:t>rencana</a:t>
            </a:r>
            <a:r>
              <a:rPr lang="en-AU" dirty="0"/>
              <a:t> </a:t>
            </a:r>
            <a:r>
              <a:rPr lang="en-AU" dirty="0" err="1"/>
              <a:t>pembangunan</a:t>
            </a:r>
            <a:r>
              <a:rPr lang="en-AU" dirty="0"/>
              <a:t> </a:t>
            </a:r>
            <a:r>
              <a:rPr lang="en-AU" dirty="0" err="1"/>
              <a:t>kedepan</a:t>
            </a:r>
            <a:r>
              <a:rPr lang="en-AU" dirty="0"/>
              <a:t> </a:t>
            </a:r>
            <a:r>
              <a:rPr lang="en-AU" dirty="0" err="1"/>
              <a:t>berkorelasi</a:t>
            </a:r>
            <a:r>
              <a:rPr lang="en-AU" dirty="0"/>
              <a:t> </a:t>
            </a:r>
            <a:r>
              <a:rPr lang="en-AU" dirty="0" err="1"/>
              <a:t>positif</a:t>
            </a:r>
            <a:r>
              <a:rPr lang="en-AU" dirty="0"/>
              <a:t> </a:t>
            </a:r>
            <a:r>
              <a:rPr lang="en-AU" dirty="0" err="1"/>
              <a:t>terhadap</a:t>
            </a:r>
            <a:r>
              <a:rPr lang="en-AU" dirty="0"/>
              <a:t> </a:t>
            </a:r>
            <a:r>
              <a:rPr lang="en-AU" dirty="0" err="1"/>
              <a:t>upaya</a:t>
            </a:r>
            <a:r>
              <a:rPr lang="en-AU" dirty="0"/>
              <a:t> </a:t>
            </a:r>
            <a:r>
              <a:rPr lang="en-AU" dirty="0" err="1"/>
              <a:t>pencapaian</a:t>
            </a:r>
            <a:r>
              <a:rPr lang="en-AU" dirty="0"/>
              <a:t> target </a:t>
            </a:r>
            <a:r>
              <a:rPr lang="en-AU" dirty="0" err="1"/>
              <a:t>NDC</a:t>
            </a:r>
            <a:r>
              <a:rPr lang="en-AU" dirty="0"/>
              <a:t> ?</a:t>
            </a:r>
          </a:p>
          <a:p>
            <a:r>
              <a:rPr lang="en-AU" dirty="0" err="1"/>
              <a:t>Dimana</a:t>
            </a:r>
            <a:r>
              <a:rPr lang="en-AU" dirty="0"/>
              <a:t> </a:t>
            </a:r>
            <a:r>
              <a:rPr lang="en-AU" dirty="0" err="1"/>
              <a:t>ruang</a:t>
            </a:r>
            <a:r>
              <a:rPr lang="en-AU" dirty="0"/>
              <a:t> dan </a:t>
            </a:r>
            <a:r>
              <a:rPr lang="en-AU" dirty="0" err="1"/>
              <a:t>peluang</a:t>
            </a:r>
            <a:r>
              <a:rPr lang="en-AU" dirty="0"/>
              <a:t> </a:t>
            </a:r>
            <a:r>
              <a:rPr lang="en-AU" dirty="0" err="1"/>
              <a:t>masyarakat</a:t>
            </a:r>
            <a:r>
              <a:rPr lang="en-AU" dirty="0"/>
              <a:t> </a:t>
            </a:r>
            <a:r>
              <a:rPr lang="en-AU" dirty="0" err="1"/>
              <a:t>sipil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terlibat</a:t>
            </a:r>
            <a:r>
              <a:rPr lang="en-AU" dirty="0"/>
              <a:t> ? </a:t>
            </a:r>
          </a:p>
        </p:txBody>
      </p:sp>
      <p:pic>
        <p:nvPicPr>
          <p:cNvPr id="5" name="Picture 4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5C1788D1-24B8-403A-8639-90A8F179D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54" y="102972"/>
            <a:ext cx="1352746" cy="57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69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0F0BCB79CF35439F23599E3061EDFD" ma:contentTypeVersion="10" ma:contentTypeDescription="Create a new document." ma:contentTypeScope="" ma:versionID="8faabaed604940229c83f24233550632">
  <xsd:schema xmlns:xsd="http://www.w3.org/2001/XMLSchema" xmlns:xs="http://www.w3.org/2001/XMLSchema" xmlns:p="http://schemas.microsoft.com/office/2006/metadata/properties" xmlns:ns1="http://schemas.microsoft.com/sharepoint/v3" xmlns:ns3="9b0dddfe-fa47-40a8-b408-75abb2fc8646" targetNamespace="http://schemas.microsoft.com/office/2006/metadata/properties" ma:root="true" ma:fieldsID="b2888b24bdca0f5eca63c596930dac48" ns1:_="" ns3:_="">
    <xsd:import namespace="http://schemas.microsoft.com/sharepoint/v3"/>
    <xsd:import namespace="9b0dddfe-fa47-40a8-b408-75abb2fc8646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dddfe-fa47-40a8-b408-75abb2fc86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956A2BF-EA10-4BDE-B705-D7026267E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b0dddfe-fa47-40a8-b408-75abb2fc86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AA51F2-7A57-427A-85AD-5AB01D1906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3CF69C-0CF7-4939-9713-292960630E9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Workshop Perkembangan dan Peta Jalan NDC di Sektor Lahan dan Peluang Partisipasi Masyarakat Sipil dalam Mendukung Pencapaian Target Indonesia </vt:lpstr>
      <vt:lpstr>Fokus diskusi hari ini</vt:lpstr>
      <vt:lpstr>Agenda </vt:lpstr>
      <vt:lpstr>Pertanyaan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Perkembangan dan Peta Jalan NDC di Sektor Lahan dan Peluang Partisipasi Masyarakat Sipil dalam Mendukung Pencapaian Target Indonesia</dc:title>
  <dc:creator>Wibisono, Iwan</dc:creator>
  <cp:lastModifiedBy>Wibisono, Iwan</cp:lastModifiedBy>
  <cp:revision>6</cp:revision>
  <dcterms:created xsi:type="dcterms:W3CDTF">2020-03-09T23:19:18Z</dcterms:created>
  <dcterms:modified xsi:type="dcterms:W3CDTF">2020-03-10T00:49:27Z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0x010100740F0BCB79CF35439F23599E3061EDFD</vt:lpwstr>
  </property>
</Properties>
</file>